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Georgia" panose="02040502050405020303" pitchFamily="18" charset="0"/>
      <p:regular r:id="rId18"/>
      <p:bold r:id="rId19"/>
      <p:italic r:id="rId20"/>
      <p:boldItalic r:id="rId21"/>
    </p:embeddedFont>
    <p:embeddedFont>
      <p:font typeface="Helvetica Neue"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Yg4Ty077zZj213Vz8m0/imrCt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This is an IMRAD structure (Introduction, Methodology, Results, and Discussion), but some disciplines would not follow this structure at all. It is important to study how professionals in the field organise their arguments. </a:t>
            </a:r>
            <a:endParaRPr/>
          </a:p>
          <a:p>
            <a:pPr marL="0" lvl="0" indent="0" algn="l" rtl="0">
              <a:spcBef>
                <a:spcPts val="0"/>
              </a:spcBef>
              <a:spcAft>
                <a:spcPts val="0"/>
              </a:spcAft>
              <a:buNone/>
            </a:pPr>
            <a:endParaRPr/>
          </a:p>
          <a:p>
            <a:pPr marL="0" lvl="0" indent="0" algn="l" rtl="0">
              <a:spcBef>
                <a:spcPts val="0"/>
              </a:spcBef>
              <a:spcAft>
                <a:spcPts val="0"/>
              </a:spcAft>
              <a:buNone/>
            </a:pPr>
            <a:r>
              <a:rPr lang="en-IE"/>
              <a:t>Follow the hyperlinks to know more about the research proposal. Modify what you find to the conventions in your own field. Read other’s proposals if you can find them online or in the library.</a:t>
            </a:r>
            <a:endParaRPr/>
          </a:p>
        </p:txBody>
      </p:sp>
      <p:sp>
        <p:nvSpPr>
          <p:cNvPr id="157" name="Google Shape;1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Planning requires a good understanding of your research and writing situation. </a:t>
            </a:r>
            <a:endParaRPr/>
          </a:p>
          <a:p>
            <a:pPr marL="0" lvl="0" indent="0" algn="l" rtl="0">
              <a:spcBef>
                <a:spcPts val="0"/>
              </a:spcBef>
              <a:spcAft>
                <a:spcPts val="0"/>
              </a:spcAft>
              <a:buNone/>
            </a:pPr>
            <a:endParaRPr/>
          </a:p>
          <a:p>
            <a:pPr marL="0" lvl="0" indent="0" algn="l" rtl="0">
              <a:spcBef>
                <a:spcPts val="0"/>
              </a:spcBef>
              <a:spcAft>
                <a:spcPts val="0"/>
              </a:spcAft>
              <a:buNone/>
            </a:pPr>
            <a:r>
              <a:rPr lang="en-IE"/>
              <a:t>How many words to you need to write and how much time to you have? What can I meaningfully say about this problem in the space available to me? Do I have too many objectives? Can I limit the scope of my findings?</a:t>
            </a:r>
            <a:endParaRPr/>
          </a:p>
          <a:p>
            <a:pPr marL="0" lvl="0" indent="0" algn="l" rtl="0">
              <a:spcBef>
                <a:spcPts val="0"/>
              </a:spcBef>
              <a:spcAft>
                <a:spcPts val="0"/>
              </a:spcAft>
              <a:buNone/>
            </a:pPr>
            <a:endParaRPr/>
          </a:p>
          <a:p>
            <a:pPr marL="0" lvl="0" indent="0" algn="l" rtl="0">
              <a:spcBef>
                <a:spcPts val="0"/>
              </a:spcBef>
              <a:spcAft>
                <a:spcPts val="0"/>
              </a:spcAft>
              <a:buNone/>
            </a:pPr>
            <a:r>
              <a:rPr lang="en-IE"/>
              <a:t>Who are my audiences? What do the assessors need to know about what I know? What is their level of expertise in this area? What will need to be explained to them so that they understand the rationale behind my assertions and how much do I need to explain so that they know that I don’t just know it deeply enough to explain it, apply it, analyse it and measure its value?</a:t>
            </a:r>
            <a:endParaRPr/>
          </a:p>
          <a:p>
            <a:pPr marL="0" lvl="0" indent="0" algn="l" rtl="0">
              <a:spcBef>
                <a:spcPts val="0"/>
              </a:spcBef>
              <a:spcAft>
                <a:spcPts val="0"/>
              </a:spcAft>
              <a:buNone/>
            </a:pPr>
            <a:endParaRPr/>
          </a:p>
          <a:p>
            <a:pPr marL="0" lvl="0" indent="0" algn="l" rtl="0">
              <a:spcBef>
                <a:spcPts val="0"/>
              </a:spcBef>
              <a:spcAft>
                <a:spcPts val="0"/>
              </a:spcAft>
              <a:buNone/>
            </a:pPr>
            <a:r>
              <a:rPr lang="en-IE"/>
              <a:t>What are some of the avenues for making my case? Do I have enough time to gather the information I need? For instance, if the case I am making requires a testing tool that is booked months in advance, will I be able to get my data and make sense of it before the submission deadline?</a:t>
            </a:r>
            <a:endParaRPr/>
          </a:p>
          <a:p>
            <a:pPr marL="0" lvl="0" indent="0" algn="l" rtl="0">
              <a:spcBef>
                <a:spcPts val="0"/>
              </a:spcBef>
              <a:spcAft>
                <a:spcPts val="0"/>
              </a:spcAft>
              <a:buNone/>
            </a:pPr>
            <a:endParaRPr/>
          </a:p>
        </p:txBody>
      </p:sp>
      <p:sp>
        <p:nvSpPr>
          <p:cNvPr id="171" name="Google Shape;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These are some links to websites that focus on the language typically used to perform rhetorical functions such as showing scepticism, defining terms, disputing the findings of others, etc.</a:t>
            </a:r>
            <a:endParaRPr/>
          </a:p>
        </p:txBody>
      </p:sp>
      <p:sp>
        <p:nvSpPr>
          <p:cNvPr id="178" name="Google Shape;17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Once you know what you are arguing, then you need to think about how to say it so the audience gets it. This is when you move from writer-based writing to reader-based writing (See </a:t>
            </a:r>
            <a:r>
              <a:rPr lang="en-IE" i="1"/>
              <a:t>An introduction to how the RWC frames the conversation on writing</a:t>
            </a:r>
            <a:r>
              <a:rPr lang="en-IE"/>
              <a:t> on our </a:t>
            </a:r>
            <a:r>
              <a:rPr lang="en-IE" b="1"/>
              <a:t>Writing Across Disciplines </a:t>
            </a:r>
            <a:r>
              <a:rPr lang="en-IE"/>
              <a:t>page. Also, if you are not sure how to use Microsoft Word proofing tools, see the video presentation titled </a:t>
            </a:r>
            <a:r>
              <a:rPr lang="en-IE" i="1"/>
              <a:t>A word about Word for formatting and proofing before submission</a:t>
            </a:r>
            <a:r>
              <a:rPr lang="en-IE"/>
              <a:t> on that same page.</a:t>
            </a:r>
            <a:endParaRPr/>
          </a:p>
          <a:p>
            <a:pPr marL="0" lvl="0" indent="0" algn="l" rtl="0">
              <a:spcBef>
                <a:spcPts val="0"/>
              </a:spcBef>
              <a:spcAft>
                <a:spcPts val="0"/>
              </a:spcAft>
              <a:buNone/>
            </a:pPr>
            <a:endParaRPr/>
          </a:p>
          <a:p>
            <a:pPr marL="0" lvl="0" indent="0" algn="l" rtl="0">
              <a:spcBef>
                <a:spcPts val="0"/>
              </a:spcBef>
              <a:spcAft>
                <a:spcPts val="0"/>
              </a:spcAft>
              <a:buNone/>
            </a:pPr>
            <a:r>
              <a:rPr lang="en-IE"/>
              <a:t>There is a warning on this slide about being careful to not overstate the value of your findings. See slides on being a good scientist in </a:t>
            </a:r>
            <a:r>
              <a:rPr lang="en-IE" i="1"/>
              <a:t>An introduction to how the RWC frames the conversation on writing</a:t>
            </a:r>
            <a:r>
              <a:rPr lang="en-IE"/>
              <a:t> on our </a:t>
            </a:r>
            <a:r>
              <a:rPr lang="en-IE" b="1"/>
              <a:t>Writing Across Disciplines </a:t>
            </a:r>
            <a:r>
              <a:rPr lang="en-IE"/>
              <a:t>page. Delimiting is distinguishing explicitly what can be known based on your findings and what cannot be known because the findings do not provide enough information. Basically, you need to be critical about what your data actually tells you and what it cannot tell you because you don’t have enough information. </a:t>
            </a:r>
            <a:endParaRPr/>
          </a:p>
          <a:p>
            <a:pPr marL="0" lvl="0" indent="0" algn="l" rtl="0">
              <a:spcBef>
                <a:spcPts val="0"/>
              </a:spcBef>
              <a:spcAft>
                <a:spcPts val="0"/>
              </a:spcAft>
              <a:buNone/>
            </a:pPr>
            <a:endParaRPr/>
          </a:p>
          <a:p>
            <a:pPr marL="0" lvl="0" indent="0" algn="l" rtl="0">
              <a:spcBef>
                <a:spcPts val="0"/>
              </a:spcBef>
              <a:spcAft>
                <a:spcPts val="0"/>
              </a:spcAft>
              <a:buNone/>
            </a:pPr>
            <a:r>
              <a:rPr lang="en-IE"/>
              <a:t>The reference to Bloom is to remind the writer that we are writing about complex issues to an audience that is accustomed to taking about complex issues. We want to demonstrate that we able for higher order cognitive processing of information, being able to explain concepts and phenomena, apply them, analyse them and synthesize information and establish tools for measuring the value of information.</a:t>
            </a:r>
            <a:endParaRPr/>
          </a:p>
        </p:txBody>
      </p:sp>
      <p:sp>
        <p:nvSpPr>
          <p:cNvPr id="185" name="Google Shape;1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Context: </a:t>
            </a:r>
            <a:endParaRPr/>
          </a:p>
          <a:p>
            <a:pPr marL="0" lvl="0" indent="0" algn="l" rtl="0">
              <a:spcBef>
                <a:spcPts val="0"/>
              </a:spcBef>
              <a:spcAft>
                <a:spcPts val="0"/>
              </a:spcAft>
              <a:buNone/>
            </a:pPr>
            <a:r>
              <a:rPr lang="en-IE"/>
              <a:t>occasion: (academic context/argumentative/disciplines-specific conventions/assessed), </a:t>
            </a:r>
            <a:endParaRPr/>
          </a:p>
          <a:p>
            <a:pPr marL="0" lvl="0" indent="0" algn="l" rtl="0">
              <a:spcBef>
                <a:spcPts val="0"/>
              </a:spcBef>
              <a:spcAft>
                <a:spcPts val="0"/>
              </a:spcAft>
              <a:buNone/>
            </a:pPr>
            <a:r>
              <a:rPr lang="en-IE"/>
              <a:t>topic (gap in knowledge or point of contestation), </a:t>
            </a:r>
            <a:endParaRPr/>
          </a:p>
          <a:p>
            <a:pPr marL="0" lvl="0" indent="0" algn="l" rtl="0">
              <a:spcBef>
                <a:spcPts val="0"/>
              </a:spcBef>
              <a:spcAft>
                <a:spcPts val="0"/>
              </a:spcAft>
              <a:buNone/>
            </a:pPr>
            <a:r>
              <a:rPr lang="en-IE"/>
              <a:t>audience (those in the literature who talk about the gap or contested point/assessors and programme directors), </a:t>
            </a:r>
            <a:endParaRPr/>
          </a:p>
          <a:p>
            <a:pPr marL="0" lvl="0" indent="0" algn="l" rtl="0">
              <a:spcBef>
                <a:spcPts val="0"/>
              </a:spcBef>
              <a:spcAft>
                <a:spcPts val="0"/>
              </a:spcAft>
              <a:buNone/>
            </a:pPr>
            <a:r>
              <a:rPr lang="en-IE"/>
              <a:t>purpose (to get an A/to demonstrate good scholarship), </a:t>
            </a:r>
            <a:endParaRPr/>
          </a:p>
          <a:p>
            <a:pPr marL="0" lvl="0" indent="0" algn="l" rtl="0">
              <a:spcBef>
                <a:spcPts val="0"/>
              </a:spcBef>
              <a:spcAft>
                <a:spcPts val="0"/>
              </a:spcAft>
              <a:buNone/>
            </a:pPr>
            <a:r>
              <a:rPr lang="en-IE"/>
              <a:t>writer (what topics interest me/what are my strengths and weakness relative to research and writing?)</a:t>
            </a:r>
            <a:endParaRPr/>
          </a:p>
          <a:p>
            <a:pPr marL="0" lvl="0" indent="0" algn="l" rtl="0">
              <a:spcBef>
                <a:spcPts val="0"/>
              </a:spcBef>
              <a:spcAft>
                <a:spcPts val="0"/>
              </a:spcAft>
              <a:buNone/>
            </a:pPr>
            <a:endParaRPr/>
          </a:p>
          <a:p>
            <a:pPr marL="0" lvl="0" indent="0" algn="l" rtl="0">
              <a:spcBef>
                <a:spcPts val="0"/>
              </a:spcBef>
              <a:spcAft>
                <a:spcPts val="0"/>
              </a:spcAft>
              <a:buNone/>
            </a:pPr>
            <a:r>
              <a:rPr lang="en-IE"/>
              <a:t>Planning: Time (how much time do I have to do this?)/ Space (how many pages do I need to fill? Word Count?)</a:t>
            </a:r>
            <a:endParaRPr/>
          </a:p>
          <a:p>
            <a:pPr marL="0" lvl="0" indent="0" algn="l" rtl="0">
              <a:spcBef>
                <a:spcPts val="0"/>
              </a:spcBef>
              <a:spcAft>
                <a:spcPts val="0"/>
              </a:spcAft>
              <a:buNone/>
            </a:pPr>
            <a:endParaRPr/>
          </a:p>
          <a:p>
            <a:pPr marL="0" lvl="0" indent="0" algn="l" rtl="0">
              <a:spcBef>
                <a:spcPts val="0"/>
              </a:spcBef>
              <a:spcAft>
                <a:spcPts val="0"/>
              </a:spcAft>
              <a:buNone/>
            </a:pPr>
            <a:r>
              <a:rPr lang="en-IE"/>
              <a:t>Process: Writer-based writing (pre-writing and drafting), reader-based writing (revising, editing and proofreading)</a:t>
            </a:r>
            <a:endParaRPr/>
          </a:p>
          <a:p>
            <a:pPr marL="0" lvl="0" indent="0" algn="l" rtl="0">
              <a:spcBef>
                <a:spcPts val="0"/>
              </a:spcBef>
              <a:spcAft>
                <a:spcPts val="0"/>
              </a:spcAft>
              <a:buNone/>
            </a:pPr>
            <a:endParaRPr/>
          </a:p>
          <a:p>
            <a:pPr marL="0" lvl="0" indent="0" algn="l" rtl="0">
              <a:spcBef>
                <a:spcPts val="0"/>
              </a:spcBef>
              <a:spcAft>
                <a:spcPts val="0"/>
              </a:spcAft>
              <a:buNone/>
            </a:pPr>
            <a:r>
              <a:rPr lang="en-IE"/>
              <a:t>Strategies: cognitive, procedural, metacognitive, affective and social (What strategies do I use to achieve my writing goals? Why do strategies used to begin my paper not work when finishing my paper? What thoughts, feelings or people stand between me and my writing goals? What do I do? Is it working?)</a:t>
            </a: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This is our framework for talking about writing. The context is academic, so the </a:t>
            </a:r>
            <a:r>
              <a:rPr lang="en-IE" b="1"/>
              <a:t>occasion</a:t>
            </a:r>
            <a:r>
              <a:rPr lang="en-IE"/>
              <a:t> is likely to be an assignment or an obligation to complete a short dissertation or a more in-depth thesis. The </a:t>
            </a:r>
            <a:r>
              <a:rPr lang="en-IE" b="1"/>
              <a:t>purpose</a:t>
            </a:r>
            <a:r>
              <a:rPr lang="en-IE"/>
              <a:t> is always, firstly, to get an A. After that, you may have other personal motives, including just wanting to explore a problem that intrigues you to wanting to impress the teacher hoping they’ll recommend you for postgraduate work or a job after graduating. The </a:t>
            </a:r>
            <a:r>
              <a:rPr lang="en-IE" b="1"/>
              <a:t>topic</a:t>
            </a:r>
            <a:r>
              <a:rPr lang="en-IE"/>
              <a:t> in an academic context is always a problem, either something that people are still arguing over or something about which people in the field still do not understand, a knowledge gap. The </a:t>
            </a:r>
            <a:r>
              <a:rPr lang="en-IE" b="1"/>
              <a:t>audience</a:t>
            </a:r>
            <a:r>
              <a:rPr lang="en-IE"/>
              <a:t> is always the person assessing the paper, but also those who are arguing in the literature, the people you read as part of your research on the problem. The </a:t>
            </a:r>
            <a:r>
              <a:rPr lang="en-IE" b="1"/>
              <a:t>writer</a:t>
            </a:r>
            <a:r>
              <a:rPr lang="en-IE"/>
              <a:t> is you, and as you see in the column on the right, an important strategy for overcoming an obstacle to your research and writing goals is </a:t>
            </a:r>
            <a:r>
              <a:rPr lang="en-IE" b="1"/>
              <a:t>metacognition</a:t>
            </a:r>
            <a:r>
              <a:rPr lang="en-IE"/>
              <a:t>, reflection. Reflecting on what you know about the topic is also part of that analysis of the writer, recognising that having previous knowledge on the problem helps save time as you have read a great deal and thought about this problem already. Other strategies for overcoming obstacles for negative thinking (</a:t>
            </a:r>
            <a:r>
              <a:rPr lang="en-IE" b="1"/>
              <a:t>cognitive</a:t>
            </a:r>
            <a:r>
              <a:rPr lang="en-IE"/>
              <a:t> dissonance), debilitating emotions (</a:t>
            </a:r>
            <a:r>
              <a:rPr lang="en-IE" b="1"/>
              <a:t>affective</a:t>
            </a:r>
            <a:r>
              <a:rPr lang="en-IE"/>
              <a:t> dissonance) and people who stand between you and the time and space you need in order to work on the task (</a:t>
            </a:r>
            <a:r>
              <a:rPr lang="en-IE" b="1"/>
              <a:t>social</a:t>
            </a:r>
            <a:r>
              <a:rPr lang="en-IE"/>
              <a:t> dissonance) are important resources for writers to develop and to draw on when the time arises. Naturally, the best defence is a good offence, as the saying goes, and drawing on resources that allow you to stay motivated through positive thinking, a positive, confident attitude and commitment to protecting a time and a place for writing is a course of action that will likely lead to the results you wish for. These resources can be anything from recollections of past successes, motivating music, locks on doors and ear-plugs.</a:t>
            </a: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One stark difference between the FYP and Masters dissertation and the PhD thesis is that the PhD candidate has the obligation of creating knowledge. </a:t>
            </a:r>
            <a:endParaRPr/>
          </a:p>
          <a:p>
            <a:pPr marL="0" lvl="0" indent="0" algn="l" rtl="0">
              <a:spcBef>
                <a:spcPts val="0"/>
              </a:spcBef>
              <a:spcAft>
                <a:spcPts val="0"/>
              </a:spcAft>
              <a:buNone/>
            </a:pPr>
            <a:endParaRPr/>
          </a:p>
          <a:p>
            <a:pPr marL="0" lvl="0" indent="0" algn="l" rtl="0">
              <a:spcBef>
                <a:spcPts val="0"/>
              </a:spcBef>
              <a:spcAft>
                <a:spcPts val="0"/>
              </a:spcAft>
              <a:buNone/>
            </a:pPr>
            <a:r>
              <a:rPr lang="en-IE"/>
              <a:t>The FYP and Masters Dissertation writer is being measured on how well they can use sound methodologies and appropriate literature to find information that will help them argue a point that is relevant to the field. The FYP and Masters-level students are not required to create knowledge, but only take a position on a contested point or speculate about what is happening that explains a knowledge gap in the field.</a:t>
            </a:r>
            <a:endParaRPr/>
          </a:p>
          <a:p>
            <a:pPr marL="0" lvl="0" indent="0" algn="l" rtl="0">
              <a:spcBef>
                <a:spcPts val="0"/>
              </a:spcBef>
              <a:spcAft>
                <a:spcPts val="0"/>
              </a:spcAft>
              <a:buNone/>
            </a:pPr>
            <a:endParaRPr/>
          </a:p>
          <a:p>
            <a:pPr marL="0" lvl="0" indent="0" algn="l" rtl="0">
              <a:spcBef>
                <a:spcPts val="0"/>
              </a:spcBef>
              <a:spcAft>
                <a:spcPts val="0"/>
              </a:spcAft>
              <a:buNone/>
            </a:pPr>
            <a:r>
              <a:rPr lang="en-IE"/>
              <a:t>For listeners/readers not familiar with how we frame ‘topic’ in an academic context, please look at or listen to </a:t>
            </a:r>
            <a:r>
              <a:rPr lang="en-IE" i="1"/>
              <a:t>An Introduction To How The RWC Frames The Conversation On Writing </a:t>
            </a:r>
            <a:r>
              <a:rPr lang="en-IE"/>
              <a:t>on our </a:t>
            </a:r>
            <a:r>
              <a:rPr lang="en-IE" b="1"/>
              <a:t>Writing Across Disciplines </a:t>
            </a:r>
            <a:r>
              <a:rPr lang="en-IE"/>
              <a:t>page, particularly slide 6.</a:t>
            </a:r>
            <a:endParaRPr/>
          </a:p>
          <a:p>
            <a:pPr marL="0" lvl="0" indent="0" algn="l" rtl="0">
              <a:spcBef>
                <a:spcPts val="0"/>
              </a:spcBef>
              <a:spcAft>
                <a:spcPts val="0"/>
              </a:spcAft>
              <a:buNone/>
            </a:pPr>
            <a:endParaRPr/>
          </a:p>
          <a:p>
            <a:pPr marL="0" lvl="0" indent="0" algn="l" rtl="0">
              <a:spcBef>
                <a:spcPts val="0"/>
              </a:spcBef>
              <a:spcAft>
                <a:spcPts val="0"/>
              </a:spcAft>
              <a:buNone/>
            </a:pPr>
            <a:r>
              <a:rPr lang="en-IE"/>
              <a:t>A question that all of these people should ask themselves when deciding on a problem to tackle as the subject of their dissertation or thesis is what issue in their field-specific education has most intrigued them?  And what authoritative information can I draw from the readings I’ve done in past modules and programmes?</a:t>
            </a: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The point of the proposal is to name the problem, establish its relevance in the current literature and propose a course of action—how you will make your case.</a:t>
            </a:r>
            <a:endParaRPr/>
          </a:p>
          <a:p>
            <a:pPr marL="0" lvl="0" indent="0" algn="l" rtl="0">
              <a:spcBef>
                <a:spcPts val="0"/>
              </a:spcBef>
              <a:spcAft>
                <a:spcPts val="0"/>
              </a:spcAft>
              <a:buNone/>
            </a:pPr>
            <a:endParaRPr/>
          </a:p>
          <a:p>
            <a:pPr marL="0" lvl="0" indent="0" algn="l" rtl="0">
              <a:spcBef>
                <a:spcPts val="0"/>
              </a:spcBef>
              <a:spcAft>
                <a:spcPts val="0"/>
              </a:spcAft>
              <a:buNone/>
            </a:pPr>
            <a:r>
              <a:rPr lang="en-IE"/>
              <a:t>Part of this decision on how you will proceed will be on the methods by which you will gather data and, then, the methods you will use to analyse the data.</a:t>
            </a:r>
            <a:endParaRPr/>
          </a:p>
          <a:p>
            <a:pPr marL="0" lvl="0" indent="0" algn="l" rtl="0">
              <a:spcBef>
                <a:spcPts val="0"/>
              </a:spcBef>
              <a:spcAft>
                <a:spcPts val="0"/>
              </a:spcAft>
              <a:buNone/>
            </a:pPr>
            <a:endParaRPr/>
          </a:p>
          <a:p>
            <a:pPr marL="0" lvl="0" indent="0" algn="l" rtl="0">
              <a:spcBef>
                <a:spcPts val="0"/>
              </a:spcBef>
              <a:spcAft>
                <a:spcPts val="0"/>
              </a:spcAft>
              <a:buNone/>
            </a:pPr>
            <a:r>
              <a:rPr lang="en-IE"/>
              <a:t>The researcher/writer has to remember that methods can yield specific types of information, so before employing the method, the should be able to explain how that kind of information will help them to answer their question.</a:t>
            </a:r>
            <a:endParaRPr/>
          </a:p>
          <a:p>
            <a:pPr marL="0" lvl="0" indent="0" algn="l" rtl="0">
              <a:spcBef>
                <a:spcPts val="0"/>
              </a:spcBef>
              <a:spcAft>
                <a:spcPts val="0"/>
              </a:spcAft>
              <a:buNone/>
            </a:pPr>
            <a:endParaRPr/>
          </a:p>
          <a:p>
            <a:pPr marL="0" lvl="0" indent="0" algn="l" rtl="0">
              <a:spcBef>
                <a:spcPts val="0"/>
              </a:spcBef>
              <a:spcAft>
                <a:spcPts val="0"/>
              </a:spcAft>
              <a:buNone/>
            </a:pPr>
            <a:r>
              <a:rPr lang="en-IE"/>
              <a:t>We learn a lot about how to choose methods by reading the methodology sections of research articles by others who have written on the problem we are addressing or on some related or tangential problem. What were their justifications for choosing those methods and what other methods did they consider and reject? Why did they reject those other methods? </a:t>
            </a:r>
            <a:endParaRPr/>
          </a:p>
          <a:p>
            <a:pPr marL="0" lvl="0" indent="0" algn="l" rtl="0">
              <a:spcBef>
                <a:spcPts val="0"/>
              </a:spcBef>
              <a:spcAft>
                <a:spcPts val="0"/>
              </a:spcAft>
              <a:buNone/>
            </a:pPr>
            <a:endParaRPr/>
          </a:p>
          <a:p>
            <a:pPr marL="0" lvl="0" indent="0" algn="l" rtl="0">
              <a:spcBef>
                <a:spcPts val="0"/>
              </a:spcBef>
              <a:spcAft>
                <a:spcPts val="0"/>
              </a:spcAft>
              <a:buNone/>
            </a:pPr>
            <a:r>
              <a:rPr lang="en-IE"/>
              <a:t>Most importantly, here, once you choose a problem, you have narrowed the scope of the reading you will do to only the literature that is relevant. That takes a big load off.</a:t>
            </a: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In addition to what is said on the slide, the researcher/writer will find that just going through the process of writing a proposal forces one to make decisions about</a:t>
            </a:r>
            <a:endParaRPr/>
          </a:p>
          <a:p>
            <a:pPr marL="628650" lvl="1" indent="-171450" algn="l" rtl="0">
              <a:spcBef>
                <a:spcPts val="0"/>
              </a:spcBef>
              <a:spcAft>
                <a:spcPts val="0"/>
              </a:spcAft>
              <a:buClr>
                <a:schemeClr val="dk1"/>
              </a:buClr>
              <a:buSzPts val="1200"/>
              <a:buFont typeface="Arial"/>
              <a:buChar char="•"/>
            </a:pPr>
            <a:r>
              <a:rPr lang="en-IE"/>
              <a:t>whether the problem is one of enough interest that it will sustain me—this is a bigger issue for PhD writers, who have a much longer trajectory than do undergrads and Masters-level students, but can be an issue for those two groups as well.</a:t>
            </a:r>
            <a:endParaRPr/>
          </a:p>
          <a:p>
            <a:pPr marL="628650" lvl="1" indent="-171450" algn="l" rtl="0">
              <a:spcBef>
                <a:spcPts val="0"/>
              </a:spcBef>
              <a:spcAft>
                <a:spcPts val="0"/>
              </a:spcAft>
              <a:buClr>
                <a:schemeClr val="dk1"/>
              </a:buClr>
              <a:buSzPts val="1200"/>
              <a:buFont typeface="Arial"/>
              <a:buChar char="•"/>
            </a:pPr>
            <a:r>
              <a:rPr lang="en-IE"/>
              <a:t>Whether the problem they’ve identified is too big or not big enough for the occasion and how it can be reduced in size or expanded upon.</a:t>
            </a:r>
            <a:endParaRPr/>
          </a:p>
          <a:p>
            <a:pPr marL="628650" lvl="1" indent="-171450" algn="l" rtl="0">
              <a:spcBef>
                <a:spcPts val="0"/>
              </a:spcBef>
              <a:spcAft>
                <a:spcPts val="0"/>
              </a:spcAft>
              <a:buClr>
                <a:schemeClr val="dk1"/>
              </a:buClr>
              <a:buSzPts val="1200"/>
              <a:buFont typeface="Arial"/>
              <a:buChar char="•"/>
            </a:pPr>
            <a:r>
              <a:rPr lang="en-IE"/>
              <a:t>The best way to answer the question or solve the problem etc. There may be many options, and what is involved may make the difference. Do you have time, for instance, to get ethical approval for a particular method of inquiry? Is the information on the problem available or protected by corporations or other professional or governmental bodies? </a:t>
            </a:r>
            <a:endParaRPr/>
          </a:p>
          <a:p>
            <a:pPr marL="171450" lvl="0" indent="-171450" algn="l" rtl="0">
              <a:spcBef>
                <a:spcPts val="0"/>
              </a:spcBef>
              <a:spcAft>
                <a:spcPts val="0"/>
              </a:spcAft>
              <a:buClr>
                <a:schemeClr val="dk1"/>
              </a:buClr>
              <a:buSzPts val="1200"/>
              <a:buFont typeface="Arial"/>
              <a:buChar char="•"/>
            </a:pPr>
            <a:r>
              <a:rPr lang="en-IE"/>
              <a:t>There are many questions that arise and get answered and make a difference in the shape of the final proposal that you submit.</a:t>
            </a:r>
            <a:endParaRPr/>
          </a:p>
          <a:p>
            <a:pPr marL="171450" lvl="0" indent="-171450" algn="l" rtl="0">
              <a:spcBef>
                <a:spcPts val="0"/>
              </a:spcBef>
              <a:spcAft>
                <a:spcPts val="0"/>
              </a:spcAft>
              <a:buClr>
                <a:schemeClr val="dk1"/>
              </a:buClr>
              <a:buSzPts val="1200"/>
              <a:buFont typeface="Arial"/>
              <a:buChar char="•"/>
            </a:pPr>
            <a:r>
              <a:rPr lang="en-IE"/>
              <a:t>Keep in mind, too, that more changes will come as you go through the process of doing the research and attempting to make sense of your findings. Nothing is final until it is submitted for a grade or for a defence (in the case of all PhD theses and some Masters dissertations).</a:t>
            </a: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When you think about it, the course you signed up to made a promise that is usually found on the course homepage and is usually expressed as “The graduates of [course name] will be able to…”. These are promises that are being made to students and to potential employers of these students, so anything that you can do in your dissertation or thesis to demonstrate that you are able to perform as promised is good. </a:t>
            </a:r>
            <a:endParaRPr/>
          </a:p>
          <a:p>
            <a:pPr marL="0" lvl="0" indent="0" algn="l" rtl="0">
              <a:spcBef>
                <a:spcPts val="0"/>
              </a:spcBef>
              <a:spcAft>
                <a:spcPts val="0"/>
              </a:spcAft>
              <a:buNone/>
            </a:pPr>
            <a:endParaRPr/>
          </a:p>
          <a:p>
            <a:pPr marL="0" lvl="0" indent="0" algn="l" rtl="0">
              <a:spcBef>
                <a:spcPts val="0"/>
              </a:spcBef>
              <a:spcAft>
                <a:spcPts val="0"/>
              </a:spcAft>
              <a:buNone/>
            </a:pPr>
            <a:r>
              <a:rPr lang="en-IE"/>
              <a:t>The most important thing to think about when going through your course is ‘What most interests me? What problems or questions or positions most intrigue me?’</a:t>
            </a:r>
            <a:endParaRPr/>
          </a:p>
          <a:p>
            <a:pPr marL="0" lvl="0" indent="0" algn="l" rtl="0">
              <a:spcBef>
                <a:spcPts val="0"/>
              </a:spcBef>
              <a:spcAft>
                <a:spcPts val="0"/>
              </a:spcAft>
              <a:buNone/>
            </a:pPr>
            <a:endParaRPr/>
          </a:p>
          <a:p>
            <a:pPr marL="0" lvl="0" indent="0" algn="l" rtl="0">
              <a:spcBef>
                <a:spcPts val="0"/>
              </a:spcBef>
              <a:spcAft>
                <a:spcPts val="0"/>
              </a:spcAft>
              <a:buNone/>
            </a:pPr>
            <a:r>
              <a:rPr lang="en-IE"/>
              <a:t>A dissertation that draws from the readings of the courses many modules demonstrates a synthesis, a tying up of all of the various relevant strands that you studied as you went through your course, providing evidence that you were paying attention and that you were able to detect connections between the problem you chose to study and what appeared to be disparate or discrete, unrelated issues in your field of study. </a:t>
            </a:r>
            <a:endParaRPr/>
          </a:p>
          <a:p>
            <a:pPr marL="0" lvl="0" indent="0" algn="l" rtl="0">
              <a:spcBef>
                <a:spcPts val="0"/>
              </a:spcBef>
              <a:spcAft>
                <a:spcPts val="0"/>
              </a:spcAft>
              <a:buNone/>
            </a:pPr>
            <a:endParaRPr/>
          </a:p>
          <a:p>
            <a:pPr marL="0" lvl="0" indent="0" algn="l" rtl="0">
              <a:spcBef>
                <a:spcPts val="0"/>
              </a:spcBef>
              <a:spcAft>
                <a:spcPts val="0"/>
              </a:spcAft>
              <a:buNone/>
            </a:pPr>
            <a:r>
              <a:rPr lang="en-IE"/>
              <a:t>This deeper understanding will be rewarded.</a:t>
            </a:r>
            <a:endParaRPr/>
          </a:p>
          <a:p>
            <a:pPr marL="0" lvl="0" indent="0" algn="l" rtl="0">
              <a:spcBef>
                <a:spcPts val="0"/>
              </a:spcBef>
              <a:spcAft>
                <a:spcPts val="0"/>
              </a:spcAft>
              <a:buNone/>
            </a:pPr>
            <a:endParaRPr/>
          </a:p>
          <a:p>
            <a:pPr marL="0" lvl="0" indent="0" algn="l" rtl="0">
              <a:spcBef>
                <a:spcPts val="0"/>
              </a:spcBef>
              <a:spcAft>
                <a:spcPts val="0"/>
              </a:spcAft>
              <a:buNone/>
            </a:pPr>
            <a:r>
              <a:rPr lang="en-IE"/>
              <a:t>Again, for students unfamiliar with the RWC framework for talking about writing, check in on </a:t>
            </a:r>
            <a:r>
              <a:rPr lang="en-IE" i="1"/>
              <a:t>An Introduction To How The RWC Frames The Conversation On Writing </a:t>
            </a:r>
            <a:r>
              <a:rPr lang="en-IE"/>
              <a:t>on our </a:t>
            </a:r>
            <a:r>
              <a:rPr lang="en-IE" b="1"/>
              <a:t>Writing Across Disciplines </a:t>
            </a:r>
            <a:r>
              <a:rPr lang="en-IE"/>
              <a:t>page, particularly slides 6 and 12.</a:t>
            </a:r>
            <a:endParaRPr/>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47936" y="5249620"/>
            <a:ext cx="7559262" cy="5377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38"/>
              <a:buFont typeface="Georgia"/>
              <a:buNone/>
              <a:defRPr sz="3038">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647936" y="5787333"/>
            <a:ext cx="7559262" cy="5377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1"/>
              </a:spcBef>
              <a:spcAft>
                <a:spcPts val="0"/>
              </a:spcAft>
              <a:buClr>
                <a:srgbClr val="00A956"/>
              </a:buClr>
              <a:buSzPts val="2363"/>
              <a:buNone/>
              <a:defRPr sz="2363">
                <a:solidFill>
                  <a:srgbClr val="00A956"/>
                </a:solidFill>
                <a:latin typeface="Georgia"/>
                <a:ea typeface="Georgia"/>
                <a:cs typeface="Georgia"/>
                <a:sym typeface="Georgia"/>
              </a:defRPr>
            </a:lvl1pPr>
            <a:lvl2pPr lvl="1" algn="ctr">
              <a:lnSpc>
                <a:spcPct val="90000"/>
              </a:lnSpc>
              <a:spcBef>
                <a:spcPts val="450"/>
              </a:spcBef>
              <a:spcAft>
                <a:spcPts val="0"/>
              </a:spcAft>
              <a:buClr>
                <a:srgbClr val="005336"/>
              </a:buClr>
              <a:buSzPts val="1800"/>
              <a:buNone/>
              <a:defRPr sz="1800"/>
            </a:lvl2pPr>
            <a:lvl3pPr lvl="2" algn="ctr">
              <a:lnSpc>
                <a:spcPct val="90000"/>
              </a:lnSpc>
              <a:spcBef>
                <a:spcPts val="450"/>
              </a:spcBef>
              <a:spcAft>
                <a:spcPts val="0"/>
              </a:spcAft>
              <a:buClr>
                <a:srgbClr val="005336"/>
              </a:buClr>
              <a:buSzPts val="1620"/>
              <a:buNone/>
              <a:defRPr sz="1620"/>
            </a:lvl3pPr>
            <a:lvl4pPr lvl="3" algn="ctr">
              <a:lnSpc>
                <a:spcPct val="90000"/>
              </a:lnSpc>
              <a:spcBef>
                <a:spcPts val="450"/>
              </a:spcBef>
              <a:spcAft>
                <a:spcPts val="0"/>
              </a:spcAft>
              <a:buClr>
                <a:srgbClr val="005336"/>
              </a:buClr>
              <a:buSzPts val="1441"/>
              <a:buNone/>
              <a:defRPr sz="1441"/>
            </a:lvl4pPr>
            <a:lvl5pPr lvl="4" algn="ctr">
              <a:lnSpc>
                <a:spcPct val="90000"/>
              </a:lnSpc>
              <a:spcBef>
                <a:spcPts val="450"/>
              </a:spcBef>
              <a:spcAft>
                <a:spcPts val="0"/>
              </a:spcAft>
              <a:buClr>
                <a:srgbClr val="005336"/>
              </a:buClr>
              <a:buSzPts val="1441"/>
              <a:buNone/>
              <a:defRPr sz="1441"/>
            </a:lvl5pPr>
            <a:lvl6pPr lvl="5" algn="ctr">
              <a:lnSpc>
                <a:spcPct val="90000"/>
              </a:lnSpc>
              <a:spcBef>
                <a:spcPts val="450"/>
              </a:spcBef>
              <a:spcAft>
                <a:spcPts val="0"/>
              </a:spcAft>
              <a:buClr>
                <a:schemeClr val="dk1"/>
              </a:buClr>
              <a:buSzPts val="1441"/>
              <a:buNone/>
              <a:defRPr sz="1441"/>
            </a:lvl6pPr>
            <a:lvl7pPr lvl="6" algn="ctr">
              <a:lnSpc>
                <a:spcPct val="90000"/>
              </a:lnSpc>
              <a:spcBef>
                <a:spcPts val="450"/>
              </a:spcBef>
              <a:spcAft>
                <a:spcPts val="0"/>
              </a:spcAft>
              <a:buClr>
                <a:schemeClr val="dk1"/>
              </a:buClr>
              <a:buSzPts val="1441"/>
              <a:buNone/>
              <a:defRPr sz="1441"/>
            </a:lvl7pPr>
            <a:lvl8pPr lvl="7" algn="ctr">
              <a:lnSpc>
                <a:spcPct val="90000"/>
              </a:lnSpc>
              <a:spcBef>
                <a:spcPts val="450"/>
              </a:spcBef>
              <a:spcAft>
                <a:spcPts val="0"/>
              </a:spcAft>
              <a:buClr>
                <a:schemeClr val="dk1"/>
              </a:buClr>
              <a:buSzPts val="1441"/>
              <a:buNone/>
              <a:defRPr sz="1441"/>
            </a:lvl8pPr>
            <a:lvl9pPr lvl="8" algn="ctr">
              <a:lnSpc>
                <a:spcPct val="90000"/>
              </a:lnSpc>
              <a:spcBef>
                <a:spcPts val="450"/>
              </a:spcBef>
              <a:spcAft>
                <a:spcPts val="0"/>
              </a:spcAft>
              <a:buClr>
                <a:schemeClr val="dk1"/>
              </a:buClr>
              <a:buSzPts val="1441"/>
              <a:buNone/>
              <a:defRPr sz="144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6"/>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27"/>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8"/>
          <p:cNvSpPr txBox="1">
            <a:spLocks noGrp="1"/>
          </p:cNvSpPr>
          <p:nvPr>
            <p:ph type="ctrTitle"/>
          </p:nvPr>
        </p:nvSpPr>
        <p:spPr>
          <a:xfrm>
            <a:off x="647936" y="4374684"/>
            <a:ext cx="7559262" cy="1220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A956"/>
              </a:buClr>
              <a:buSzPts val="3173"/>
              <a:buFont typeface="Helvetica Neue"/>
              <a:buNone/>
              <a:defRPr sz="3173" b="1">
                <a:solidFill>
                  <a:srgbClr val="00A95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8"/>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01"/>
              </a:spcBef>
              <a:spcAft>
                <a:spcPts val="0"/>
              </a:spcAft>
              <a:buClr>
                <a:srgbClr val="005336"/>
              </a:buClr>
              <a:buSzPts val="1800"/>
              <a:buChar char="•"/>
              <a:defRPr/>
            </a:lvl1pPr>
            <a:lvl2pPr marL="914400" lvl="1" indent="-342900" algn="l">
              <a:lnSpc>
                <a:spcPct val="90000"/>
              </a:lnSpc>
              <a:spcBef>
                <a:spcPts val="450"/>
              </a:spcBef>
              <a:spcAft>
                <a:spcPts val="0"/>
              </a:spcAft>
              <a:buClr>
                <a:srgbClr val="005336"/>
              </a:buClr>
              <a:buSzPts val="1800"/>
              <a:buChar char="•"/>
              <a:defRPr/>
            </a:lvl2pPr>
            <a:lvl3pPr marL="1371600" lvl="2" indent="-342900" algn="l">
              <a:lnSpc>
                <a:spcPct val="90000"/>
              </a:lnSpc>
              <a:spcBef>
                <a:spcPts val="450"/>
              </a:spcBef>
              <a:spcAft>
                <a:spcPts val="0"/>
              </a:spcAft>
              <a:buClr>
                <a:srgbClr val="005336"/>
              </a:buClr>
              <a:buSzPts val="1800"/>
              <a:buChar char="•"/>
              <a:defRPr/>
            </a:lvl3pPr>
            <a:lvl4pPr marL="1828800" lvl="3" indent="-342900" algn="l">
              <a:lnSpc>
                <a:spcPct val="90000"/>
              </a:lnSpc>
              <a:spcBef>
                <a:spcPts val="450"/>
              </a:spcBef>
              <a:spcAft>
                <a:spcPts val="0"/>
              </a:spcAft>
              <a:buClr>
                <a:srgbClr val="005336"/>
              </a:buClr>
              <a:buSzPts val="1800"/>
              <a:buChar char="•"/>
              <a:defRPr/>
            </a:lvl4pPr>
            <a:lvl5pPr marL="2286000" lvl="4" indent="-342900" algn="l">
              <a:lnSpc>
                <a:spcPct val="90000"/>
              </a:lnSpc>
              <a:spcBef>
                <a:spcPts val="450"/>
              </a:spcBef>
              <a:spcAft>
                <a:spcPts val="0"/>
              </a:spcAft>
              <a:buClr>
                <a:srgbClr val="005336"/>
              </a:buClr>
              <a:buSzPts val="1800"/>
              <a:buChar char="•"/>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450"/>
              </a:spcBef>
              <a:spcAft>
                <a:spcPts val="0"/>
              </a:spcAft>
              <a:buClr>
                <a:schemeClr val="dk1"/>
              </a:buClr>
              <a:buSzPts val="1800"/>
              <a:buChar char="•"/>
              <a:defRPr/>
            </a:lvl7pPr>
            <a:lvl8pPr marL="3657600" lvl="7" indent="-342900" algn="l">
              <a:lnSpc>
                <a:spcPct val="90000"/>
              </a:lnSpc>
              <a:spcBef>
                <a:spcPts val="450"/>
              </a:spcBef>
              <a:spcAft>
                <a:spcPts val="0"/>
              </a:spcAft>
              <a:buClr>
                <a:schemeClr val="dk1"/>
              </a:buClr>
              <a:buSzPts val="1800"/>
              <a:buChar char="•"/>
              <a:defRPr/>
            </a:lvl8pPr>
            <a:lvl9pPr marL="4114800" lvl="8" indent="-342900" algn="l">
              <a:lnSpc>
                <a:spcPct val="90000"/>
              </a:lnSpc>
              <a:spcBef>
                <a:spcPts val="450"/>
              </a:spcBef>
              <a:spcAft>
                <a:spcPts val="0"/>
              </a:spcAft>
              <a:buClr>
                <a:schemeClr val="dk1"/>
              </a:buClr>
              <a:buSzPts val="1800"/>
              <a:buChar char="•"/>
              <a:defRPr/>
            </a:lvl9pPr>
          </a:lstStyle>
          <a:p>
            <a:endParaRPr/>
          </a:p>
        </p:txBody>
      </p:sp>
      <p:sp>
        <p:nvSpPr>
          <p:cNvPr id="21" name="Google Shape;21;p18"/>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pic>
        <p:nvPicPr>
          <p:cNvPr id="24" name="Google Shape;24;p18"/>
          <p:cNvPicPr preferRelativeResize="0"/>
          <p:nvPr/>
        </p:nvPicPr>
        <p:blipFill rotWithShape="1">
          <a:blip r:embed="rId2">
            <a:alphaModFix/>
          </a:blip>
          <a:srcRect/>
          <a:stretch/>
        </p:blipFill>
        <p:spPr>
          <a:xfrm>
            <a:off x="9955099" y="5954531"/>
            <a:ext cx="2016061" cy="69456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647937" y="2527595"/>
            <a:ext cx="8099209" cy="45427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3038"/>
              <a:buFont typeface="Georgia"/>
              <a:buNone/>
              <a:defRPr sz="30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647937" y="2981869"/>
            <a:ext cx="8099209" cy="44713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01"/>
              </a:spcBef>
              <a:spcAft>
                <a:spcPts val="0"/>
              </a:spcAft>
              <a:buClr>
                <a:srgbClr val="005336"/>
              </a:buClr>
              <a:buSzPts val="2025"/>
              <a:buNone/>
              <a:defRPr sz="2025">
                <a:solidFill>
                  <a:srgbClr val="005336"/>
                </a:solidFill>
              </a:defRPr>
            </a:lvl1pPr>
            <a:lvl2pPr marL="914400" lvl="1" indent="-228600" algn="l">
              <a:lnSpc>
                <a:spcPct val="90000"/>
              </a:lnSpc>
              <a:spcBef>
                <a:spcPts val="450"/>
              </a:spcBef>
              <a:spcAft>
                <a:spcPts val="0"/>
              </a:spcAft>
              <a:buClr>
                <a:srgbClr val="888888"/>
              </a:buClr>
              <a:buSzPts val="1800"/>
              <a:buNone/>
              <a:defRPr sz="1800">
                <a:solidFill>
                  <a:srgbClr val="888888"/>
                </a:solidFill>
              </a:defRPr>
            </a:lvl2pPr>
            <a:lvl3pPr marL="1371600" lvl="2" indent="-228600" algn="l">
              <a:lnSpc>
                <a:spcPct val="90000"/>
              </a:lnSpc>
              <a:spcBef>
                <a:spcPts val="450"/>
              </a:spcBef>
              <a:spcAft>
                <a:spcPts val="0"/>
              </a:spcAft>
              <a:buClr>
                <a:srgbClr val="888888"/>
              </a:buClr>
              <a:buSzPts val="1620"/>
              <a:buNone/>
              <a:defRPr sz="1620">
                <a:solidFill>
                  <a:srgbClr val="888888"/>
                </a:solidFill>
              </a:defRPr>
            </a:lvl3pPr>
            <a:lvl4pPr marL="1828800" lvl="3" indent="-228600" algn="l">
              <a:lnSpc>
                <a:spcPct val="90000"/>
              </a:lnSpc>
              <a:spcBef>
                <a:spcPts val="450"/>
              </a:spcBef>
              <a:spcAft>
                <a:spcPts val="0"/>
              </a:spcAft>
              <a:buClr>
                <a:srgbClr val="888888"/>
              </a:buClr>
              <a:buSzPts val="1441"/>
              <a:buNone/>
              <a:defRPr sz="1441">
                <a:solidFill>
                  <a:srgbClr val="888888"/>
                </a:solidFill>
              </a:defRPr>
            </a:lvl4pPr>
            <a:lvl5pPr marL="2286000" lvl="4" indent="-228600" algn="l">
              <a:lnSpc>
                <a:spcPct val="90000"/>
              </a:lnSpc>
              <a:spcBef>
                <a:spcPts val="450"/>
              </a:spcBef>
              <a:spcAft>
                <a:spcPts val="0"/>
              </a:spcAft>
              <a:buClr>
                <a:srgbClr val="888888"/>
              </a:buClr>
              <a:buSzPts val="1441"/>
              <a:buNone/>
              <a:defRPr sz="1441">
                <a:solidFill>
                  <a:srgbClr val="888888"/>
                </a:solidFill>
              </a:defRPr>
            </a:lvl5pPr>
            <a:lvl6pPr marL="2743200" lvl="5" indent="-228600" algn="l">
              <a:lnSpc>
                <a:spcPct val="90000"/>
              </a:lnSpc>
              <a:spcBef>
                <a:spcPts val="450"/>
              </a:spcBef>
              <a:spcAft>
                <a:spcPts val="0"/>
              </a:spcAft>
              <a:buClr>
                <a:srgbClr val="888888"/>
              </a:buClr>
              <a:buSzPts val="1441"/>
              <a:buNone/>
              <a:defRPr sz="1441">
                <a:solidFill>
                  <a:srgbClr val="888888"/>
                </a:solidFill>
              </a:defRPr>
            </a:lvl6pPr>
            <a:lvl7pPr marL="3200400" lvl="6" indent="-228600" algn="l">
              <a:lnSpc>
                <a:spcPct val="90000"/>
              </a:lnSpc>
              <a:spcBef>
                <a:spcPts val="450"/>
              </a:spcBef>
              <a:spcAft>
                <a:spcPts val="0"/>
              </a:spcAft>
              <a:buClr>
                <a:srgbClr val="888888"/>
              </a:buClr>
              <a:buSzPts val="1441"/>
              <a:buNone/>
              <a:defRPr sz="1441">
                <a:solidFill>
                  <a:srgbClr val="888888"/>
                </a:solidFill>
              </a:defRPr>
            </a:lvl7pPr>
            <a:lvl8pPr marL="3657600" lvl="7" indent="-228600" algn="l">
              <a:lnSpc>
                <a:spcPct val="90000"/>
              </a:lnSpc>
              <a:spcBef>
                <a:spcPts val="450"/>
              </a:spcBef>
              <a:spcAft>
                <a:spcPts val="0"/>
              </a:spcAft>
              <a:buClr>
                <a:srgbClr val="888888"/>
              </a:buClr>
              <a:buSzPts val="1441"/>
              <a:buNone/>
              <a:defRPr sz="1441">
                <a:solidFill>
                  <a:srgbClr val="888888"/>
                </a:solidFill>
              </a:defRPr>
            </a:lvl8pPr>
            <a:lvl9pPr marL="4114800" lvl="8" indent="-228600" algn="l">
              <a:lnSpc>
                <a:spcPct val="90000"/>
              </a:lnSpc>
              <a:spcBef>
                <a:spcPts val="450"/>
              </a:spcBef>
              <a:spcAft>
                <a:spcPts val="0"/>
              </a:spcAft>
              <a:buClr>
                <a:srgbClr val="888888"/>
              </a:buClr>
              <a:buSzPts val="1441"/>
              <a:buNone/>
              <a:defRPr sz="1441">
                <a:solidFill>
                  <a:srgbClr val="888888"/>
                </a:solidFill>
              </a:defRPr>
            </a:lvl9pPr>
          </a:lstStyle>
          <a:p>
            <a:endParaRPr/>
          </a:p>
        </p:txBody>
      </p:sp>
      <p:sp>
        <p:nvSpPr>
          <p:cNvPr id="28" name="Google Shape;28;p19"/>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A95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a:spLocks noGrp="1"/>
          </p:cNvSpPr>
          <p:nvPr>
            <p:ph type="pic" idx="2"/>
          </p:nvPr>
        </p:nvSpPr>
        <p:spPr>
          <a:xfrm>
            <a:off x="2537752" y="3645569"/>
            <a:ext cx="1781826" cy="510380"/>
          </a:xfrm>
          <a:prstGeom prst="rect">
            <a:avLst/>
          </a:prstGeom>
          <a:noFill/>
          <a:ln>
            <a:noFill/>
          </a:ln>
        </p:spPr>
      </p:sp>
      <p:pic>
        <p:nvPicPr>
          <p:cNvPr id="30" name="Google Shape;30;p19"/>
          <p:cNvPicPr preferRelativeResize="0"/>
          <p:nvPr/>
        </p:nvPicPr>
        <p:blipFill rotWithShape="1">
          <a:blip r:embed="rId3">
            <a:alphaModFix/>
          </a:blip>
          <a:srcRect/>
          <a:stretch/>
        </p:blipFill>
        <p:spPr>
          <a:xfrm>
            <a:off x="647937" y="3402531"/>
            <a:ext cx="1781826" cy="100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amp; Bullets" type="twoObj">
  <p:cSld name="TWO_OBJECTS">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47937" y="1628355"/>
            <a:ext cx="5181600" cy="12046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01"/>
              </a:spcBef>
              <a:spcAft>
                <a:spcPts val="0"/>
              </a:spcAft>
              <a:buClr>
                <a:srgbClr val="005336"/>
              </a:buClr>
              <a:buSzPts val="1553"/>
              <a:buNone/>
              <a:defRPr b="1"/>
            </a:lvl1pPr>
            <a:lvl2pPr marL="914400" lvl="1" indent="-228600" algn="l">
              <a:lnSpc>
                <a:spcPct val="90000"/>
              </a:lnSpc>
              <a:spcBef>
                <a:spcPts val="450"/>
              </a:spcBef>
              <a:spcAft>
                <a:spcPts val="0"/>
              </a:spcAft>
              <a:buClr>
                <a:srgbClr val="005336"/>
              </a:buClr>
              <a:buSzPts val="1553"/>
              <a:buNone/>
              <a:defRPr/>
            </a:lvl2pPr>
            <a:lvl3pPr marL="1371600" lvl="2" indent="-228600" algn="l">
              <a:lnSpc>
                <a:spcPct val="90000"/>
              </a:lnSpc>
              <a:spcBef>
                <a:spcPts val="450"/>
              </a:spcBef>
              <a:spcAft>
                <a:spcPts val="0"/>
              </a:spcAft>
              <a:buClr>
                <a:srgbClr val="005336"/>
              </a:buClr>
              <a:buSzPts val="1553"/>
              <a:buNone/>
              <a:defRPr/>
            </a:lvl3pPr>
            <a:lvl4pPr marL="1828800" lvl="3" indent="-228600" algn="l">
              <a:lnSpc>
                <a:spcPct val="90000"/>
              </a:lnSpc>
              <a:spcBef>
                <a:spcPts val="450"/>
              </a:spcBef>
              <a:spcAft>
                <a:spcPts val="0"/>
              </a:spcAft>
              <a:buClr>
                <a:srgbClr val="005336"/>
              </a:buClr>
              <a:buSzPts val="1553"/>
              <a:buNone/>
              <a:defRPr/>
            </a:lvl4pPr>
            <a:lvl5pPr marL="2286000" lvl="4" indent="-228600" algn="l">
              <a:lnSpc>
                <a:spcPct val="90000"/>
              </a:lnSpc>
              <a:spcBef>
                <a:spcPts val="450"/>
              </a:spcBef>
              <a:spcAft>
                <a:spcPts val="0"/>
              </a:spcAft>
              <a:buClr>
                <a:srgbClr val="005336"/>
              </a:buClr>
              <a:buSzPts val="1553"/>
              <a:buNone/>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450"/>
              </a:spcBef>
              <a:spcAft>
                <a:spcPts val="0"/>
              </a:spcAft>
              <a:buClr>
                <a:schemeClr val="dk1"/>
              </a:buClr>
              <a:buSzPts val="1800"/>
              <a:buChar char="•"/>
              <a:defRPr/>
            </a:lvl7pPr>
            <a:lvl8pPr marL="3657600" lvl="7" indent="-342900" algn="l">
              <a:lnSpc>
                <a:spcPct val="90000"/>
              </a:lnSpc>
              <a:spcBef>
                <a:spcPts val="450"/>
              </a:spcBef>
              <a:spcAft>
                <a:spcPts val="0"/>
              </a:spcAft>
              <a:buClr>
                <a:schemeClr val="dk1"/>
              </a:buClr>
              <a:buSzPts val="1800"/>
              <a:buChar char="•"/>
              <a:defRPr/>
            </a:lvl8pPr>
            <a:lvl9pPr marL="4114800" lvl="8" indent="-342900" algn="l">
              <a:lnSpc>
                <a:spcPct val="90000"/>
              </a:lnSpc>
              <a:spcBef>
                <a:spcPts val="450"/>
              </a:spcBef>
              <a:spcAft>
                <a:spcPts val="0"/>
              </a:spcAft>
              <a:buClr>
                <a:schemeClr val="dk1"/>
              </a:buClr>
              <a:buSzPts val="1800"/>
              <a:buChar char="•"/>
              <a:defRPr/>
            </a:lvl9pPr>
          </a:lstStyle>
          <a:p>
            <a:endParaRPr/>
          </a:p>
        </p:txBody>
      </p:sp>
      <p:sp>
        <p:nvSpPr>
          <p:cNvPr id="34" name="Google Shape;34;p20"/>
          <p:cNvSpPr txBox="1">
            <a:spLocks noGrp="1"/>
          </p:cNvSpPr>
          <p:nvPr>
            <p:ph type="body" idx="2"/>
          </p:nvPr>
        </p:nvSpPr>
        <p:spPr>
          <a:xfrm>
            <a:off x="6172201" y="1628354"/>
            <a:ext cx="4991337" cy="4351338"/>
          </a:xfrm>
          <a:prstGeom prst="rect">
            <a:avLst/>
          </a:prstGeom>
          <a:noFill/>
          <a:ln>
            <a:noFill/>
          </a:ln>
        </p:spPr>
        <p:txBody>
          <a:bodyPr spcFirstLastPara="1" wrap="square" lIns="91425" tIns="45700" rIns="91425" bIns="45700" anchor="t" anchorCtr="0">
            <a:noAutofit/>
          </a:bodyPr>
          <a:lstStyle>
            <a:lvl1pPr marL="457200" lvl="0" indent="-335787" algn="l">
              <a:lnSpc>
                <a:spcPct val="171978"/>
              </a:lnSpc>
              <a:spcBef>
                <a:spcPts val="901"/>
              </a:spcBef>
              <a:spcAft>
                <a:spcPts val="0"/>
              </a:spcAft>
              <a:buClr>
                <a:srgbClr val="005336"/>
              </a:buClr>
              <a:buSzPts val="1688"/>
              <a:buChar char="•"/>
              <a:defRPr sz="1687" b="1"/>
            </a:lvl1pPr>
            <a:lvl2pPr marL="914400" lvl="1" indent="-335787" algn="l">
              <a:lnSpc>
                <a:spcPct val="171978"/>
              </a:lnSpc>
              <a:spcBef>
                <a:spcPts val="450"/>
              </a:spcBef>
              <a:spcAft>
                <a:spcPts val="0"/>
              </a:spcAft>
              <a:buClr>
                <a:srgbClr val="005336"/>
              </a:buClr>
              <a:buSzPts val="1688"/>
              <a:buChar char="•"/>
              <a:defRPr sz="1687" b="1"/>
            </a:lvl2pPr>
            <a:lvl3pPr marL="1371600" lvl="2" indent="-335788" algn="l">
              <a:lnSpc>
                <a:spcPct val="171978"/>
              </a:lnSpc>
              <a:spcBef>
                <a:spcPts val="450"/>
              </a:spcBef>
              <a:spcAft>
                <a:spcPts val="0"/>
              </a:spcAft>
              <a:buClr>
                <a:srgbClr val="005336"/>
              </a:buClr>
              <a:buSzPts val="1688"/>
              <a:buChar char="•"/>
              <a:defRPr sz="1687" b="1"/>
            </a:lvl3pPr>
            <a:lvl4pPr marL="1828800" lvl="3" indent="-335788" algn="l">
              <a:lnSpc>
                <a:spcPct val="171978"/>
              </a:lnSpc>
              <a:spcBef>
                <a:spcPts val="450"/>
              </a:spcBef>
              <a:spcAft>
                <a:spcPts val="0"/>
              </a:spcAft>
              <a:buClr>
                <a:srgbClr val="005336"/>
              </a:buClr>
              <a:buSzPts val="1688"/>
              <a:buChar char="•"/>
              <a:defRPr sz="1687" b="1"/>
            </a:lvl4pPr>
            <a:lvl5pPr marL="2286000" lvl="4" indent="-335788" algn="l">
              <a:lnSpc>
                <a:spcPct val="171978"/>
              </a:lnSpc>
              <a:spcBef>
                <a:spcPts val="450"/>
              </a:spcBef>
              <a:spcAft>
                <a:spcPts val="0"/>
              </a:spcAft>
              <a:buClr>
                <a:srgbClr val="005336"/>
              </a:buClr>
              <a:buSzPts val="1688"/>
              <a:buChar char="•"/>
              <a:defRPr sz="1687" b="1"/>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450"/>
              </a:spcBef>
              <a:spcAft>
                <a:spcPts val="0"/>
              </a:spcAft>
              <a:buClr>
                <a:schemeClr val="dk1"/>
              </a:buClr>
              <a:buSzPts val="1800"/>
              <a:buChar char="•"/>
              <a:defRPr/>
            </a:lvl7pPr>
            <a:lvl8pPr marL="3657600" lvl="7" indent="-342900" algn="l">
              <a:lnSpc>
                <a:spcPct val="90000"/>
              </a:lnSpc>
              <a:spcBef>
                <a:spcPts val="450"/>
              </a:spcBef>
              <a:spcAft>
                <a:spcPts val="0"/>
              </a:spcAft>
              <a:buClr>
                <a:schemeClr val="dk1"/>
              </a:buClr>
              <a:buSzPts val="1800"/>
              <a:buChar char="•"/>
              <a:defRPr/>
            </a:lvl8pPr>
            <a:lvl9pPr marL="4114800" lvl="8" indent="-342900" algn="l">
              <a:lnSpc>
                <a:spcPct val="90000"/>
              </a:lnSpc>
              <a:spcBef>
                <a:spcPts val="450"/>
              </a:spcBef>
              <a:spcAft>
                <a:spcPts val="0"/>
              </a:spcAft>
              <a:buClr>
                <a:schemeClr val="dk1"/>
              </a:buClr>
              <a:buSzPts val="1800"/>
              <a:buChar char="•"/>
              <a:defRPr/>
            </a:lvl9pPr>
          </a:lstStyle>
          <a:p>
            <a:endParaRPr/>
          </a:p>
        </p:txBody>
      </p:sp>
      <p:sp>
        <p:nvSpPr>
          <p:cNvPr id="35" name="Google Shape;35;p20"/>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38" name="Google Shape;38;p20"/>
          <p:cNvSpPr txBox="1">
            <a:spLocks noGrp="1"/>
          </p:cNvSpPr>
          <p:nvPr>
            <p:ph type="body" idx="3"/>
          </p:nvPr>
        </p:nvSpPr>
        <p:spPr>
          <a:xfrm>
            <a:off x="647937" y="2940152"/>
            <a:ext cx="5181600" cy="30395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05336"/>
              </a:buClr>
              <a:buSzPts val="1553"/>
              <a:buNone/>
              <a:defRPr b="0"/>
            </a:lvl1pPr>
            <a:lvl2pPr marL="914400" lvl="1" indent="-228600" algn="l">
              <a:lnSpc>
                <a:spcPct val="90000"/>
              </a:lnSpc>
              <a:spcBef>
                <a:spcPts val="450"/>
              </a:spcBef>
              <a:spcAft>
                <a:spcPts val="0"/>
              </a:spcAft>
              <a:buClr>
                <a:srgbClr val="005336"/>
              </a:buClr>
              <a:buSzPts val="1553"/>
              <a:buNone/>
              <a:defRPr/>
            </a:lvl2pPr>
            <a:lvl3pPr marL="1371600" lvl="2" indent="-228600" algn="l">
              <a:lnSpc>
                <a:spcPct val="90000"/>
              </a:lnSpc>
              <a:spcBef>
                <a:spcPts val="450"/>
              </a:spcBef>
              <a:spcAft>
                <a:spcPts val="0"/>
              </a:spcAft>
              <a:buClr>
                <a:srgbClr val="005336"/>
              </a:buClr>
              <a:buSzPts val="1553"/>
              <a:buNone/>
              <a:defRPr/>
            </a:lvl3pPr>
            <a:lvl4pPr marL="1828800" lvl="3" indent="-228600" algn="l">
              <a:lnSpc>
                <a:spcPct val="90000"/>
              </a:lnSpc>
              <a:spcBef>
                <a:spcPts val="450"/>
              </a:spcBef>
              <a:spcAft>
                <a:spcPts val="0"/>
              </a:spcAft>
              <a:buClr>
                <a:srgbClr val="005336"/>
              </a:buClr>
              <a:buSzPts val="1553"/>
              <a:buNone/>
              <a:defRPr/>
            </a:lvl4pPr>
            <a:lvl5pPr marL="2286000" lvl="4" indent="-228600" algn="l">
              <a:lnSpc>
                <a:spcPct val="90000"/>
              </a:lnSpc>
              <a:spcBef>
                <a:spcPts val="450"/>
              </a:spcBef>
              <a:spcAft>
                <a:spcPts val="0"/>
              </a:spcAft>
              <a:buClr>
                <a:srgbClr val="005336"/>
              </a:buClr>
              <a:buSzPts val="1553"/>
              <a:buNone/>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450"/>
              </a:spcBef>
              <a:spcAft>
                <a:spcPts val="0"/>
              </a:spcAft>
              <a:buClr>
                <a:schemeClr val="dk1"/>
              </a:buClr>
              <a:buSzPts val="1800"/>
              <a:buChar char="•"/>
              <a:defRPr/>
            </a:lvl7pPr>
            <a:lvl8pPr marL="3657600" lvl="7" indent="-342900" algn="l">
              <a:lnSpc>
                <a:spcPct val="90000"/>
              </a:lnSpc>
              <a:spcBef>
                <a:spcPts val="450"/>
              </a:spcBef>
              <a:spcAft>
                <a:spcPts val="0"/>
              </a:spcAft>
              <a:buClr>
                <a:schemeClr val="dk1"/>
              </a:buClr>
              <a:buSzPts val="1800"/>
              <a:buChar char="•"/>
              <a:defRPr/>
            </a:lvl8pPr>
            <a:lvl9pPr marL="4114800" lvl="8" indent="-342900" algn="l">
              <a:lnSpc>
                <a:spcPct val="90000"/>
              </a:lnSpc>
              <a:spcBef>
                <a:spcPts val="45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amp; Picture">
  <p:cSld name="Two Content &amp; Picture">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647939" y="1628355"/>
            <a:ext cx="4859525" cy="12046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01"/>
              </a:spcBef>
              <a:spcAft>
                <a:spcPts val="0"/>
              </a:spcAft>
              <a:buClr>
                <a:srgbClr val="005336"/>
              </a:buClr>
              <a:buSzPts val="1553"/>
              <a:buNone/>
              <a:defRPr b="1"/>
            </a:lvl1pPr>
            <a:lvl2pPr marL="914400" lvl="1" indent="-228600" algn="l">
              <a:lnSpc>
                <a:spcPct val="90000"/>
              </a:lnSpc>
              <a:spcBef>
                <a:spcPts val="450"/>
              </a:spcBef>
              <a:spcAft>
                <a:spcPts val="0"/>
              </a:spcAft>
              <a:buClr>
                <a:srgbClr val="005336"/>
              </a:buClr>
              <a:buSzPts val="1553"/>
              <a:buNone/>
              <a:defRPr/>
            </a:lvl2pPr>
            <a:lvl3pPr marL="1371600" lvl="2" indent="-228600" algn="l">
              <a:lnSpc>
                <a:spcPct val="90000"/>
              </a:lnSpc>
              <a:spcBef>
                <a:spcPts val="450"/>
              </a:spcBef>
              <a:spcAft>
                <a:spcPts val="0"/>
              </a:spcAft>
              <a:buClr>
                <a:srgbClr val="005336"/>
              </a:buClr>
              <a:buSzPts val="1553"/>
              <a:buNone/>
              <a:defRPr/>
            </a:lvl3pPr>
            <a:lvl4pPr marL="1828800" lvl="3" indent="-228600" algn="l">
              <a:lnSpc>
                <a:spcPct val="90000"/>
              </a:lnSpc>
              <a:spcBef>
                <a:spcPts val="450"/>
              </a:spcBef>
              <a:spcAft>
                <a:spcPts val="0"/>
              </a:spcAft>
              <a:buClr>
                <a:srgbClr val="005336"/>
              </a:buClr>
              <a:buSzPts val="1553"/>
              <a:buNone/>
              <a:defRPr/>
            </a:lvl4pPr>
            <a:lvl5pPr marL="2286000" lvl="4" indent="-228600" algn="l">
              <a:lnSpc>
                <a:spcPct val="90000"/>
              </a:lnSpc>
              <a:spcBef>
                <a:spcPts val="450"/>
              </a:spcBef>
              <a:spcAft>
                <a:spcPts val="0"/>
              </a:spcAft>
              <a:buClr>
                <a:srgbClr val="005336"/>
              </a:buClr>
              <a:buSzPts val="1553"/>
              <a:buNone/>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450"/>
              </a:spcBef>
              <a:spcAft>
                <a:spcPts val="0"/>
              </a:spcAft>
              <a:buClr>
                <a:schemeClr val="dk1"/>
              </a:buClr>
              <a:buSzPts val="1800"/>
              <a:buChar char="•"/>
              <a:defRPr/>
            </a:lvl7pPr>
            <a:lvl8pPr marL="3657600" lvl="7" indent="-342900" algn="l">
              <a:lnSpc>
                <a:spcPct val="90000"/>
              </a:lnSpc>
              <a:spcBef>
                <a:spcPts val="450"/>
              </a:spcBef>
              <a:spcAft>
                <a:spcPts val="0"/>
              </a:spcAft>
              <a:buClr>
                <a:schemeClr val="dk1"/>
              </a:buClr>
              <a:buSzPts val="1800"/>
              <a:buChar char="•"/>
              <a:defRPr/>
            </a:lvl8pPr>
            <a:lvl9pPr marL="4114800" lvl="8" indent="-342900" algn="l">
              <a:lnSpc>
                <a:spcPct val="90000"/>
              </a:lnSpc>
              <a:spcBef>
                <a:spcPts val="45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5" name="Google Shape;45;p21"/>
          <p:cNvSpPr txBox="1">
            <a:spLocks noGrp="1"/>
          </p:cNvSpPr>
          <p:nvPr>
            <p:ph type="body" idx="2"/>
          </p:nvPr>
        </p:nvSpPr>
        <p:spPr>
          <a:xfrm>
            <a:off x="647939" y="2940152"/>
            <a:ext cx="4859525" cy="303954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05336"/>
              </a:buClr>
              <a:buSzPts val="1553"/>
              <a:buNone/>
              <a:defRPr b="0"/>
            </a:lvl1pPr>
            <a:lvl2pPr marL="914400" lvl="1" indent="-228600" algn="l">
              <a:lnSpc>
                <a:spcPct val="90000"/>
              </a:lnSpc>
              <a:spcBef>
                <a:spcPts val="450"/>
              </a:spcBef>
              <a:spcAft>
                <a:spcPts val="0"/>
              </a:spcAft>
              <a:buClr>
                <a:srgbClr val="005336"/>
              </a:buClr>
              <a:buSzPts val="1553"/>
              <a:buNone/>
              <a:defRPr/>
            </a:lvl2pPr>
            <a:lvl3pPr marL="1371600" lvl="2" indent="-228600" algn="l">
              <a:lnSpc>
                <a:spcPct val="90000"/>
              </a:lnSpc>
              <a:spcBef>
                <a:spcPts val="450"/>
              </a:spcBef>
              <a:spcAft>
                <a:spcPts val="0"/>
              </a:spcAft>
              <a:buClr>
                <a:srgbClr val="005336"/>
              </a:buClr>
              <a:buSzPts val="1553"/>
              <a:buNone/>
              <a:defRPr/>
            </a:lvl3pPr>
            <a:lvl4pPr marL="1828800" lvl="3" indent="-228600" algn="l">
              <a:lnSpc>
                <a:spcPct val="90000"/>
              </a:lnSpc>
              <a:spcBef>
                <a:spcPts val="450"/>
              </a:spcBef>
              <a:spcAft>
                <a:spcPts val="0"/>
              </a:spcAft>
              <a:buClr>
                <a:srgbClr val="005336"/>
              </a:buClr>
              <a:buSzPts val="1553"/>
              <a:buNone/>
              <a:defRPr/>
            </a:lvl4pPr>
            <a:lvl5pPr marL="2286000" lvl="4" indent="-228600" algn="l">
              <a:lnSpc>
                <a:spcPct val="90000"/>
              </a:lnSpc>
              <a:spcBef>
                <a:spcPts val="450"/>
              </a:spcBef>
              <a:spcAft>
                <a:spcPts val="0"/>
              </a:spcAft>
              <a:buClr>
                <a:srgbClr val="005336"/>
              </a:buClr>
              <a:buSzPts val="1553"/>
              <a:buNone/>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450"/>
              </a:spcBef>
              <a:spcAft>
                <a:spcPts val="0"/>
              </a:spcAft>
              <a:buClr>
                <a:schemeClr val="dk1"/>
              </a:buClr>
              <a:buSzPts val="1800"/>
              <a:buChar char="•"/>
              <a:defRPr/>
            </a:lvl7pPr>
            <a:lvl8pPr marL="3657600" lvl="7" indent="-342900" algn="l">
              <a:lnSpc>
                <a:spcPct val="90000"/>
              </a:lnSpc>
              <a:spcBef>
                <a:spcPts val="450"/>
              </a:spcBef>
              <a:spcAft>
                <a:spcPts val="0"/>
              </a:spcAft>
              <a:buClr>
                <a:schemeClr val="dk1"/>
              </a:buClr>
              <a:buSzPts val="1800"/>
              <a:buChar char="•"/>
              <a:defRPr/>
            </a:lvl8pPr>
            <a:lvl9pPr marL="4114800" lvl="8" indent="-342900" algn="l">
              <a:lnSpc>
                <a:spcPct val="90000"/>
              </a:lnSpc>
              <a:spcBef>
                <a:spcPts val="450"/>
              </a:spcBef>
              <a:spcAft>
                <a:spcPts val="0"/>
              </a:spcAft>
              <a:buClr>
                <a:schemeClr val="dk1"/>
              </a:buClr>
              <a:buSzPts val="1800"/>
              <a:buChar char="•"/>
              <a:defRPr/>
            </a:lvl9pPr>
          </a:lstStyle>
          <a:p>
            <a:endParaRPr/>
          </a:p>
        </p:txBody>
      </p:sp>
      <p:sp>
        <p:nvSpPr>
          <p:cNvPr id="46" name="Google Shape;46;p21"/>
          <p:cNvSpPr>
            <a:spLocks noGrp="1"/>
          </p:cNvSpPr>
          <p:nvPr>
            <p:ph type="pic" idx="3"/>
          </p:nvPr>
        </p:nvSpPr>
        <p:spPr>
          <a:xfrm>
            <a:off x="5669446" y="1628355"/>
            <a:ext cx="5939420" cy="3645569"/>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Bullet Text" type="picTx">
  <p:cSld name="PICTURE_WITH_CAPTION_TEX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2"/>
          <p:cNvSpPr>
            <a:spLocks noGrp="1"/>
          </p:cNvSpPr>
          <p:nvPr>
            <p:ph type="pic" idx="2"/>
          </p:nvPr>
        </p:nvSpPr>
        <p:spPr>
          <a:xfrm>
            <a:off x="0" y="0"/>
            <a:ext cx="12192000" cy="5760000"/>
          </a:xfrm>
          <a:prstGeom prst="rect">
            <a:avLst/>
          </a:prstGeom>
          <a:noFill/>
          <a:ln>
            <a:noFill/>
          </a:ln>
        </p:spPr>
      </p:sp>
      <p:pic>
        <p:nvPicPr>
          <p:cNvPr id="49" name="Google Shape;49;p22"/>
          <p:cNvPicPr preferRelativeResize="0"/>
          <p:nvPr/>
        </p:nvPicPr>
        <p:blipFill rotWithShape="1">
          <a:blip r:embed="rId3">
            <a:alphaModFix/>
          </a:blip>
          <a:srcRect l="39187" t="2467"/>
          <a:stretch/>
        </p:blipFill>
        <p:spPr>
          <a:xfrm>
            <a:off x="0" y="0"/>
            <a:ext cx="5739714" cy="5761552"/>
          </a:xfrm>
          <a:prstGeom prst="rect">
            <a:avLst/>
          </a:prstGeom>
          <a:noFill/>
          <a:ln>
            <a:noFill/>
          </a:ln>
        </p:spPr>
      </p:pic>
      <p:sp>
        <p:nvSpPr>
          <p:cNvPr id="50" name="Google Shape;50;p22"/>
          <p:cNvSpPr txBox="1">
            <a:spLocks noGrp="1"/>
          </p:cNvSpPr>
          <p:nvPr>
            <p:ph type="title"/>
          </p:nvPr>
        </p:nvSpPr>
        <p:spPr>
          <a:xfrm>
            <a:off x="647937" y="826329"/>
            <a:ext cx="3932237" cy="96131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2881"/>
              <a:buFont typeface="Georgia"/>
              <a:buNone/>
              <a:defRPr sz="288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body" idx="1"/>
          </p:nvPr>
        </p:nvSpPr>
        <p:spPr>
          <a:xfrm>
            <a:off x="647937" y="2057401"/>
            <a:ext cx="3932237" cy="3537030"/>
          </a:xfrm>
          <a:prstGeom prst="rect">
            <a:avLst/>
          </a:prstGeom>
          <a:noFill/>
          <a:ln>
            <a:noFill/>
          </a:ln>
        </p:spPr>
        <p:txBody>
          <a:bodyPr spcFirstLastPara="1" wrap="square" lIns="91425" tIns="45700" rIns="91425" bIns="45700" anchor="t" anchorCtr="0">
            <a:noAutofit/>
          </a:bodyPr>
          <a:lstStyle>
            <a:lvl1pPr marL="457200" lvl="0" indent="-335787" algn="l">
              <a:lnSpc>
                <a:spcPct val="159952"/>
              </a:lnSpc>
              <a:spcBef>
                <a:spcPts val="0"/>
              </a:spcBef>
              <a:spcAft>
                <a:spcPts val="0"/>
              </a:spcAft>
              <a:buClr>
                <a:schemeClr val="lt1"/>
              </a:buClr>
              <a:buSzPts val="1688"/>
              <a:buFont typeface="Arial"/>
              <a:buChar char="•"/>
              <a:defRPr sz="1687" b="1">
                <a:solidFill>
                  <a:schemeClr val="lt1"/>
                </a:solidFill>
              </a:defRPr>
            </a:lvl1pPr>
            <a:lvl2pPr marL="914400" lvl="1" indent="-228600" algn="l">
              <a:lnSpc>
                <a:spcPct val="90000"/>
              </a:lnSpc>
              <a:spcBef>
                <a:spcPts val="450"/>
              </a:spcBef>
              <a:spcAft>
                <a:spcPts val="0"/>
              </a:spcAft>
              <a:buClr>
                <a:srgbClr val="005336"/>
              </a:buClr>
              <a:buSzPts val="1260"/>
              <a:buNone/>
              <a:defRPr sz="1260"/>
            </a:lvl2pPr>
            <a:lvl3pPr marL="1371600" lvl="2" indent="-228600" algn="l">
              <a:lnSpc>
                <a:spcPct val="90000"/>
              </a:lnSpc>
              <a:spcBef>
                <a:spcPts val="450"/>
              </a:spcBef>
              <a:spcAft>
                <a:spcPts val="0"/>
              </a:spcAft>
              <a:buClr>
                <a:srgbClr val="005336"/>
              </a:buClr>
              <a:buSzPts val="1080"/>
              <a:buNone/>
              <a:defRPr sz="1080"/>
            </a:lvl3pPr>
            <a:lvl4pPr marL="1828800" lvl="3" indent="-228600" algn="l">
              <a:lnSpc>
                <a:spcPct val="90000"/>
              </a:lnSpc>
              <a:spcBef>
                <a:spcPts val="450"/>
              </a:spcBef>
              <a:spcAft>
                <a:spcPts val="0"/>
              </a:spcAft>
              <a:buClr>
                <a:srgbClr val="005336"/>
              </a:buClr>
              <a:buSzPts val="901"/>
              <a:buNone/>
              <a:defRPr sz="901"/>
            </a:lvl4pPr>
            <a:lvl5pPr marL="2286000" lvl="4" indent="-228600" algn="l">
              <a:lnSpc>
                <a:spcPct val="90000"/>
              </a:lnSpc>
              <a:spcBef>
                <a:spcPts val="450"/>
              </a:spcBef>
              <a:spcAft>
                <a:spcPts val="0"/>
              </a:spcAft>
              <a:buClr>
                <a:srgbClr val="005336"/>
              </a:buClr>
              <a:buSzPts val="901"/>
              <a:buNone/>
              <a:defRPr sz="901"/>
            </a:lvl5pPr>
            <a:lvl6pPr marL="2743200" lvl="5" indent="-228600" algn="l">
              <a:lnSpc>
                <a:spcPct val="90000"/>
              </a:lnSpc>
              <a:spcBef>
                <a:spcPts val="450"/>
              </a:spcBef>
              <a:spcAft>
                <a:spcPts val="0"/>
              </a:spcAft>
              <a:buClr>
                <a:schemeClr val="dk1"/>
              </a:buClr>
              <a:buSzPts val="901"/>
              <a:buNone/>
              <a:defRPr sz="901"/>
            </a:lvl6pPr>
            <a:lvl7pPr marL="3200400" lvl="6" indent="-228600" algn="l">
              <a:lnSpc>
                <a:spcPct val="90000"/>
              </a:lnSpc>
              <a:spcBef>
                <a:spcPts val="450"/>
              </a:spcBef>
              <a:spcAft>
                <a:spcPts val="0"/>
              </a:spcAft>
              <a:buClr>
                <a:schemeClr val="dk1"/>
              </a:buClr>
              <a:buSzPts val="901"/>
              <a:buNone/>
              <a:defRPr sz="901"/>
            </a:lvl7pPr>
            <a:lvl8pPr marL="3657600" lvl="7" indent="-228600" algn="l">
              <a:lnSpc>
                <a:spcPct val="90000"/>
              </a:lnSpc>
              <a:spcBef>
                <a:spcPts val="450"/>
              </a:spcBef>
              <a:spcAft>
                <a:spcPts val="0"/>
              </a:spcAft>
              <a:buClr>
                <a:schemeClr val="dk1"/>
              </a:buClr>
              <a:buSzPts val="901"/>
              <a:buNone/>
              <a:defRPr sz="901"/>
            </a:lvl8pPr>
            <a:lvl9pPr marL="4114800" lvl="8" indent="-228600" algn="l">
              <a:lnSpc>
                <a:spcPct val="90000"/>
              </a:lnSpc>
              <a:spcBef>
                <a:spcPts val="450"/>
              </a:spcBef>
              <a:spcAft>
                <a:spcPts val="0"/>
              </a:spcAft>
              <a:buClr>
                <a:schemeClr val="dk1"/>
              </a:buClr>
              <a:buSzPts val="901"/>
              <a:buNone/>
              <a:defRPr sz="901"/>
            </a:lvl9pPr>
          </a:lstStyle>
          <a:p>
            <a:endParaRPr/>
          </a:p>
        </p:txBody>
      </p:sp>
      <p:sp>
        <p:nvSpPr>
          <p:cNvPr id="52" name="Google Shape;52;p22"/>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parent Picture with Bullet Text">
  <p:cSld name="Transparent Picture with Bullet Text">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3"/>
          <p:cNvSpPr>
            <a:spLocks noGrp="1"/>
          </p:cNvSpPr>
          <p:nvPr>
            <p:ph type="pic" idx="2"/>
          </p:nvPr>
        </p:nvSpPr>
        <p:spPr>
          <a:xfrm>
            <a:off x="0" y="0"/>
            <a:ext cx="12192000" cy="5760000"/>
          </a:xfrm>
          <a:prstGeom prst="rect">
            <a:avLst/>
          </a:prstGeom>
          <a:noFill/>
          <a:ln>
            <a:noFill/>
          </a:ln>
        </p:spPr>
      </p:sp>
      <p:pic>
        <p:nvPicPr>
          <p:cNvPr id="57" name="Google Shape;57;p23"/>
          <p:cNvPicPr preferRelativeResize="0"/>
          <p:nvPr/>
        </p:nvPicPr>
        <p:blipFill rotWithShape="1">
          <a:blip r:embed="rId3">
            <a:alphaModFix amt="70000"/>
          </a:blip>
          <a:srcRect l="39187" t="2467"/>
          <a:stretch/>
        </p:blipFill>
        <p:spPr>
          <a:xfrm>
            <a:off x="0" y="0"/>
            <a:ext cx="5739714" cy="5761552"/>
          </a:xfrm>
          <a:prstGeom prst="rect">
            <a:avLst/>
          </a:prstGeom>
          <a:noFill/>
          <a:ln>
            <a:noFill/>
          </a:ln>
        </p:spPr>
      </p:pic>
      <p:sp>
        <p:nvSpPr>
          <p:cNvPr id="58" name="Google Shape;58;p23"/>
          <p:cNvSpPr txBox="1">
            <a:spLocks noGrp="1"/>
          </p:cNvSpPr>
          <p:nvPr>
            <p:ph type="title"/>
          </p:nvPr>
        </p:nvSpPr>
        <p:spPr>
          <a:xfrm>
            <a:off x="647937" y="826329"/>
            <a:ext cx="3932237" cy="96131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2881"/>
              <a:buFont typeface="Georgia"/>
              <a:buNone/>
              <a:defRPr sz="288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647937" y="2057401"/>
            <a:ext cx="3932237" cy="3537030"/>
          </a:xfrm>
          <a:prstGeom prst="rect">
            <a:avLst/>
          </a:prstGeom>
          <a:noFill/>
          <a:ln>
            <a:noFill/>
          </a:ln>
        </p:spPr>
        <p:txBody>
          <a:bodyPr spcFirstLastPara="1" wrap="square" lIns="91425" tIns="45700" rIns="91425" bIns="45700" anchor="t" anchorCtr="0">
            <a:noAutofit/>
          </a:bodyPr>
          <a:lstStyle>
            <a:lvl1pPr marL="457200" lvl="0" indent="-335787" algn="l">
              <a:lnSpc>
                <a:spcPct val="159952"/>
              </a:lnSpc>
              <a:spcBef>
                <a:spcPts val="0"/>
              </a:spcBef>
              <a:spcAft>
                <a:spcPts val="0"/>
              </a:spcAft>
              <a:buClr>
                <a:schemeClr val="lt1"/>
              </a:buClr>
              <a:buSzPts val="1688"/>
              <a:buFont typeface="Arial"/>
              <a:buChar char="•"/>
              <a:defRPr sz="1687" b="1">
                <a:solidFill>
                  <a:schemeClr val="lt1"/>
                </a:solidFill>
              </a:defRPr>
            </a:lvl1pPr>
            <a:lvl2pPr marL="914400" lvl="1" indent="-228600" algn="l">
              <a:lnSpc>
                <a:spcPct val="90000"/>
              </a:lnSpc>
              <a:spcBef>
                <a:spcPts val="450"/>
              </a:spcBef>
              <a:spcAft>
                <a:spcPts val="0"/>
              </a:spcAft>
              <a:buClr>
                <a:srgbClr val="005336"/>
              </a:buClr>
              <a:buSzPts val="1260"/>
              <a:buNone/>
              <a:defRPr sz="1260"/>
            </a:lvl2pPr>
            <a:lvl3pPr marL="1371600" lvl="2" indent="-228600" algn="l">
              <a:lnSpc>
                <a:spcPct val="90000"/>
              </a:lnSpc>
              <a:spcBef>
                <a:spcPts val="450"/>
              </a:spcBef>
              <a:spcAft>
                <a:spcPts val="0"/>
              </a:spcAft>
              <a:buClr>
                <a:srgbClr val="005336"/>
              </a:buClr>
              <a:buSzPts val="1080"/>
              <a:buNone/>
              <a:defRPr sz="1080"/>
            </a:lvl3pPr>
            <a:lvl4pPr marL="1828800" lvl="3" indent="-228600" algn="l">
              <a:lnSpc>
                <a:spcPct val="90000"/>
              </a:lnSpc>
              <a:spcBef>
                <a:spcPts val="450"/>
              </a:spcBef>
              <a:spcAft>
                <a:spcPts val="0"/>
              </a:spcAft>
              <a:buClr>
                <a:srgbClr val="005336"/>
              </a:buClr>
              <a:buSzPts val="901"/>
              <a:buNone/>
              <a:defRPr sz="901"/>
            </a:lvl4pPr>
            <a:lvl5pPr marL="2286000" lvl="4" indent="-228600" algn="l">
              <a:lnSpc>
                <a:spcPct val="90000"/>
              </a:lnSpc>
              <a:spcBef>
                <a:spcPts val="450"/>
              </a:spcBef>
              <a:spcAft>
                <a:spcPts val="0"/>
              </a:spcAft>
              <a:buClr>
                <a:srgbClr val="005336"/>
              </a:buClr>
              <a:buSzPts val="901"/>
              <a:buNone/>
              <a:defRPr sz="901"/>
            </a:lvl5pPr>
            <a:lvl6pPr marL="2743200" lvl="5" indent="-228600" algn="l">
              <a:lnSpc>
                <a:spcPct val="90000"/>
              </a:lnSpc>
              <a:spcBef>
                <a:spcPts val="450"/>
              </a:spcBef>
              <a:spcAft>
                <a:spcPts val="0"/>
              </a:spcAft>
              <a:buClr>
                <a:schemeClr val="dk1"/>
              </a:buClr>
              <a:buSzPts val="901"/>
              <a:buNone/>
              <a:defRPr sz="901"/>
            </a:lvl6pPr>
            <a:lvl7pPr marL="3200400" lvl="6" indent="-228600" algn="l">
              <a:lnSpc>
                <a:spcPct val="90000"/>
              </a:lnSpc>
              <a:spcBef>
                <a:spcPts val="450"/>
              </a:spcBef>
              <a:spcAft>
                <a:spcPts val="0"/>
              </a:spcAft>
              <a:buClr>
                <a:schemeClr val="dk1"/>
              </a:buClr>
              <a:buSzPts val="901"/>
              <a:buNone/>
              <a:defRPr sz="901"/>
            </a:lvl7pPr>
            <a:lvl8pPr marL="3657600" lvl="7" indent="-228600" algn="l">
              <a:lnSpc>
                <a:spcPct val="90000"/>
              </a:lnSpc>
              <a:spcBef>
                <a:spcPts val="450"/>
              </a:spcBef>
              <a:spcAft>
                <a:spcPts val="0"/>
              </a:spcAft>
              <a:buClr>
                <a:schemeClr val="dk1"/>
              </a:buClr>
              <a:buSzPts val="901"/>
              <a:buNone/>
              <a:defRPr sz="901"/>
            </a:lvl8pPr>
            <a:lvl9pPr marL="4114800" lvl="8" indent="-228600" algn="l">
              <a:lnSpc>
                <a:spcPct val="90000"/>
              </a:lnSpc>
              <a:spcBef>
                <a:spcPts val="450"/>
              </a:spcBef>
              <a:spcAft>
                <a:spcPts val="0"/>
              </a:spcAft>
              <a:buClr>
                <a:schemeClr val="dk1"/>
              </a:buClr>
              <a:buSzPts val="901"/>
              <a:buNone/>
              <a:defRPr sz="901"/>
            </a:lvl9pPr>
          </a:lstStyle>
          <a:p>
            <a:endParaRPr/>
          </a:p>
        </p:txBody>
      </p:sp>
      <p:sp>
        <p:nvSpPr>
          <p:cNvPr id="60" name="Google Shape;60;p23"/>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Text">
  <p:cSld name="Picture with Tex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4"/>
          <p:cNvSpPr>
            <a:spLocks noGrp="1"/>
          </p:cNvSpPr>
          <p:nvPr>
            <p:ph type="pic" idx="2"/>
          </p:nvPr>
        </p:nvSpPr>
        <p:spPr>
          <a:xfrm>
            <a:off x="0" y="0"/>
            <a:ext cx="12192000" cy="5760000"/>
          </a:xfrm>
          <a:prstGeom prst="rect">
            <a:avLst/>
          </a:prstGeom>
          <a:noFill/>
          <a:ln>
            <a:noFill/>
          </a:ln>
        </p:spPr>
      </p:sp>
      <p:pic>
        <p:nvPicPr>
          <p:cNvPr id="65" name="Google Shape;65;p24"/>
          <p:cNvPicPr preferRelativeResize="0"/>
          <p:nvPr/>
        </p:nvPicPr>
        <p:blipFill rotWithShape="1">
          <a:blip r:embed="rId3">
            <a:alphaModFix/>
          </a:blip>
          <a:srcRect l="39187" t="2467"/>
          <a:stretch/>
        </p:blipFill>
        <p:spPr>
          <a:xfrm>
            <a:off x="0" y="-1553"/>
            <a:ext cx="5739715" cy="5761552"/>
          </a:xfrm>
          <a:prstGeom prst="rect">
            <a:avLst/>
          </a:prstGeom>
          <a:noFill/>
          <a:ln>
            <a:noFill/>
          </a:ln>
        </p:spPr>
      </p:pic>
      <p:sp>
        <p:nvSpPr>
          <p:cNvPr id="66" name="Google Shape;66;p24"/>
          <p:cNvSpPr txBox="1">
            <a:spLocks noGrp="1"/>
          </p:cNvSpPr>
          <p:nvPr>
            <p:ph type="title"/>
          </p:nvPr>
        </p:nvSpPr>
        <p:spPr>
          <a:xfrm>
            <a:off x="647937" y="826329"/>
            <a:ext cx="3932237" cy="96131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2881"/>
              <a:buFont typeface="Georgia"/>
              <a:buNone/>
              <a:defRPr sz="288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647937" y="2057401"/>
            <a:ext cx="3932237" cy="3537030"/>
          </a:xfrm>
          <a:prstGeom prst="rect">
            <a:avLst/>
          </a:prstGeom>
          <a:noFill/>
          <a:ln>
            <a:noFill/>
          </a:ln>
        </p:spPr>
        <p:txBody>
          <a:bodyPr spcFirstLastPara="1" wrap="square" lIns="91425" tIns="45700" rIns="91425" bIns="45700" anchor="t" anchorCtr="0">
            <a:noAutofit/>
          </a:bodyPr>
          <a:lstStyle>
            <a:lvl1pPr marL="457200" lvl="0" indent="-228600" algn="l">
              <a:lnSpc>
                <a:spcPct val="159952"/>
              </a:lnSpc>
              <a:spcBef>
                <a:spcPts val="0"/>
              </a:spcBef>
              <a:spcAft>
                <a:spcPts val="0"/>
              </a:spcAft>
              <a:buClr>
                <a:schemeClr val="lt1"/>
              </a:buClr>
              <a:buSzPts val="1688"/>
              <a:buFont typeface="Arial"/>
              <a:buNone/>
              <a:defRPr sz="1687" b="1">
                <a:solidFill>
                  <a:schemeClr val="lt1"/>
                </a:solidFill>
              </a:defRPr>
            </a:lvl1pPr>
            <a:lvl2pPr marL="914400" lvl="1" indent="-228600" algn="l">
              <a:lnSpc>
                <a:spcPct val="90000"/>
              </a:lnSpc>
              <a:spcBef>
                <a:spcPts val="450"/>
              </a:spcBef>
              <a:spcAft>
                <a:spcPts val="0"/>
              </a:spcAft>
              <a:buClr>
                <a:srgbClr val="005336"/>
              </a:buClr>
              <a:buSzPts val="1260"/>
              <a:buNone/>
              <a:defRPr sz="1260"/>
            </a:lvl2pPr>
            <a:lvl3pPr marL="1371600" lvl="2" indent="-228600" algn="l">
              <a:lnSpc>
                <a:spcPct val="90000"/>
              </a:lnSpc>
              <a:spcBef>
                <a:spcPts val="450"/>
              </a:spcBef>
              <a:spcAft>
                <a:spcPts val="0"/>
              </a:spcAft>
              <a:buClr>
                <a:srgbClr val="005336"/>
              </a:buClr>
              <a:buSzPts val="1080"/>
              <a:buNone/>
              <a:defRPr sz="1080"/>
            </a:lvl3pPr>
            <a:lvl4pPr marL="1828800" lvl="3" indent="-228600" algn="l">
              <a:lnSpc>
                <a:spcPct val="90000"/>
              </a:lnSpc>
              <a:spcBef>
                <a:spcPts val="450"/>
              </a:spcBef>
              <a:spcAft>
                <a:spcPts val="0"/>
              </a:spcAft>
              <a:buClr>
                <a:srgbClr val="005336"/>
              </a:buClr>
              <a:buSzPts val="901"/>
              <a:buNone/>
              <a:defRPr sz="901"/>
            </a:lvl4pPr>
            <a:lvl5pPr marL="2286000" lvl="4" indent="-228600" algn="l">
              <a:lnSpc>
                <a:spcPct val="90000"/>
              </a:lnSpc>
              <a:spcBef>
                <a:spcPts val="450"/>
              </a:spcBef>
              <a:spcAft>
                <a:spcPts val="0"/>
              </a:spcAft>
              <a:buClr>
                <a:srgbClr val="005336"/>
              </a:buClr>
              <a:buSzPts val="901"/>
              <a:buNone/>
              <a:defRPr sz="901"/>
            </a:lvl5pPr>
            <a:lvl6pPr marL="2743200" lvl="5" indent="-228600" algn="l">
              <a:lnSpc>
                <a:spcPct val="90000"/>
              </a:lnSpc>
              <a:spcBef>
                <a:spcPts val="450"/>
              </a:spcBef>
              <a:spcAft>
                <a:spcPts val="0"/>
              </a:spcAft>
              <a:buClr>
                <a:schemeClr val="dk1"/>
              </a:buClr>
              <a:buSzPts val="901"/>
              <a:buNone/>
              <a:defRPr sz="901"/>
            </a:lvl6pPr>
            <a:lvl7pPr marL="3200400" lvl="6" indent="-228600" algn="l">
              <a:lnSpc>
                <a:spcPct val="90000"/>
              </a:lnSpc>
              <a:spcBef>
                <a:spcPts val="450"/>
              </a:spcBef>
              <a:spcAft>
                <a:spcPts val="0"/>
              </a:spcAft>
              <a:buClr>
                <a:schemeClr val="dk1"/>
              </a:buClr>
              <a:buSzPts val="901"/>
              <a:buNone/>
              <a:defRPr sz="901"/>
            </a:lvl7pPr>
            <a:lvl8pPr marL="3657600" lvl="7" indent="-228600" algn="l">
              <a:lnSpc>
                <a:spcPct val="90000"/>
              </a:lnSpc>
              <a:spcBef>
                <a:spcPts val="450"/>
              </a:spcBef>
              <a:spcAft>
                <a:spcPts val="0"/>
              </a:spcAft>
              <a:buClr>
                <a:schemeClr val="dk1"/>
              </a:buClr>
              <a:buSzPts val="901"/>
              <a:buNone/>
              <a:defRPr sz="901"/>
            </a:lvl8pPr>
            <a:lvl9pPr marL="4114800" lvl="8" indent="-228600" algn="l">
              <a:lnSpc>
                <a:spcPct val="90000"/>
              </a:lnSpc>
              <a:spcBef>
                <a:spcPts val="450"/>
              </a:spcBef>
              <a:spcAft>
                <a:spcPts val="0"/>
              </a:spcAft>
              <a:buClr>
                <a:schemeClr val="dk1"/>
              </a:buClr>
              <a:buSzPts val="901"/>
              <a:buNone/>
              <a:defRPr sz="901"/>
            </a:lvl9pPr>
          </a:lstStyle>
          <a:p>
            <a:endParaRPr/>
          </a:p>
        </p:txBody>
      </p:sp>
      <p:sp>
        <p:nvSpPr>
          <p:cNvPr id="68" name="Google Shape;68;p24"/>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parent Picture with Text">
  <p:cSld name="Transparent Picture with Tex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5"/>
          <p:cNvSpPr>
            <a:spLocks noGrp="1"/>
          </p:cNvSpPr>
          <p:nvPr>
            <p:ph type="pic" idx="2"/>
          </p:nvPr>
        </p:nvSpPr>
        <p:spPr>
          <a:xfrm>
            <a:off x="0" y="0"/>
            <a:ext cx="12192000" cy="5760000"/>
          </a:xfrm>
          <a:prstGeom prst="rect">
            <a:avLst/>
          </a:prstGeom>
          <a:noFill/>
          <a:ln>
            <a:noFill/>
          </a:ln>
        </p:spPr>
      </p:sp>
      <p:pic>
        <p:nvPicPr>
          <p:cNvPr id="73" name="Google Shape;73;p25"/>
          <p:cNvPicPr preferRelativeResize="0"/>
          <p:nvPr/>
        </p:nvPicPr>
        <p:blipFill rotWithShape="1">
          <a:blip r:embed="rId3">
            <a:alphaModFix amt="70000"/>
          </a:blip>
          <a:srcRect l="39187" t="2467"/>
          <a:stretch/>
        </p:blipFill>
        <p:spPr>
          <a:xfrm>
            <a:off x="0" y="-1553"/>
            <a:ext cx="5739715" cy="5761552"/>
          </a:xfrm>
          <a:prstGeom prst="rect">
            <a:avLst/>
          </a:prstGeom>
          <a:noFill/>
          <a:ln>
            <a:noFill/>
          </a:ln>
        </p:spPr>
      </p:pic>
      <p:sp>
        <p:nvSpPr>
          <p:cNvPr id="74" name="Google Shape;74;p25"/>
          <p:cNvSpPr txBox="1">
            <a:spLocks noGrp="1"/>
          </p:cNvSpPr>
          <p:nvPr>
            <p:ph type="title"/>
          </p:nvPr>
        </p:nvSpPr>
        <p:spPr>
          <a:xfrm>
            <a:off x="647937" y="826329"/>
            <a:ext cx="3932237" cy="96131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2881"/>
              <a:buFont typeface="Georgia"/>
              <a:buNone/>
              <a:defRPr sz="288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5"/>
          <p:cNvSpPr txBox="1">
            <a:spLocks noGrp="1"/>
          </p:cNvSpPr>
          <p:nvPr>
            <p:ph type="body" idx="1"/>
          </p:nvPr>
        </p:nvSpPr>
        <p:spPr>
          <a:xfrm>
            <a:off x="647937" y="2057401"/>
            <a:ext cx="3932237" cy="3537030"/>
          </a:xfrm>
          <a:prstGeom prst="rect">
            <a:avLst/>
          </a:prstGeom>
          <a:noFill/>
          <a:ln>
            <a:noFill/>
          </a:ln>
        </p:spPr>
        <p:txBody>
          <a:bodyPr spcFirstLastPara="1" wrap="square" lIns="91425" tIns="45700" rIns="91425" bIns="45700" anchor="t" anchorCtr="0">
            <a:noAutofit/>
          </a:bodyPr>
          <a:lstStyle>
            <a:lvl1pPr marL="457200" lvl="0" indent="-228600" algn="l">
              <a:lnSpc>
                <a:spcPct val="159952"/>
              </a:lnSpc>
              <a:spcBef>
                <a:spcPts val="0"/>
              </a:spcBef>
              <a:spcAft>
                <a:spcPts val="0"/>
              </a:spcAft>
              <a:buClr>
                <a:schemeClr val="lt1"/>
              </a:buClr>
              <a:buSzPts val="1688"/>
              <a:buFont typeface="Arial"/>
              <a:buNone/>
              <a:defRPr sz="1687" b="1">
                <a:solidFill>
                  <a:schemeClr val="lt1"/>
                </a:solidFill>
              </a:defRPr>
            </a:lvl1pPr>
            <a:lvl2pPr marL="914400" lvl="1" indent="-228600" algn="l">
              <a:lnSpc>
                <a:spcPct val="90000"/>
              </a:lnSpc>
              <a:spcBef>
                <a:spcPts val="450"/>
              </a:spcBef>
              <a:spcAft>
                <a:spcPts val="0"/>
              </a:spcAft>
              <a:buClr>
                <a:srgbClr val="005336"/>
              </a:buClr>
              <a:buSzPts val="1260"/>
              <a:buNone/>
              <a:defRPr sz="1260"/>
            </a:lvl2pPr>
            <a:lvl3pPr marL="1371600" lvl="2" indent="-228600" algn="l">
              <a:lnSpc>
                <a:spcPct val="90000"/>
              </a:lnSpc>
              <a:spcBef>
                <a:spcPts val="450"/>
              </a:spcBef>
              <a:spcAft>
                <a:spcPts val="0"/>
              </a:spcAft>
              <a:buClr>
                <a:srgbClr val="005336"/>
              </a:buClr>
              <a:buSzPts val="1080"/>
              <a:buNone/>
              <a:defRPr sz="1080"/>
            </a:lvl3pPr>
            <a:lvl4pPr marL="1828800" lvl="3" indent="-228600" algn="l">
              <a:lnSpc>
                <a:spcPct val="90000"/>
              </a:lnSpc>
              <a:spcBef>
                <a:spcPts val="450"/>
              </a:spcBef>
              <a:spcAft>
                <a:spcPts val="0"/>
              </a:spcAft>
              <a:buClr>
                <a:srgbClr val="005336"/>
              </a:buClr>
              <a:buSzPts val="901"/>
              <a:buNone/>
              <a:defRPr sz="901"/>
            </a:lvl4pPr>
            <a:lvl5pPr marL="2286000" lvl="4" indent="-228600" algn="l">
              <a:lnSpc>
                <a:spcPct val="90000"/>
              </a:lnSpc>
              <a:spcBef>
                <a:spcPts val="450"/>
              </a:spcBef>
              <a:spcAft>
                <a:spcPts val="0"/>
              </a:spcAft>
              <a:buClr>
                <a:srgbClr val="005336"/>
              </a:buClr>
              <a:buSzPts val="901"/>
              <a:buNone/>
              <a:defRPr sz="901"/>
            </a:lvl5pPr>
            <a:lvl6pPr marL="2743200" lvl="5" indent="-228600" algn="l">
              <a:lnSpc>
                <a:spcPct val="90000"/>
              </a:lnSpc>
              <a:spcBef>
                <a:spcPts val="450"/>
              </a:spcBef>
              <a:spcAft>
                <a:spcPts val="0"/>
              </a:spcAft>
              <a:buClr>
                <a:schemeClr val="dk1"/>
              </a:buClr>
              <a:buSzPts val="901"/>
              <a:buNone/>
              <a:defRPr sz="901"/>
            </a:lvl6pPr>
            <a:lvl7pPr marL="3200400" lvl="6" indent="-228600" algn="l">
              <a:lnSpc>
                <a:spcPct val="90000"/>
              </a:lnSpc>
              <a:spcBef>
                <a:spcPts val="450"/>
              </a:spcBef>
              <a:spcAft>
                <a:spcPts val="0"/>
              </a:spcAft>
              <a:buClr>
                <a:schemeClr val="dk1"/>
              </a:buClr>
              <a:buSzPts val="901"/>
              <a:buNone/>
              <a:defRPr sz="901"/>
            </a:lvl7pPr>
            <a:lvl8pPr marL="3657600" lvl="7" indent="-228600" algn="l">
              <a:lnSpc>
                <a:spcPct val="90000"/>
              </a:lnSpc>
              <a:spcBef>
                <a:spcPts val="450"/>
              </a:spcBef>
              <a:spcAft>
                <a:spcPts val="0"/>
              </a:spcAft>
              <a:buClr>
                <a:schemeClr val="dk1"/>
              </a:buClr>
              <a:buSzPts val="901"/>
              <a:buNone/>
              <a:defRPr sz="901"/>
            </a:lvl8pPr>
            <a:lvl9pPr marL="4114800" lvl="8" indent="-228600" algn="l">
              <a:lnSpc>
                <a:spcPct val="90000"/>
              </a:lnSpc>
              <a:spcBef>
                <a:spcPts val="450"/>
              </a:spcBef>
              <a:spcAft>
                <a:spcPts val="0"/>
              </a:spcAft>
              <a:buClr>
                <a:schemeClr val="dk1"/>
              </a:buClr>
              <a:buSzPts val="901"/>
              <a:buNone/>
              <a:defRPr sz="901"/>
            </a:lvl9pPr>
          </a:lstStyle>
          <a:p>
            <a:endParaRPr/>
          </a:p>
        </p:txBody>
      </p:sp>
      <p:sp>
        <p:nvSpPr>
          <p:cNvPr id="76" name="Google Shape;76;p25"/>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5336"/>
              </a:buClr>
              <a:buSzPts val="3038"/>
              <a:buFont typeface="Georgia"/>
              <a:buNone/>
              <a:defRPr sz="3038" b="0" i="0" u="none" strike="noStrike" cap="none">
                <a:solidFill>
                  <a:srgbClr val="005336"/>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lvl1pPr marL="457200" marR="0" lvl="0" indent="-327215" algn="l" rtl="0">
              <a:lnSpc>
                <a:spcPct val="90000"/>
              </a:lnSpc>
              <a:spcBef>
                <a:spcPts val="901"/>
              </a:spcBef>
              <a:spcAft>
                <a:spcPts val="0"/>
              </a:spcAft>
              <a:buClr>
                <a:srgbClr val="005336"/>
              </a:buClr>
              <a:buSzPts val="1553"/>
              <a:buFont typeface="Arial"/>
              <a:buChar char="•"/>
              <a:defRPr sz="1553" b="0" i="0" u="none" strike="noStrike" cap="none">
                <a:solidFill>
                  <a:srgbClr val="005336"/>
                </a:solidFill>
                <a:latin typeface="Helvetica Neue"/>
                <a:ea typeface="Helvetica Neue"/>
                <a:cs typeface="Helvetica Neue"/>
                <a:sym typeface="Helvetica Neue"/>
              </a:defRPr>
            </a:lvl1pPr>
            <a:lvl2pPr marL="914400" marR="0" lvl="1" indent="-327215" algn="l" rtl="0">
              <a:lnSpc>
                <a:spcPct val="90000"/>
              </a:lnSpc>
              <a:spcBef>
                <a:spcPts val="450"/>
              </a:spcBef>
              <a:spcAft>
                <a:spcPts val="0"/>
              </a:spcAft>
              <a:buClr>
                <a:srgbClr val="005336"/>
              </a:buClr>
              <a:buSzPts val="1553"/>
              <a:buFont typeface="Arial"/>
              <a:buChar char="•"/>
              <a:defRPr sz="1553" b="0" i="0" u="none" strike="noStrike" cap="none">
                <a:solidFill>
                  <a:srgbClr val="005336"/>
                </a:solidFill>
                <a:latin typeface="Helvetica Neue"/>
                <a:ea typeface="Helvetica Neue"/>
                <a:cs typeface="Helvetica Neue"/>
                <a:sym typeface="Helvetica Neue"/>
              </a:defRPr>
            </a:lvl2pPr>
            <a:lvl3pPr marL="1371600" marR="0" lvl="2" indent="-327215" algn="l" rtl="0">
              <a:lnSpc>
                <a:spcPct val="90000"/>
              </a:lnSpc>
              <a:spcBef>
                <a:spcPts val="450"/>
              </a:spcBef>
              <a:spcAft>
                <a:spcPts val="0"/>
              </a:spcAft>
              <a:buClr>
                <a:srgbClr val="005336"/>
              </a:buClr>
              <a:buSzPts val="1553"/>
              <a:buFont typeface="Arial"/>
              <a:buChar char="•"/>
              <a:defRPr sz="1553" b="0" i="0" u="none" strike="noStrike" cap="none">
                <a:solidFill>
                  <a:srgbClr val="005336"/>
                </a:solidFill>
                <a:latin typeface="Helvetica Neue"/>
                <a:ea typeface="Helvetica Neue"/>
                <a:cs typeface="Helvetica Neue"/>
                <a:sym typeface="Helvetica Neue"/>
              </a:defRPr>
            </a:lvl3pPr>
            <a:lvl4pPr marL="1828800" marR="0" lvl="3" indent="-327215" algn="l" rtl="0">
              <a:lnSpc>
                <a:spcPct val="90000"/>
              </a:lnSpc>
              <a:spcBef>
                <a:spcPts val="450"/>
              </a:spcBef>
              <a:spcAft>
                <a:spcPts val="0"/>
              </a:spcAft>
              <a:buClr>
                <a:srgbClr val="005336"/>
              </a:buClr>
              <a:buSzPts val="1553"/>
              <a:buFont typeface="Arial"/>
              <a:buChar char="•"/>
              <a:defRPr sz="1553" b="0" i="0" u="none" strike="noStrike" cap="none">
                <a:solidFill>
                  <a:srgbClr val="005336"/>
                </a:solidFill>
                <a:latin typeface="Helvetica Neue"/>
                <a:ea typeface="Helvetica Neue"/>
                <a:cs typeface="Helvetica Neue"/>
                <a:sym typeface="Helvetica Neue"/>
              </a:defRPr>
            </a:lvl4pPr>
            <a:lvl5pPr marL="2286000" marR="0" lvl="4" indent="-327215" algn="l" rtl="0">
              <a:lnSpc>
                <a:spcPct val="90000"/>
              </a:lnSpc>
              <a:spcBef>
                <a:spcPts val="450"/>
              </a:spcBef>
              <a:spcAft>
                <a:spcPts val="0"/>
              </a:spcAft>
              <a:buClr>
                <a:srgbClr val="005336"/>
              </a:buClr>
              <a:buSzPts val="1553"/>
              <a:buFont typeface="Arial"/>
              <a:buChar char="•"/>
              <a:defRPr sz="1553" b="0" i="0" u="none" strike="noStrike" cap="none">
                <a:solidFill>
                  <a:srgbClr val="005336"/>
                </a:solidFill>
                <a:latin typeface="Helvetica Neue"/>
                <a:ea typeface="Helvetica Neue"/>
                <a:cs typeface="Helvetica Neue"/>
                <a:sym typeface="Helvetica Neue"/>
              </a:defRPr>
            </a:lvl5pPr>
            <a:lvl6pPr marL="2743200" marR="0" lvl="5"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6pPr>
            <a:lvl7pPr marL="3200400" marR="0" lvl="6"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7pPr>
            <a:lvl8pPr marL="3657600" marR="0" lvl="7"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8pPr>
            <a:lvl9pPr marL="4114800" marR="0" lvl="8"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647937" y="6318987"/>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80" b="0" i="0" u="none" strike="noStrike" cap="none">
                <a:solidFill>
                  <a:srgbClr val="005336"/>
                </a:solidFill>
                <a:latin typeface="Helvetica Neue"/>
                <a:ea typeface="Helvetica Neue"/>
                <a:cs typeface="Helvetica Neue"/>
                <a:sym typeface="Helvetica Neue"/>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391136" y="6318987"/>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80" b="0" i="0" u="none" strike="noStrike" cap="none">
                <a:solidFill>
                  <a:srgbClr val="005336"/>
                </a:solidFill>
                <a:latin typeface="Helvetica Neue"/>
                <a:ea typeface="Helvetica Neue"/>
                <a:cs typeface="Helvetica Neue"/>
                <a:sym typeface="Helvetica Neue"/>
              </a:defRPr>
            </a:lvl1pPr>
            <a:lvl2pPr marR="0" lvl="1"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96"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7505937" y="6318987"/>
            <a:ext cx="223718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80" b="0" i="0" u="none" strike="noStrike" cap="none">
                <a:solidFill>
                  <a:srgbClr val="005336"/>
                </a:solidFill>
                <a:latin typeface="Helvetica Neue"/>
                <a:ea typeface="Helvetica Neue"/>
                <a:cs typeface="Helvetica Neue"/>
                <a:sym typeface="Helvetica Neue"/>
              </a:defRPr>
            </a:lvl1pPr>
            <a:lvl2pPr marL="0" marR="0" lvl="1" indent="0" algn="r" rtl="0">
              <a:spcBef>
                <a:spcPts val="0"/>
              </a:spcBef>
              <a:buNone/>
              <a:defRPr sz="1080" b="0" i="0" u="none" strike="noStrike" cap="none">
                <a:solidFill>
                  <a:srgbClr val="005336"/>
                </a:solidFill>
                <a:latin typeface="Helvetica Neue"/>
                <a:ea typeface="Helvetica Neue"/>
                <a:cs typeface="Helvetica Neue"/>
                <a:sym typeface="Helvetica Neue"/>
              </a:defRPr>
            </a:lvl2pPr>
            <a:lvl3pPr marL="0" marR="0" lvl="2" indent="0" algn="r" rtl="0">
              <a:spcBef>
                <a:spcPts val="0"/>
              </a:spcBef>
              <a:buNone/>
              <a:defRPr sz="1080" b="0" i="0" u="none" strike="noStrike" cap="none">
                <a:solidFill>
                  <a:srgbClr val="005336"/>
                </a:solidFill>
                <a:latin typeface="Helvetica Neue"/>
                <a:ea typeface="Helvetica Neue"/>
                <a:cs typeface="Helvetica Neue"/>
                <a:sym typeface="Helvetica Neue"/>
              </a:defRPr>
            </a:lvl3pPr>
            <a:lvl4pPr marL="0" marR="0" lvl="3" indent="0" algn="r" rtl="0">
              <a:spcBef>
                <a:spcPts val="0"/>
              </a:spcBef>
              <a:buNone/>
              <a:defRPr sz="1080" b="0" i="0" u="none" strike="noStrike" cap="none">
                <a:solidFill>
                  <a:srgbClr val="005336"/>
                </a:solidFill>
                <a:latin typeface="Helvetica Neue"/>
                <a:ea typeface="Helvetica Neue"/>
                <a:cs typeface="Helvetica Neue"/>
                <a:sym typeface="Helvetica Neue"/>
              </a:defRPr>
            </a:lvl4pPr>
            <a:lvl5pPr marL="0" marR="0" lvl="4" indent="0" algn="r" rtl="0">
              <a:spcBef>
                <a:spcPts val="0"/>
              </a:spcBef>
              <a:buNone/>
              <a:defRPr sz="1080" b="0" i="0" u="none" strike="noStrike" cap="none">
                <a:solidFill>
                  <a:srgbClr val="005336"/>
                </a:solidFill>
                <a:latin typeface="Helvetica Neue"/>
                <a:ea typeface="Helvetica Neue"/>
                <a:cs typeface="Helvetica Neue"/>
                <a:sym typeface="Helvetica Neue"/>
              </a:defRPr>
            </a:lvl5pPr>
            <a:lvl6pPr marL="0" marR="0" lvl="5" indent="0" algn="r" rtl="0">
              <a:spcBef>
                <a:spcPts val="0"/>
              </a:spcBef>
              <a:buNone/>
              <a:defRPr sz="1080" b="0" i="0" u="none" strike="noStrike" cap="none">
                <a:solidFill>
                  <a:srgbClr val="005336"/>
                </a:solidFill>
                <a:latin typeface="Helvetica Neue"/>
                <a:ea typeface="Helvetica Neue"/>
                <a:cs typeface="Helvetica Neue"/>
                <a:sym typeface="Helvetica Neue"/>
              </a:defRPr>
            </a:lvl6pPr>
            <a:lvl7pPr marL="0" marR="0" lvl="6" indent="0" algn="r" rtl="0">
              <a:spcBef>
                <a:spcPts val="0"/>
              </a:spcBef>
              <a:buNone/>
              <a:defRPr sz="1080" b="0" i="0" u="none" strike="noStrike" cap="none">
                <a:solidFill>
                  <a:srgbClr val="005336"/>
                </a:solidFill>
                <a:latin typeface="Helvetica Neue"/>
                <a:ea typeface="Helvetica Neue"/>
                <a:cs typeface="Helvetica Neue"/>
                <a:sym typeface="Helvetica Neue"/>
              </a:defRPr>
            </a:lvl7pPr>
            <a:lvl8pPr marL="0" marR="0" lvl="7" indent="0" algn="r" rtl="0">
              <a:spcBef>
                <a:spcPts val="0"/>
              </a:spcBef>
              <a:buNone/>
              <a:defRPr sz="1080" b="0" i="0" u="none" strike="noStrike" cap="none">
                <a:solidFill>
                  <a:srgbClr val="005336"/>
                </a:solidFill>
                <a:latin typeface="Helvetica Neue"/>
                <a:ea typeface="Helvetica Neue"/>
                <a:cs typeface="Helvetica Neue"/>
                <a:sym typeface="Helvetica Neue"/>
              </a:defRPr>
            </a:lvl8pPr>
            <a:lvl9pPr marL="0" marR="0" lvl="8" indent="0" algn="r" rtl="0">
              <a:spcBef>
                <a:spcPts val="0"/>
              </a:spcBef>
              <a:buNone/>
              <a:defRPr sz="1080" b="0" i="0" u="none" strike="noStrike" cap="none">
                <a:solidFill>
                  <a:srgbClr val="005336"/>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l.ie/rw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usc.edu/writingguide/researchpropos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uefap.com/writing/writfram.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rksj.ac.uk/study/research/apply/examples-of-research-proposals/" TargetMode="External"/><Relationship Id="rId7" Type="http://schemas.openxmlformats.org/officeDocument/2006/relationships/hyperlink" Target="https://owl.purdue.edu/owl/subject_specific_writing/writing_in_engineering/indot_workshop_resources_for_engineers/writing_proposals_handout.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fass.open.ac.uk/sites/fass.open.ac.uk/files/files/research/sample-research-proposal.pdf" TargetMode="External"/><Relationship Id="rId5" Type="http://schemas.openxmlformats.org/officeDocument/2006/relationships/hyperlink" Target="https://www.sheffield.ac.uk/socstudies/phd/research-proposal" TargetMode="External"/><Relationship Id="rId4" Type="http://schemas.openxmlformats.org/officeDocument/2006/relationships/hyperlink" Target="https://www.uh.edu/~lsong5/documents/A%20sample%20proposal%20with%20comment.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wl.purdue.edu/owl/subject_specific_writing/writing_in_engineering/indot_workshop_resources_for_engineers/documents/20080628094326_727.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uefap.com/writing/writfram.htm" TargetMode="External"/><Relationship Id="rId3" Type="http://schemas.openxmlformats.org/officeDocument/2006/relationships/hyperlink" Target="http://www.phrasebank.manchester.ac.uk/introducing-work/" TargetMode="External"/><Relationship Id="rId7" Type="http://schemas.openxmlformats.org/officeDocument/2006/relationships/hyperlink" Target="http://www.phrasebank.manchester.ac.uk/using-cautious-langua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phrasebank.manchester.ac.uk/being-critical/" TargetMode="External"/><Relationship Id="rId5" Type="http://schemas.openxmlformats.org/officeDocument/2006/relationships/hyperlink" Target="http://www.phrasebank.manchester.ac.uk/writing-definitions/" TargetMode="External"/><Relationship Id="rId4" Type="http://schemas.openxmlformats.org/officeDocument/2006/relationships/hyperlink" Target="http://www.phrasebank.manchester.ac.uk/classifying-and-list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thought.com/learning/what-is-blooms-taxonomy-a-definition-for-teach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bguides.usc.edu/writingguide/researchpropos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ritingcenter.unc.edu/tips-and-tools/thesis-state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2.le.ac.uk/departments/media/news-and-journalism-documents/example-phd-proposal/vie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1456828" y="3573221"/>
            <a:ext cx="7559262" cy="89327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98749"/>
              <a:buFont typeface="Georgia"/>
              <a:buNone/>
            </a:pPr>
            <a:r>
              <a:rPr lang="en-IE"/>
              <a:t>Writing a Research Proposal for an FYP, Master’s Dissertation or PhD Thesis</a:t>
            </a:r>
            <a:endParaRPr/>
          </a:p>
        </p:txBody>
      </p:sp>
      <p:sp>
        <p:nvSpPr>
          <p:cNvPr id="96" name="Google Shape;96;p1"/>
          <p:cNvSpPr txBox="1">
            <a:spLocks noGrp="1"/>
          </p:cNvSpPr>
          <p:nvPr>
            <p:ph type="subTitle" idx="1"/>
          </p:nvPr>
        </p:nvSpPr>
        <p:spPr>
          <a:xfrm>
            <a:off x="647936" y="5787333"/>
            <a:ext cx="7559262" cy="537713"/>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Clr>
                <a:srgbClr val="00A956"/>
              </a:buClr>
              <a:buSzPct val="97333"/>
              <a:buNone/>
            </a:pPr>
            <a:r>
              <a:rPr lang="en-IE"/>
              <a:t>Lawrence Cleary, Director Regional Writing Centre, University of Limerick</a:t>
            </a:r>
            <a:endParaRPr/>
          </a:p>
          <a:p>
            <a:pPr marL="0" lvl="0" indent="0" algn="ctr" rtl="0">
              <a:lnSpc>
                <a:spcPct val="90000"/>
              </a:lnSpc>
              <a:spcBef>
                <a:spcPts val="901"/>
              </a:spcBef>
              <a:spcAft>
                <a:spcPts val="0"/>
              </a:spcAft>
              <a:buClr>
                <a:srgbClr val="00A956"/>
              </a:buClr>
              <a:buSzPct val="97333"/>
              <a:buNone/>
            </a:pPr>
            <a:r>
              <a:rPr lang="en-IE" u="sng">
                <a:solidFill>
                  <a:schemeClr val="hlink"/>
                </a:solidFill>
                <a:hlinkClick r:id="rId3"/>
              </a:rPr>
              <a:t>www.ul.ie/rwc</a:t>
            </a:r>
            <a:r>
              <a:rPr lang="en-IE"/>
              <a:t> </a:t>
            </a:r>
            <a:endParaRPr/>
          </a:p>
        </p:txBody>
      </p:sp>
      <p:sp>
        <p:nvSpPr>
          <p:cNvPr id="97" name="Google Shape;97;p1"/>
          <p:cNvSpPr txBox="1"/>
          <p:nvPr/>
        </p:nvSpPr>
        <p:spPr>
          <a:xfrm>
            <a:off x="890955" y="2332892"/>
            <a:ext cx="1063283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0" i="0" u="none" strike="noStrike" cap="none">
                <a:solidFill>
                  <a:srgbClr val="00B050"/>
                </a:solidFill>
                <a:latin typeface="Calibri"/>
                <a:ea typeface="Calibri"/>
                <a:cs typeface="Calibri"/>
                <a:sym typeface="Calibri"/>
              </a:rPr>
              <a:t>Regional Writing Centre, University of Limerick (RWCUL)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u="sng">
                <a:solidFill>
                  <a:schemeClr val="hlink"/>
                </a:solidFill>
                <a:hlinkClick r:id="rId3"/>
              </a:rPr>
              <a:t>The structure:</a:t>
            </a:r>
            <a:endParaRPr/>
          </a:p>
        </p:txBody>
      </p:sp>
      <p:sp>
        <p:nvSpPr>
          <p:cNvPr id="160" name="Google Shape;160;p10"/>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Clr>
                <a:srgbClr val="005336"/>
              </a:buClr>
              <a:buSzPts val="1500"/>
              <a:buFont typeface="Calibri"/>
              <a:buAutoNum type="romanUcPeriod"/>
            </a:pPr>
            <a:r>
              <a:rPr lang="en-IE"/>
              <a:t>Introduction</a:t>
            </a:r>
            <a:endParaRPr/>
          </a:p>
          <a:p>
            <a:pPr marL="571500" lvl="0" indent="-571500" algn="l" rtl="0">
              <a:lnSpc>
                <a:spcPct val="90000"/>
              </a:lnSpc>
              <a:spcBef>
                <a:spcPts val="901"/>
              </a:spcBef>
              <a:spcAft>
                <a:spcPts val="0"/>
              </a:spcAft>
              <a:buClr>
                <a:srgbClr val="005336"/>
              </a:buClr>
              <a:buSzPts val="1500"/>
              <a:buFont typeface="Calibri"/>
              <a:buAutoNum type="romanUcPeriod"/>
            </a:pPr>
            <a:r>
              <a:rPr lang="en-IE"/>
              <a:t>Background and Significance</a:t>
            </a:r>
            <a:endParaRPr/>
          </a:p>
          <a:p>
            <a:pPr marL="571500" lvl="0" indent="-571500" algn="l" rtl="0">
              <a:lnSpc>
                <a:spcPct val="90000"/>
              </a:lnSpc>
              <a:spcBef>
                <a:spcPts val="901"/>
              </a:spcBef>
              <a:spcAft>
                <a:spcPts val="0"/>
              </a:spcAft>
              <a:buClr>
                <a:srgbClr val="005336"/>
              </a:buClr>
              <a:buSzPts val="1500"/>
              <a:buFont typeface="Calibri"/>
              <a:buAutoNum type="romanUcPeriod"/>
            </a:pPr>
            <a:r>
              <a:rPr lang="en-IE"/>
              <a:t>Literature Review</a:t>
            </a:r>
            <a:endParaRPr/>
          </a:p>
          <a:p>
            <a:pPr marL="571500" lvl="0" indent="-571500" algn="l" rtl="0">
              <a:lnSpc>
                <a:spcPct val="90000"/>
              </a:lnSpc>
              <a:spcBef>
                <a:spcPts val="901"/>
              </a:spcBef>
              <a:spcAft>
                <a:spcPts val="0"/>
              </a:spcAft>
              <a:buClr>
                <a:srgbClr val="005336"/>
              </a:buClr>
              <a:buSzPts val="1500"/>
              <a:buFont typeface="Calibri"/>
              <a:buAutoNum type="romanUcPeriod"/>
            </a:pPr>
            <a:r>
              <a:rPr lang="en-IE"/>
              <a:t>Research Design and Methods</a:t>
            </a:r>
            <a:endParaRPr/>
          </a:p>
          <a:p>
            <a:pPr marL="571500" lvl="0" indent="-571500" algn="l" rtl="0">
              <a:lnSpc>
                <a:spcPct val="90000"/>
              </a:lnSpc>
              <a:spcBef>
                <a:spcPts val="901"/>
              </a:spcBef>
              <a:spcAft>
                <a:spcPts val="0"/>
              </a:spcAft>
              <a:buClr>
                <a:srgbClr val="005336"/>
              </a:buClr>
              <a:buSzPts val="1500"/>
              <a:buFont typeface="Calibri"/>
              <a:buAutoNum type="romanUcPeriod"/>
            </a:pPr>
            <a:r>
              <a:rPr lang="en-IE"/>
              <a:t>Preliminary and Supplementary Implications</a:t>
            </a:r>
            <a:endParaRPr/>
          </a:p>
          <a:p>
            <a:pPr marL="571500" lvl="0" indent="-571500" algn="l" rtl="0">
              <a:lnSpc>
                <a:spcPct val="90000"/>
              </a:lnSpc>
              <a:spcBef>
                <a:spcPts val="901"/>
              </a:spcBef>
              <a:spcAft>
                <a:spcPts val="0"/>
              </a:spcAft>
              <a:buClr>
                <a:srgbClr val="005336"/>
              </a:buClr>
              <a:buSzPts val="1500"/>
              <a:buFont typeface="Calibri"/>
              <a:buAutoNum type="romanUcPeriod"/>
            </a:pPr>
            <a:r>
              <a:rPr lang="en-IE"/>
              <a:t>Conclusion</a:t>
            </a:r>
            <a:endParaRPr/>
          </a:p>
          <a:p>
            <a:pPr marL="571500" lvl="0" indent="-571500" algn="l" rtl="0">
              <a:lnSpc>
                <a:spcPct val="90000"/>
              </a:lnSpc>
              <a:spcBef>
                <a:spcPts val="901"/>
              </a:spcBef>
              <a:spcAft>
                <a:spcPts val="0"/>
              </a:spcAft>
              <a:buClr>
                <a:srgbClr val="005336"/>
              </a:buClr>
              <a:buSzPts val="1500"/>
              <a:buFont typeface="Calibri"/>
              <a:buAutoNum type="romanUcPeriod"/>
            </a:pPr>
            <a:r>
              <a:rPr lang="en-IE"/>
              <a:t>References</a:t>
            </a:r>
            <a:endParaRPr/>
          </a:p>
          <a:p>
            <a:pPr marL="0" lvl="0" indent="0" algn="l" rtl="0">
              <a:lnSpc>
                <a:spcPct val="90000"/>
              </a:lnSpc>
              <a:spcBef>
                <a:spcPts val="901"/>
              </a:spcBef>
              <a:spcAft>
                <a:spcPts val="0"/>
              </a:spcAft>
              <a:buClr>
                <a:srgbClr val="005336"/>
              </a:buClr>
              <a:buSzPts val="1500"/>
              <a:buNone/>
            </a:pPr>
            <a:r>
              <a:rPr lang="en-IE"/>
              <a:t>Also see </a:t>
            </a:r>
            <a:r>
              <a:rPr lang="en-IE" u="sng">
                <a:solidFill>
                  <a:schemeClr val="hlink"/>
                </a:solidFill>
                <a:hlinkClick r:id="rId4"/>
              </a:rPr>
              <a:t>Genres in academic writing: Research proposals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More sample research proposals</a:t>
            </a:r>
            <a:endParaRPr/>
          </a:p>
        </p:txBody>
      </p:sp>
      <p:sp>
        <p:nvSpPr>
          <p:cNvPr id="167" name="Google Shape;167;p11"/>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a:t>From </a:t>
            </a:r>
            <a:r>
              <a:rPr lang="en-IE" u="sng">
                <a:solidFill>
                  <a:schemeClr val="hlink"/>
                </a:solidFill>
                <a:hlinkClick r:id="rId3"/>
              </a:rPr>
              <a:t>York St John University</a:t>
            </a:r>
            <a:endParaRPr/>
          </a:p>
          <a:p>
            <a:pPr marL="205794" lvl="0" indent="-205794" algn="l" rtl="0">
              <a:lnSpc>
                <a:spcPct val="90000"/>
              </a:lnSpc>
              <a:spcBef>
                <a:spcPts val="901"/>
              </a:spcBef>
              <a:spcAft>
                <a:spcPts val="0"/>
              </a:spcAft>
              <a:buClr>
                <a:srgbClr val="005336"/>
              </a:buClr>
              <a:buSzPts val="1500"/>
              <a:buChar char="•"/>
            </a:pPr>
            <a:r>
              <a:rPr lang="en-IE"/>
              <a:t>From </a:t>
            </a:r>
            <a:r>
              <a:rPr lang="en-IE" u="sng">
                <a:solidFill>
                  <a:schemeClr val="hlink"/>
                </a:solidFill>
                <a:hlinkClick r:id="rId4"/>
              </a:rPr>
              <a:t>University of Houston</a:t>
            </a:r>
            <a:endParaRPr/>
          </a:p>
          <a:p>
            <a:pPr marL="205794" lvl="0" indent="-205794" algn="l" rtl="0">
              <a:lnSpc>
                <a:spcPct val="90000"/>
              </a:lnSpc>
              <a:spcBef>
                <a:spcPts val="901"/>
              </a:spcBef>
              <a:spcAft>
                <a:spcPts val="0"/>
              </a:spcAft>
              <a:buClr>
                <a:srgbClr val="005336"/>
              </a:buClr>
              <a:buSzPts val="1500"/>
              <a:buChar char="•"/>
            </a:pPr>
            <a:r>
              <a:rPr lang="en-IE"/>
              <a:t>From </a:t>
            </a:r>
            <a:r>
              <a:rPr lang="en-IE" u="sng">
                <a:solidFill>
                  <a:schemeClr val="hlink"/>
                </a:solidFill>
                <a:hlinkClick r:id="rId5"/>
              </a:rPr>
              <a:t>University of Sheffield, Dept. of Sociology</a:t>
            </a:r>
            <a:endParaRPr/>
          </a:p>
          <a:p>
            <a:pPr marL="205794" lvl="0" indent="-205794" algn="l" rtl="0">
              <a:lnSpc>
                <a:spcPct val="90000"/>
              </a:lnSpc>
              <a:spcBef>
                <a:spcPts val="901"/>
              </a:spcBef>
              <a:spcAft>
                <a:spcPts val="0"/>
              </a:spcAft>
              <a:buClr>
                <a:srgbClr val="005336"/>
              </a:buClr>
              <a:buSzPts val="1500"/>
              <a:buChar char="•"/>
            </a:pPr>
            <a:r>
              <a:rPr lang="en-IE"/>
              <a:t>From </a:t>
            </a:r>
            <a:r>
              <a:rPr lang="en-IE" u="sng">
                <a:solidFill>
                  <a:schemeClr val="hlink"/>
                </a:solidFill>
                <a:hlinkClick r:id="rId6"/>
              </a:rPr>
              <a:t>Open University </a:t>
            </a:r>
            <a:endParaRPr/>
          </a:p>
          <a:p>
            <a:pPr marL="205794" lvl="0" indent="-205794" algn="l" rtl="0">
              <a:lnSpc>
                <a:spcPct val="90000"/>
              </a:lnSpc>
              <a:spcBef>
                <a:spcPts val="901"/>
              </a:spcBef>
              <a:spcAft>
                <a:spcPts val="0"/>
              </a:spcAft>
              <a:buClr>
                <a:srgbClr val="005336"/>
              </a:buClr>
              <a:buSzPts val="1500"/>
              <a:buChar char="•"/>
            </a:pPr>
            <a:r>
              <a:rPr lang="en-IE"/>
              <a:t>From the </a:t>
            </a:r>
            <a:r>
              <a:rPr lang="en-IE" u="sng">
                <a:solidFill>
                  <a:schemeClr val="hlink"/>
                </a:solidFill>
                <a:hlinkClick r:id="rId7"/>
              </a:rPr>
              <a:t>OWL Purdue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u="sng">
                <a:solidFill>
                  <a:schemeClr val="hlink"/>
                </a:solidFill>
                <a:hlinkClick r:id="rId3"/>
              </a:rPr>
              <a:t>Planning</a:t>
            </a:r>
            <a:r>
              <a:rPr lang="en-IE"/>
              <a:t>: Back to the situation</a:t>
            </a:r>
            <a:endParaRPr/>
          </a:p>
        </p:txBody>
      </p:sp>
      <p:sp>
        <p:nvSpPr>
          <p:cNvPr id="174" name="Google Shape;174;p12"/>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a:t>Occasion</a:t>
            </a:r>
            <a:endParaRPr/>
          </a:p>
          <a:p>
            <a:pPr marL="205794" lvl="0" indent="-205794" algn="l" rtl="0">
              <a:lnSpc>
                <a:spcPct val="90000"/>
              </a:lnSpc>
              <a:spcBef>
                <a:spcPts val="901"/>
              </a:spcBef>
              <a:spcAft>
                <a:spcPts val="0"/>
              </a:spcAft>
              <a:buClr>
                <a:srgbClr val="005336"/>
              </a:buClr>
              <a:buSzPts val="1500"/>
              <a:buChar char="•"/>
            </a:pPr>
            <a:r>
              <a:rPr lang="en-IE"/>
              <a:t>Topic</a:t>
            </a:r>
            <a:endParaRPr/>
          </a:p>
          <a:p>
            <a:pPr marL="205794" lvl="0" indent="-205794" algn="l" rtl="0">
              <a:lnSpc>
                <a:spcPct val="90000"/>
              </a:lnSpc>
              <a:spcBef>
                <a:spcPts val="901"/>
              </a:spcBef>
              <a:spcAft>
                <a:spcPts val="0"/>
              </a:spcAft>
              <a:buClr>
                <a:srgbClr val="005336"/>
              </a:buClr>
              <a:buSzPts val="1500"/>
              <a:buChar char="•"/>
            </a:pPr>
            <a:r>
              <a:rPr lang="en-IE"/>
              <a:t>Audience</a:t>
            </a:r>
            <a:endParaRPr/>
          </a:p>
          <a:p>
            <a:pPr marL="205794" lvl="0" indent="-205794" algn="l" rtl="0">
              <a:lnSpc>
                <a:spcPct val="90000"/>
              </a:lnSpc>
              <a:spcBef>
                <a:spcPts val="901"/>
              </a:spcBef>
              <a:spcAft>
                <a:spcPts val="0"/>
              </a:spcAft>
              <a:buClr>
                <a:srgbClr val="005336"/>
              </a:buClr>
              <a:buSzPts val="1500"/>
              <a:buChar char="•"/>
            </a:pPr>
            <a:r>
              <a:rPr lang="en-IE"/>
              <a:t>Purpose</a:t>
            </a:r>
            <a:endParaRPr/>
          </a:p>
          <a:p>
            <a:pPr marL="205794" lvl="0" indent="-205794" algn="l" rtl="0">
              <a:lnSpc>
                <a:spcPct val="90000"/>
              </a:lnSpc>
              <a:spcBef>
                <a:spcPts val="901"/>
              </a:spcBef>
              <a:spcAft>
                <a:spcPts val="0"/>
              </a:spcAft>
              <a:buClr>
                <a:srgbClr val="005336"/>
              </a:buClr>
              <a:buSzPts val="1500"/>
              <a:buChar char="•"/>
            </a:pPr>
            <a:r>
              <a:rPr lang="en-IE"/>
              <a:t>Writer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Some language relevant to the task</a:t>
            </a:r>
            <a:endParaRPr/>
          </a:p>
        </p:txBody>
      </p:sp>
      <p:sp>
        <p:nvSpPr>
          <p:cNvPr id="181" name="Google Shape;181;p13"/>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u="sng">
                <a:solidFill>
                  <a:schemeClr val="hlink"/>
                </a:solidFill>
                <a:hlinkClick r:id="rId3"/>
              </a:rPr>
              <a:t>Introducing the problem and the work proposed</a:t>
            </a:r>
            <a:endParaRPr/>
          </a:p>
          <a:p>
            <a:pPr marL="205794" lvl="0" indent="-205794" algn="l" rtl="0">
              <a:lnSpc>
                <a:spcPct val="90000"/>
              </a:lnSpc>
              <a:spcBef>
                <a:spcPts val="901"/>
              </a:spcBef>
              <a:spcAft>
                <a:spcPts val="0"/>
              </a:spcAft>
              <a:buClr>
                <a:srgbClr val="005336"/>
              </a:buClr>
              <a:buSzPts val="1500"/>
              <a:buChar char="•"/>
            </a:pPr>
            <a:r>
              <a:rPr lang="en-IE" u="sng">
                <a:solidFill>
                  <a:schemeClr val="hlink"/>
                </a:solidFill>
                <a:hlinkClick r:id="rId4"/>
              </a:rPr>
              <a:t>Classifying and listing</a:t>
            </a:r>
            <a:endParaRPr/>
          </a:p>
          <a:p>
            <a:pPr marL="205794" lvl="0" indent="-205794" algn="l" rtl="0">
              <a:lnSpc>
                <a:spcPct val="90000"/>
              </a:lnSpc>
              <a:spcBef>
                <a:spcPts val="901"/>
              </a:spcBef>
              <a:spcAft>
                <a:spcPts val="0"/>
              </a:spcAft>
              <a:buClr>
                <a:srgbClr val="005336"/>
              </a:buClr>
              <a:buSzPts val="1500"/>
              <a:buChar char="•"/>
            </a:pPr>
            <a:r>
              <a:rPr lang="en-IE" u="sng">
                <a:solidFill>
                  <a:schemeClr val="hlink"/>
                </a:solidFill>
                <a:hlinkClick r:id="rId5"/>
              </a:rPr>
              <a:t>Defining terms</a:t>
            </a:r>
            <a:endParaRPr/>
          </a:p>
          <a:p>
            <a:pPr marL="205794" lvl="0" indent="-205794" algn="l" rtl="0">
              <a:lnSpc>
                <a:spcPct val="90000"/>
              </a:lnSpc>
              <a:spcBef>
                <a:spcPts val="901"/>
              </a:spcBef>
              <a:spcAft>
                <a:spcPts val="0"/>
              </a:spcAft>
              <a:buClr>
                <a:srgbClr val="005336"/>
              </a:buClr>
              <a:buSzPts val="1500"/>
              <a:buChar char="•"/>
            </a:pPr>
            <a:r>
              <a:rPr lang="en-IE" u="sng">
                <a:solidFill>
                  <a:schemeClr val="hlink"/>
                </a:solidFill>
                <a:hlinkClick r:id="rId5"/>
              </a:rPr>
              <a:t>Explaining causality</a:t>
            </a:r>
            <a:endParaRPr/>
          </a:p>
          <a:p>
            <a:pPr marL="205794" lvl="0" indent="-205794" algn="l" rtl="0">
              <a:lnSpc>
                <a:spcPct val="90000"/>
              </a:lnSpc>
              <a:spcBef>
                <a:spcPts val="901"/>
              </a:spcBef>
              <a:spcAft>
                <a:spcPts val="0"/>
              </a:spcAft>
              <a:buClr>
                <a:srgbClr val="005336"/>
              </a:buClr>
              <a:buSzPts val="1500"/>
              <a:buChar char="•"/>
            </a:pPr>
            <a:r>
              <a:rPr lang="en-IE" u="sng">
                <a:solidFill>
                  <a:schemeClr val="hlink"/>
                </a:solidFill>
                <a:hlinkClick r:id="rId6"/>
              </a:rPr>
              <a:t>Being critical</a:t>
            </a:r>
            <a:endParaRPr/>
          </a:p>
          <a:p>
            <a:pPr marL="205794" lvl="0" indent="-205794" algn="l" rtl="0">
              <a:lnSpc>
                <a:spcPct val="90000"/>
              </a:lnSpc>
              <a:spcBef>
                <a:spcPts val="901"/>
              </a:spcBef>
              <a:spcAft>
                <a:spcPts val="0"/>
              </a:spcAft>
              <a:buClr>
                <a:srgbClr val="005336"/>
              </a:buClr>
              <a:buSzPts val="1500"/>
              <a:buChar char="•"/>
            </a:pPr>
            <a:r>
              <a:rPr lang="en-IE" u="sng">
                <a:solidFill>
                  <a:schemeClr val="hlink"/>
                </a:solidFill>
                <a:hlinkClick r:id="rId7"/>
              </a:rPr>
              <a:t>Being cautious</a:t>
            </a:r>
            <a:endParaRPr/>
          </a:p>
          <a:p>
            <a:pPr marL="205794" lvl="0" indent="-205794" algn="l" rtl="0">
              <a:lnSpc>
                <a:spcPct val="90000"/>
              </a:lnSpc>
              <a:spcBef>
                <a:spcPts val="901"/>
              </a:spcBef>
              <a:spcAft>
                <a:spcPts val="0"/>
              </a:spcAft>
              <a:buClr>
                <a:srgbClr val="005336"/>
              </a:buClr>
              <a:buSzPts val="1500"/>
              <a:buChar char="•"/>
            </a:pPr>
            <a:r>
              <a:rPr lang="en-IE"/>
              <a:t>Other </a:t>
            </a:r>
            <a:r>
              <a:rPr lang="en-IE" u="sng">
                <a:solidFill>
                  <a:schemeClr val="hlink"/>
                </a:solidFill>
                <a:hlinkClick r:id="rId8"/>
              </a:rPr>
              <a:t>Rhetorical Functions</a:t>
            </a:r>
            <a:endParaRPr/>
          </a:p>
          <a:p>
            <a:pPr marL="205794" lvl="0" indent="-107178" algn="l" rtl="0">
              <a:lnSpc>
                <a:spcPct val="90000"/>
              </a:lnSpc>
              <a:spcBef>
                <a:spcPts val="901"/>
              </a:spcBef>
              <a:spcAft>
                <a:spcPts val="0"/>
              </a:spcAft>
              <a:buClr>
                <a:srgbClr val="005336"/>
              </a:buClr>
              <a:buSzPts val="1553"/>
              <a:buNone/>
            </a:pPr>
            <a:endParaRPr/>
          </a:p>
          <a:p>
            <a:pPr marL="205794" lvl="0" indent="-107178" algn="l" rtl="0">
              <a:lnSpc>
                <a:spcPct val="90000"/>
              </a:lnSpc>
              <a:spcBef>
                <a:spcPts val="901"/>
              </a:spcBef>
              <a:spcAft>
                <a:spcPts val="0"/>
              </a:spcAft>
              <a:buClr>
                <a:srgbClr val="005336"/>
              </a:buClr>
              <a:buSzPts val="1553"/>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Things to remember:</a:t>
            </a:r>
            <a:endParaRPr/>
          </a:p>
        </p:txBody>
      </p:sp>
      <p:sp>
        <p:nvSpPr>
          <p:cNvPr id="188" name="Google Shape;188;p14"/>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a:t>Be concise (edit and proofread)</a:t>
            </a:r>
            <a:endParaRPr/>
          </a:p>
          <a:p>
            <a:pPr marL="205794" lvl="0" indent="-205794" algn="l" rtl="0">
              <a:lnSpc>
                <a:spcPct val="90000"/>
              </a:lnSpc>
              <a:spcBef>
                <a:spcPts val="901"/>
              </a:spcBef>
              <a:spcAft>
                <a:spcPts val="0"/>
              </a:spcAft>
              <a:buClr>
                <a:srgbClr val="005336"/>
              </a:buClr>
              <a:buSzPts val="1500"/>
              <a:buChar char="•"/>
            </a:pPr>
            <a:r>
              <a:rPr lang="en-IE"/>
              <a:t>Include the most relevant research on the problem</a:t>
            </a:r>
            <a:endParaRPr/>
          </a:p>
          <a:p>
            <a:pPr marL="205794" lvl="0" indent="-205794" algn="l" rtl="0">
              <a:lnSpc>
                <a:spcPct val="90000"/>
              </a:lnSpc>
              <a:spcBef>
                <a:spcPts val="901"/>
              </a:spcBef>
              <a:spcAft>
                <a:spcPts val="0"/>
              </a:spcAft>
              <a:buClr>
                <a:srgbClr val="005336"/>
              </a:buClr>
              <a:buSzPts val="1500"/>
              <a:buChar char="•"/>
            </a:pPr>
            <a:r>
              <a:rPr lang="en-IE"/>
              <a:t>Delimit the research (be able to say what questions or problems your research will answer or solve and to what extent and which questions and problems you research will not answer or solve)</a:t>
            </a:r>
            <a:endParaRPr/>
          </a:p>
          <a:p>
            <a:pPr marL="205794" lvl="0" indent="-205794" algn="l" rtl="0">
              <a:lnSpc>
                <a:spcPct val="90000"/>
              </a:lnSpc>
              <a:spcBef>
                <a:spcPts val="901"/>
              </a:spcBef>
              <a:spcAft>
                <a:spcPts val="0"/>
              </a:spcAft>
              <a:buClr>
                <a:srgbClr val="005336"/>
              </a:buClr>
              <a:buSzPts val="1500"/>
              <a:buChar char="•"/>
            </a:pPr>
            <a:r>
              <a:rPr lang="en-IE"/>
              <a:t>Propose a coherent, convincing argumentative framework</a:t>
            </a:r>
            <a:endParaRPr/>
          </a:p>
          <a:p>
            <a:pPr marL="205794" lvl="0" indent="-205794" algn="l" rtl="0">
              <a:lnSpc>
                <a:spcPct val="90000"/>
              </a:lnSpc>
              <a:spcBef>
                <a:spcPts val="901"/>
              </a:spcBef>
              <a:spcAft>
                <a:spcPts val="0"/>
              </a:spcAft>
              <a:buClr>
                <a:srgbClr val="005336"/>
              </a:buClr>
              <a:buSzPts val="1500"/>
              <a:buChar char="•"/>
            </a:pPr>
            <a:r>
              <a:rPr lang="en-IE"/>
              <a:t>Explain difficult concepts and theories</a:t>
            </a:r>
            <a:endParaRPr/>
          </a:p>
          <a:p>
            <a:pPr marL="205794" lvl="0" indent="-205794" algn="l" rtl="0">
              <a:lnSpc>
                <a:spcPct val="90000"/>
              </a:lnSpc>
              <a:spcBef>
                <a:spcPts val="901"/>
              </a:spcBef>
              <a:spcAft>
                <a:spcPts val="0"/>
              </a:spcAft>
              <a:buClr>
                <a:srgbClr val="005336"/>
              </a:buClr>
              <a:buSzPts val="1500"/>
              <a:buChar char="•"/>
            </a:pPr>
            <a:r>
              <a:rPr lang="en-IE"/>
              <a:t>Remember </a:t>
            </a:r>
            <a:r>
              <a:rPr lang="en-IE" u="sng">
                <a:solidFill>
                  <a:schemeClr val="hlink"/>
                </a:solidFill>
                <a:hlinkClick r:id="rId3"/>
              </a:rPr>
              <a:t>Bloom</a:t>
            </a:r>
            <a:r>
              <a:rPr lang="en-IE"/>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38"/>
              <a:buFont typeface="Georgia"/>
              <a:buNone/>
            </a:pPr>
            <a:endParaRPr/>
          </a:p>
        </p:txBody>
      </p:sp>
      <p:pic>
        <p:nvPicPr>
          <p:cNvPr id="195" name="Google Shape;195;p15"/>
          <p:cNvPicPr preferRelativeResize="0">
            <a:picLocks noGrp="1"/>
          </p:cNvPicPr>
          <p:nvPr>
            <p:ph type="body" idx="1"/>
          </p:nvPr>
        </p:nvPicPr>
        <p:blipFill rotWithShape="1">
          <a:blip r:embed="rId3">
            <a:alphaModFix/>
          </a:blip>
          <a:srcRect/>
          <a:stretch/>
        </p:blipFill>
        <p:spPr>
          <a:xfrm>
            <a:off x="1714064" y="1627958"/>
            <a:ext cx="8420919" cy="32226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Good writers…</a:t>
            </a:r>
            <a:endParaRPr/>
          </a:p>
        </p:txBody>
      </p:sp>
      <p:sp>
        <p:nvSpPr>
          <p:cNvPr id="104" name="Google Shape;104;p2"/>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a:t>assess the context into which they write, and plan</a:t>
            </a:r>
            <a:endParaRPr/>
          </a:p>
          <a:p>
            <a:pPr marL="205794" lvl="0" indent="-205794" algn="l" rtl="0">
              <a:lnSpc>
                <a:spcPct val="90000"/>
              </a:lnSpc>
              <a:spcBef>
                <a:spcPts val="901"/>
              </a:spcBef>
              <a:spcAft>
                <a:spcPts val="0"/>
              </a:spcAft>
              <a:buClr>
                <a:srgbClr val="005336"/>
              </a:buClr>
              <a:buSzPts val="1500"/>
              <a:buChar char="•"/>
            </a:pPr>
            <a:r>
              <a:rPr lang="en-IE"/>
              <a:t>follow a process</a:t>
            </a:r>
            <a:endParaRPr/>
          </a:p>
          <a:p>
            <a:pPr marL="205794" lvl="0" indent="-205794" algn="l" rtl="0">
              <a:lnSpc>
                <a:spcPct val="90000"/>
              </a:lnSpc>
              <a:spcBef>
                <a:spcPts val="901"/>
              </a:spcBef>
              <a:spcAft>
                <a:spcPts val="0"/>
              </a:spcAft>
              <a:buClr>
                <a:srgbClr val="005336"/>
              </a:buClr>
              <a:buSzPts val="1500"/>
              <a:buChar char="•"/>
            </a:pPr>
            <a:r>
              <a:rPr lang="en-IE"/>
              <a:t>have strategies for reaching their research and writing goals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5336"/>
              </a:buClr>
              <a:buSzPts val="3000"/>
              <a:buFont typeface="Georgia"/>
              <a:buNone/>
            </a:pPr>
            <a:r>
              <a:rPr lang="en-IE"/>
              <a:t>What do good writers think about?</a:t>
            </a:r>
            <a:endParaRPr/>
          </a:p>
        </p:txBody>
      </p:sp>
      <p:pic>
        <p:nvPicPr>
          <p:cNvPr id="111" name="Google Shape;111;p3"/>
          <p:cNvPicPr preferRelativeResize="0"/>
          <p:nvPr/>
        </p:nvPicPr>
        <p:blipFill>
          <a:blip r:embed="rId3">
            <a:alphaModFix/>
          </a:blip>
          <a:stretch>
            <a:fillRect/>
          </a:stretch>
        </p:blipFill>
        <p:spPr>
          <a:xfrm>
            <a:off x="1423800" y="1439800"/>
            <a:ext cx="9274624" cy="4920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Assessing the writing situation</a:t>
            </a:r>
            <a:endParaRPr/>
          </a:p>
        </p:txBody>
      </p:sp>
      <p:sp>
        <p:nvSpPr>
          <p:cNvPr id="118" name="Google Shape;118;p4"/>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rmAutofit/>
          </a:bodyPr>
          <a:lstStyle/>
          <a:p>
            <a:pPr marL="205794" lvl="0" indent="-205794" algn="l" rtl="0">
              <a:lnSpc>
                <a:spcPct val="90000"/>
              </a:lnSpc>
              <a:spcBef>
                <a:spcPts val="0"/>
              </a:spcBef>
              <a:spcAft>
                <a:spcPts val="0"/>
              </a:spcAft>
              <a:buClr>
                <a:srgbClr val="005336"/>
              </a:buClr>
              <a:buSzPts val="1500"/>
              <a:buChar char="•"/>
            </a:pPr>
            <a:r>
              <a:rPr lang="en-IE"/>
              <a:t>What is the FYP or Masters dissertation measuring?</a:t>
            </a:r>
            <a:endParaRPr/>
          </a:p>
          <a:p>
            <a:pPr marL="617383" lvl="1" indent="-205794" algn="l" rtl="0">
              <a:lnSpc>
                <a:spcPct val="90000"/>
              </a:lnSpc>
              <a:spcBef>
                <a:spcPts val="450"/>
              </a:spcBef>
              <a:spcAft>
                <a:spcPts val="0"/>
              </a:spcAft>
              <a:buClr>
                <a:srgbClr val="005336"/>
              </a:buClr>
              <a:buSzPts val="1500"/>
              <a:buChar char="•"/>
            </a:pPr>
            <a:r>
              <a:rPr lang="en-IE"/>
              <a:t>Whether you can locate a challenging point of contention or gap in the knowledge field of your discipline(s) (research question(s))</a:t>
            </a:r>
            <a:endParaRPr/>
          </a:p>
          <a:p>
            <a:pPr marL="617383" lvl="1" indent="-205794" algn="l" rtl="0">
              <a:lnSpc>
                <a:spcPct val="90000"/>
              </a:lnSpc>
              <a:spcBef>
                <a:spcPts val="450"/>
              </a:spcBef>
              <a:spcAft>
                <a:spcPts val="0"/>
              </a:spcAft>
              <a:buClr>
                <a:srgbClr val="005336"/>
              </a:buClr>
              <a:buSzPts val="1500"/>
              <a:buChar char="•"/>
            </a:pPr>
            <a:r>
              <a:rPr lang="en-IE"/>
              <a:t>Whether you can defend your position on that contested point or fill that knowledge gap by using valid, reliable evidence (methodology)</a:t>
            </a:r>
            <a:endParaRPr/>
          </a:p>
          <a:p>
            <a:pPr marL="617383" lvl="1" indent="-205794" algn="l" rtl="0">
              <a:lnSpc>
                <a:spcPct val="90000"/>
              </a:lnSpc>
              <a:spcBef>
                <a:spcPts val="450"/>
              </a:spcBef>
              <a:spcAft>
                <a:spcPts val="0"/>
              </a:spcAft>
              <a:buClr>
                <a:srgbClr val="005336"/>
              </a:buClr>
              <a:buSzPts val="1500"/>
              <a:buChar char="•"/>
            </a:pPr>
            <a:r>
              <a:rPr lang="en-IE"/>
              <a:t>Whether you can produce good scholarly research (do good science)</a:t>
            </a:r>
            <a:endParaRPr/>
          </a:p>
          <a:p>
            <a:pPr marL="205794" lvl="0" indent="-205794" algn="l" rtl="0">
              <a:lnSpc>
                <a:spcPct val="90000"/>
              </a:lnSpc>
              <a:spcBef>
                <a:spcPts val="901"/>
              </a:spcBef>
              <a:spcAft>
                <a:spcPts val="0"/>
              </a:spcAft>
              <a:buClr>
                <a:srgbClr val="005336"/>
              </a:buClr>
              <a:buSzPts val="1500"/>
              <a:buChar char="•"/>
            </a:pPr>
            <a:r>
              <a:rPr lang="en-IE"/>
              <a:t>What is the PhD thesis measuring?</a:t>
            </a:r>
            <a:endParaRPr/>
          </a:p>
          <a:p>
            <a:pPr marL="617383" lvl="1" indent="-205794" algn="l" rtl="0">
              <a:lnSpc>
                <a:spcPct val="90000"/>
              </a:lnSpc>
              <a:spcBef>
                <a:spcPts val="450"/>
              </a:spcBef>
              <a:spcAft>
                <a:spcPts val="0"/>
              </a:spcAft>
              <a:buClr>
                <a:srgbClr val="005336"/>
              </a:buClr>
              <a:buSzPts val="1500"/>
              <a:buChar char="•"/>
            </a:pPr>
            <a:r>
              <a:rPr lang="en-IE"/>
              <a:t>All of the above, plus</a:t>
            </a:r>
            <a:endParaRPr/>
          </a:p>
          <a:p>
            <a:pPr marL="617383" lvl="1" indent="-205794" algn="l" rtl="0">
              <a:lnSpc>
                <a:spcPct val="90000"/>
              </a:lnSpc>
              <a:spcBef>
                <a:spcPts val="450"/>
              </a:spcBef>
              <a:spcAft>
                <a:spcPts val="0"/>
              </a:spcAft>
              <a:buClr>
                <a:srgbClr val="005336"/>
              </a:buClr>
              <a:buSzPts val="1500"/>
              <a:buChar char="•"/>
            </a:pPr>
            <a:r>
              <a:rPr lang="en-IE"/>
              <a:t>A unique contribution to the knowledge of the field (create knowledge)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The Goal:</a:t>
            </a:r>
            <a:endParaRPr/>
          </a:p>
        </p:txBody>
      </p:sp>
      <p:sp>
        <p:nvSpPr>
          <p:cNvPr id="125" name="Google Shape;125;p5"/>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rmAutofit fontScale="92500" lnSpcReduction="10000"/>
          </a:bodyPr>
          <a:lstStyle/>
          <a:p>
            <a:pPr marL="205794" lvl="0" indent="-205825" algn="l" rtl="0">
              <a:lnSpc>
                <a:spcPct val="90000"/>
              </a:lnSpc>
              <a:spcBef>
                <a:spcPts val="0"/>
              </a:spcBef>
              <a:spcAft>
                <a:spcPts val="0"/>
              </a:spcAft>
              <a:buClr>
                <a:srgbClr val="005336"/>
              </a:buClr>
              <a:buSzPct val="96587"/>
              <a:buChar char="•"/>
            </a:pPr>
            <a:r>
              <a:rPr lang="en-IE"/>
              <a:t>To present the research problem and to justify its study</a:t>
            </a:r>
            <a:endParaRPr/>
          </a:p>
          <a:p>
            <a:pPr marL="617383" lvl="1" indent="-205825" algn="l" rtl="0">
              <a:lnSpc>
                <a:spcPct val="90000"/>
              </a:lnSpc>
              <a:spcBef>
                <a:spcPts val="450"/>
              </a:spcBef>
              <a:spcAft>
                <a:spcPts val="0"/>
              </a:spcAft>
              <a:buClr>
                <a:srgbClr val="005336"/>
              </a:buClr>
              <a:buSzPct val="96587"/>
              <a:buChar char="•"/>
            </a:pPr>
            <a:r>
              <a:rPr lang="en-IE"/>
              <a:t>Who has previously studied this problem? </a:t>
            </a:r>
            <a:endParaRPr/>
          </a:p>
          <a:p>
            <a:pPr marL="617383" lvl="1" indent="-205825" algn="l" rtl="0">
              <a:lnSpc>
                <a:spcPct val="90000"/>
              </a:lnSpc>
              <a:spcBef>
                <a:spcPts val="450"/>
              </a:spcBef>
              <a:spcAft>
                <a:spcPts val="0"/>
              </a:spcAft>
              <a:buClr>
                <a:srgbClr val="005336"/>
              </a:buClr>
              <a:buSzPct val="96587"/>
              <a:buChar char="•"/>
            </a:pPr>
            <a:r>
              <a:rPr lang="en-IE"/>
              <a:t>What did those studies find and what problems remain?</a:t>
            </a:r>
            <a:endParaRPr/>
          </a:p>
          <a:p>
            <a:pPr marL="617383" lvl="1" indent="-205825" algn="l" rtl="0">
              <a:lnSpc>
                <a:spcPct val="90000"/>
              </a:lnSpc>
              <a:spcBef>
                <a:spcPts val="450"/>
              </a:spcBef>
              <a:spcAft>
                <a:spcPts val="0"/>
              </a:spcAft>
              <a:buClr>
                <a:srgbClr val="005336"/>
              </a:buClr>
              <a:buSzPct val="96587"/>
              <a:buChar char="•"/>
            </a:pPr>
            <a:r>
              <a:rPr lang="en-IE"/>
              <a:t>Where are you going to come in </a:t>
            </a:r>
            <a:endParaRPr/>
          </a:p>
          <a:p>
            <a:pPr marL="1028973" lvl="2" indent="-205825" algn="l" rtl="0">
              <a:lnSpc>
                <a:spcPct val="90000"/>
              </a:lnSpc>
              <a:spcBef>
                <a:spcPts val="450"/>
              </a:spcBef>
              <a:spcAft>
                <a:spcPts val="0"/>
              </a:spcAft>
              <a:buClr>
                <a:srgbClr val="005336"/>
              </a:buClr>
              <a:buSzPct val="96587"/>
              <a:buChar char="•"/>
            </a:pPr>
            <a:r>
              <a:rPr lang="en-IE"/>
              <a:t>Will you argue a position on a point of contestation? Or</a:t>
            </a:r>
            <a:endParaRPr/>
          </a:p>
          <a:p>
            <a:pPr marL="1028973" lvl="2" indent="-205825" algn="l" rtl="0">
              <a:lnSpc>
                <a:spcPct val="90000"/>
              </a:lnSpc>
              <a:spcBef>
                <a:spcPts val="450"/>
              </a:spcBef>
              <a:spcAft>
                <a:spcPts val="0"/>
              </a:spcAft>
              <a:buClr>
                <a:srgbClr val="005336"/>
              </a:buClr>
              <a:buSzPct val="96587"/>
              <a:buChar char="•"/>
            </a:pPr>
            <a:r>
              <a:rPr lang="en-IE"/>
              <a:t>Will you attempt to unearth information that will help to understand that which is presently not understood or not fully understood?</a:t>
            </a:r>
            <a:endParaRPr/>
          </a:p>
          <a:p>
            <a:pPr marL="205794" lvl="0" indent="-205825" algn="l" rtl="0">
              <a:lnSpc>
                <a:spcPct val="90000"/>
              </a:lnSpc>
              <a:spcBef>
                <a:spcPts val="901"/>
              </a:spcBef>
              <a:spcAft>
                <a:spcPts val="0"/>
              </a:spcAft>
              <a:buClr>
                <a:srgbClr val="005336"/>
              </a:buClr>
              <a:buSzPct val="96587"/>
              <a:buChar char="•"/>
            </a:pPr>
            <a:r>
              <a:rPr lang="en-IE"/>
              <a:t>To propose a method for treating the problem</a:t>
            </a:r>
            <a:endParaRPr/>
          </a:p>
          <a:p>
            <a:pPr marL="617383" lvl="1" indent="-205825" algn="l" rtl="0">
              <a:lnSpc>
                <a:spcPct val="90000"/>
              </a:lnSpc>
              <a:spcBef>
                <a:spcPts val="450"/>
              </a:spcBef>
              <a:spcAft>
                <a:spcPts val="0"/>
              </a:spcAft>
              <a:buClr>
                <a:srgbClr val="005336"/>
              </a:buClr>
              <a:buSzPct val="96587"/>
              <a:buChar char="•"/>
            </a:pPr>
            <a:r>
              <a:rPr lang="en-IE"/>
              <a:t>What methods have been used in past studies on this problem or similar problems?</a:t>
            </a:r>
            <a:endParaRPr/>
          </a:p>
          <a:p>
            <a:pPr marL="1028973" lvl="2" indent="-205825" algn="l" rtl="0">
              <a:lnSpc>
                <a:spcPct val="90000"/>
              </a:lnSpc>
              <a:spcBef>
                <a:spcPts val="450"/>
              </a:spcBef>
              <a:spcAft>
                <a:spcPts val="0"/>
              </a:spcAft>
              <a:buClr>
                <a:srgbClr val="005336"/>
              </a:buClr>
              <a:buSzPct val="96587"/>
              <a:buChar char="•"/>
            </a:pPr>
            <a:r>
              <a:rPr lang="en-IE"/>
              <a:t>What methods will you use to gather data/information?</a:t>
            </a:r>
            <a:endParaRPr/>
          </a:p>
          <a:p>
            <a:pPr marL="1028973" lvl="2" indent="-205825" algn="l" rtl="0">
              <a:lnSpc>
                <a:spcPct val="90000"/>
              </a:lnSpc>
              <a:spcBef>
                <a:spcPts val="450"/>
              </a:spcBef>
              <a:spcAft>
                <a:spcPts val="0"/>
              </a:spcAft>
              <a:buClr>
                <a:srgbClr val="005336"/>
              </a:buClr>
              <a:buSzPct val="96587"/>
              <a:buChar char="•"/>
            </a:pPr>
            <a:r>
              <a:rPr lang="en-IE"/>
              <a:t>What information will those methods yield? </a:t>
            </a:r>
            <a:endParaRPr/>
          </a:p>
          <a:p>
            <a:pPr marL="1028973" lvl="2" indent="-205825" algn="l" rtl="0">
              <a:lnSpc>
                <a:spcPct val="90000"/>
              </a:lnSpc>
              <a:spcBef>
                <a:spcPts val="450"/>
              </a:spcBef>
              <a:spcAft>
                <a:spcPts val="0"/>
              </a:spcAft>
              <a:buClr>
                <a:srgbClr val="005336"/>
              </a:buClr>
              <a:buSzPct val="96587"/>
              <a:buChar char="•"/>
            </a:pPr>
            <a:r>
              <a:rPr lang="en-IE"/>
              <a:t>Will that information help to defend a position or explain the unexplained?</a:t>
            </a:r>
            <a:endParaRPr/>
          </a:p>
          <a:p>
            <a:pPr marL="1028973" lvl="2" indent="-205825" algn="l" rtl="0">
              <a:lnSpc>
                <a:spcPct val="90000"/>
              </a:lnSpc>
              <a:spcBef>
                <a:spcPts val="450"/>
              </a:spcBef>
              <a:spcAft>
                <a:spcPts val="0"/>
              </a:spcAft>
              <a:buClr>
                <a:srgbClr val="005336"/>
              </a:buClr>
              <a:buSzPct val="96587"/>
              <a:buChar char="•"/>
            </a:pPr>
            <a:r>
              <a:rPr lang="en-IE"/>
              <a:t>What methods will be used for an analysis of the data gathered?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Why do I have to write a research proposal?</a:t>
            </a:r>
            <a:endParaRPr/>
          </a:p>
        </p:txBody>
      </p:sp>
      <p:sp>
        <p:nvSpPr>
          <p:cNvPr id="132" name="Google Shape;132;p6"/>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rmAutofit/>
          </a:bodyPr>
          <a:lstStyle/>
          <a:p>
            <a:pPr marL="205794" lvl="0" indent="-205794" algn="l" rtl="0">
              <a:lnSpc>
                <a:spcPct val="90000"/>
              </a:lnSpc>
              <a:spcBef>
                <a:spcPts val="0"/>
              </a:spcBef>
              <a:spcAft>
                <a:spcPts val="0"/>
              </a:spcAft>
              <a:buClr>
                <a:srgbClr val="005336"/>
              </a:buClr>
              <a:buSzPts val="1500"/>
              <a:buChar char="•"/>
            </a:pPr>
            <a:r>
              <a:rPr lang="en-IE"/>
              <a:t>To give your dissertation/thesis supervisor the opportunity to be sure that:</a:t>
            </a:r>
            <a:endParaRPr/>
          </a:p>
          <a:p>
            <a:pPr marL="617383" lvl="1" indent="-205794" algn="l" rtl="0">
              <a:lnSpc>
                <a:spcPct val="90000"/>
              </a:lnSpc>
              <a:spcBef>
                <a:spcPts val="450"/>
              </a:spcBef>
              <a:spcAft>
                <a:spcPts val="0"/>
              </a:spcAft>
              <a:buClr>
                <a:srgbClr val="005336"/>
              </a:buClr>
              <a:buSzPts val="1500"/>
              <a:buChar char="•"/>
            </a:pPr>
            <a:r>
              <a:rPr lang="en-IE"/>
              <a:t>The problem you have selected is relevant</a:t>
            </a:r>
            <a:endParaRPr/>
          </a:p>
          <a:p>
            <a:pPr marL="617383" lvl="1" indent="-205794" algn="l" rtl="0">
              <a:lnSpc>
                <a:spcPct val="90000"/>
              </a:lnSpc>
              <a:spcBef>
                <a:spcPts val="450"/>
              </a:spcBef>
              <a:spcAft>
                <a:spcPts val="0"/>
              </a:spcAft>
              <a:buClr>
                <a:srgbClr val="005336"/>
              </a:buClr>
              <a:buSzPts val="1500"/>
              <a:buChar char="•"/>
            </a:pPr>
            <a:r>
              <a:rPr lang="en-IE"/>
              <a:t>The problem is of a scope that can be treated in the time and space allotted to you</a:t>
            </a:r>
            <a:endParaRPr/>
          </a:p>
          <a:p>
            <a:pPr marL="617383" lvl="1" indent="-205794" algn="l" rtl="0">
              <a:lnSpc>
                <a:spcPct val="90000"/>
              </a:lnSpc>
              <a:spcBef>
                <a:spcPts val="450"/>
              </a:spcBef>
              <a:spcAft>
                <a:spcPts val="0"/>
              </a:spcAft>
              <a:buClr>
                <a:srgbClr val="005336"/>
              </a:buClr>
              <a:buSzPts val="1500"/>
              <a:buChar char="•"/>
            </a:pPr>
            <a:r>
              <a:rPr lang="en-IE"/>
              <a:t>The manner in which you will make your case is both appropriate and doable.</a:t>
            </a:r>
            <a:endParaRPr/>
          </a:p>
          <a:p>
            <a:pPr marL="205794" lvl="0" indent="-205794" algn="l" rtl="0">
              <a:lnSpc>
                <a:spcPct val="90000"/>
              </a:lnSpc>
              <a:spcBef>
                <a:spcPts val="901"/>
              </a:spcBef>
              <a:spcAft>
                <a:spcPts val="0"/>
              </a:spcAft>
              <a:buClr>
                <a:srgbClr val="005336"/>
              </a:buClr>
              <a:buSzPts val="1500"/>
              <a:buChar char="•"/>
            </a:pPr>
            <a:r>
              <a:rPr lang="en-IE"/>
              <a:t>“In general, a compelling research proposal should document your knowledge of the topic and demonstrate your enthusiasm for conducting the study. Approach it with the intention of leaving your readers feeling like, ‘Wow, that's an exciting idea, and I can’t wait to see how it turns out!’ </a:t>
            </a:r>
            <a:r>
              <a:rPr lang="en-IE" u="sng">
                <a:solidFill>
                  <a:schemeClr val="hlink"/>
                </a:solidFill>
                <a:hlinkClick r:id="rId3"/>
              </a:rPr>
              <a:t>(USC Libraries, 2020)</a:t>
            </a:r>
            <a:r>
              <a:rPr lang="en-IE"/>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How do you find a problem to research?</a:t>
            </a:r>
            <a:endParaRPr/>
          </a:p>
        </p:txBody>
      </p:sp>
      <p:sp>
        <p:nvSpPr>
          <p:cNvPr id="139" name="Google Shape;139;p7"/>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a:t>What did you study in your course? </a:t>
            </a:r>
            <a:endParaRPr/>
          </a:p>
          <a:p>
            <a:pPr marL="205794" lvl="0" indent="-205794" algn="l" rtl="0">
              <a:lnSpc>
                <a:spcPct val="90000"/>
              </a:lnSpc>
              <a:spcBef>
                <a:spcPts val="901"/>
              </a:spcBef>
              <a:spcAft>
                <a:spcPts val="0"/>
              </a:spcAft>
              <a:buClr>
                <a:srgbClr val="005336"/>
              </a:buClr>
              <a:buSzPts val="1500"/>
              <a:buChar char="•"/>
            </a:pPr>
            <a:r>
              <a:rPr lang="en-IE"/>
              <a:t>What kinds of questions or problems arose in the readings and still are current?</a:t>
            </a:r>
            <a:endParaRPr/>
          </a:p>
          <a:p>
            <a:pPr marL="205794" lvl="0" indent="-205794" algn="l" rtl="0">
              <a:lnSpc>
                <a:spcPct val="90000"/>
              </a:lnSpc>
              <a:spcBef>
                <a:spcPts val="901"/>
              </a:spcBef>
              <a:spcAft>
                <a:spcPts val="0"/>
              </a:spcAft>
              <a:buClr>
                <a:srgbClr val="005336"/>
              </a:buClr>
              <a:buSzPts val="1500"/>
              <a:buChar char="•"/>
            </a:pPr>
            <a:r>
              <a:rPr lang="en-IE"/>
              <a:t>What issues in your field are of interest to you?</a:t>
            </a:r>
            <a:endParaRPr/>
          </a:p>
          <a:p>
            <a:pPr marL="205794" lvl="0" indent="-205794" algn="l" rtl="0">
              <a:lnSpc>
                <a:spcPct val="90000"/>
              </a:lnSpc>
              <a:spcBef>
                <a:spcPts val="901"/>
              </a:spcBef>
              <a:spcAft>
                <a:spcPts val="0"/>
              </a:spcAft>
              <a:buClr>
                <a:srgbClr val="005336"/>
              </a:buClr>
              <a:buSzPts val="1500"/>
              <a:buChar char="•"/>
            </a:pPr>
            <a:r>
              <a:rPr lang="en-IE"/>
              <a:t>Which issues are manageable in the time/space available?</a:t>
            </a:r>
            <a:endParaRPr/>
          </a:p>
          <a:p>
            <a:pPr marL="205794" lvl="0" indent="-205794" algn="l" rtl="0">
              <a:lnSpc>
                <a:spcPct val="90000"/>
              </a:lnSpc>
              <a:spcBef>
                <a:spcPts val="901"/>
              </a:spcBef>
              <a:spcAft>
                <a:spcPts val="0"/>
              </a:spcAft>
              <a:buClr>
                <a:srgbClr val="005336"/>
              </a:buClr>
              <a:buSzPts val="1500"/>
              <a:buChar char="•"/>
            </a:pPr>
            <a:r>
              <a:rPr lang="en-IE"/>
              <a:t>Can you narrow your focus to an aspect of the problem that interests you?</a:t>
            </a:r>
            <a:endParaRPr/>
          </a:p>
          <a:p>
            <a:pPr marL="205794" lvl="0" indent="-205794" algn="l" rtl="0">
              <a:lnSpc>
                <a:spcPct val="90000"/>
              </a:lnSpc>
              <a:spcBef>
                <a:spcPts val="901"/>
              </a:spcBef>
              <a:spcAft>
                <a:spcPts val="0"/>
              </a:spcAft>
              <a:buClr>
                <a:srgbClr val="005336"/>
              </a:buClr>
              <a:buSzPts val="1500"/>
              <a:buChar char="•"/>
            </a:pPr>
            <a:r>
              <a:rPr lang="en-IE"/>
              <a:t>What is </a:t>
            </a:r>
            <a:r>
              <a:rPr lang="en-IE" u="sng">
                <a:solidFill>
                  <a:schemeClr val="hlink"/>
                </a:solidFill>
                <a:hlinkClick r:id="rId3"/>
              </a:rPr>
              <a:t>my thesis statement</a:t>
            </a:r>
            <a:r>
              <a:rPr lang="en-IE"/>
              <a:t>: the claim or question or problem or hypothesis that motivates the research? Can I write it out?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Write </a:t>
            </a:r>
            <a:r>
              <a:rPr lang="en-IE" u="sng">
                <a:solidFill>
                  <a:schemeClr val="hlink"/>
                </a:solidFill>
                <a:hlinkClick r:id="rId3"/>
              </a:rPr>
              <a:t>your thesis statement</a:t>
            </a:r>
            <a:endParaRPr/>
          </a:p>
        </p:txBody>
      </p:sp>
      <p:sp>
        <p:nvSpPr>
          <p:cNvPr id="146" name="Google Shape;146;p8"/>
          <p:cNvSpPr txBox="1">
            <a:spLocks noGrp="1"/>
          </p:cNvSpPr>
          <p:nvPr>
            <p:ph type="body" idx="1"/>
          </p:nvPr>
        </p:nvSpPr>
        <p:spPr>
          <a:xfrm>
            <a:off x="647937" y="16283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a:t>A thesis statement might take the form of a…</a:t>
            </a:r>
            <a:endParaRPr/>
          </a:p>
          <a:p>
            <a:pPr marL="617383" lvl="1" indent="-205794" algn="l" rtl="0">
              <a:lnSpc>
                <a:spcPct val="90000"/>
              </a:lnSpc>
              <a:spcBef>
                <a:spcPts val="450"/>
              </a:spcBef>
              <a:spcAft>
                <a:spcPts val="0"/>
              </a:spcAft>
              <a:buClr>
                <a:srgbClr val="005336"/>
              </a:buClr>
              <a:buSzPts val="1500"/>
              <a:buChar char="•"/>
            </a:pPr>
            <a:r>
              <a:rPr lang="en-IE"/>
              <a:t>Claim 🡪 a defence</a:t>
            </a:r>
            <a:endParaRPr/>
          </a:p>
          <a:p>
            <a:pPr marL="617383" lvl="1" indent="-205794" algn="l" rtl="0">
              <a:lnSpc>
                <a:spcPct val="90000"/>
              </a:lnSpc>
              <a:spcBef>
                <a:spcPts val="450"/>
              </a:spcBef>
              <a:spcAft>
                <a:spcPts val="0"/>
              </a:spcAft>
              <a:buClr>
                <a:srgbClr val="005336"/>
              </a:buClr>
              <a:buSzPts val="1500"/>
              <a:buChar char="•"/>
            </a:pPr>
            <a:r>
              <a:rPr lang="en-IE"/>
              <a:t>Question 🡪 an answer</a:t>
            </a:r>
            <a:endParaRPr/>
          </a:p>
          <a:p>
            <a:pPr marL="617383" lvl="1" indent="-205794" algn="l" rtl="0">
              <a:lnSpc>
                <a:spcPct val="90000"/>
              </a:lnSpc>
              <a:spcBef>
                <a:spcPts val="450"/>
              </a:spcBef>
              <a:spcAft>
                <a:spcPts val="0"/>
              </a:spcAft>
              <a:buClr>
                <a:srgbClr val="005336"/>
              </a:buClr>
              <a:buSzPts val="1500"/>
              <a:buChar char="•"/>
            </a:pPr>
            <a:r>
              <a:rPr lang="en-IE"/>
              <a:t>Problem 🡪 a solution</a:t>
            </a:r>
            <a:endParaRPr/>
          </a:p>
          <a:p>
            <a:pPr marL="617383" lvl="1" indent="-205794" algn="l" rtl="0">
              <a:lnSpc>
                <a:spcPct val="90000"/>
              </a:lnSpc>
              <a:spcBef>
                <a:spcPts val="450"/>
              </a:spcBef>
              <a:spcAft>
                <a:spcPts val="0"/>
              </a:spcAft>
              <a:buClr>
                <a:srgbClr val="005336"/>
              </a:buClr>
              <a:buSzPts val="1500"/>
              <a:buChar char="•"/>
            </a:pPr>
            <a:r>
              <a:rPr lang="en-IE"/>
              <a:t>Hypothesis 🡪 a test 🡪 affirmation or negation of the hypothesis</a:t>
            </a:r>
            <a:endParaRPr/>
          </a:p>
          <a:p>
            <a:pPr marL="205794" lvl="0" indent="-205794" algn="l" rtl="0">
              <a:lnSpc>
                <a:spcPct val="90000"/>
              </a:lnSpc>
              <a:spcBef>
                <a:spcPts val="901"/>
              </a:spcBef>
              <a:spcAft>
                <a:spcPts val="0"/>
              </a:spcAft>
              <a:buClr>
                <a:srgbClr val="005336"/>
              </a:buClr>
              <a:buSzPts val="1500"/>
              <a:buChar char="•"/>
            </a:pPr>
            <a:r>
              <a:rPr lang="en-IE"/>
              <a:t>For a few minutes, consider an issue in your field that you are interested in and attempt to formulate a thesis statement.</a:t>
            </a:r>
            <a:endParaRPr/>
          </a:p>
          <a:p>
            <a:pPr marL="205794" lvl="0" indent="-205794" algn="l" rtl="0">
              <a:lnSpc>
                <a:spcPct val="90000"/>
              </a:lnSpc>
              <a:spcBef>
                <a:spcPts val="901"/>
              </a:spcBef>
              <a:spcAft>
                <a:spcPts val="0"/>
              </a:spcAft>
              <a:buClr>
                <a:srgbClr val="005336"/>
              </a:buClr>
              <a:buSzPts val="1500"/>
              <a:buChar char="•"/>
            </a:pPr>
            <a:r>
              <a:rPr lang="en-IE"/>
              <a:t>Remember: this statement will evolve as you engage with the act of making your case.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647937" y="826329"/>
            <a:ext cx="10515600" cy="704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5336"/>
              </a:buClr>
              <a:buSzPts val="3000"/>
              <a:buFont typeface="Georgia"/>
              <a:buNone/>
            </a:pPr>
            <a:r>
              <a:rPr lang="en-IE"/>
              <a:t>What are the function of sub-questions?</a:t>
            </a:r>
            <a:endParaRPr/>
          </a:p>
        </p:txBody>
      </p:sp>
      <p:sp>
        <p:nvSpPr>
          <p:cNvPr id="153" name="Google Shape;153;p9"/>
          <p:cNvSpPr txBox="1">
            <a:spLocks noGrp="1"/>
          </p:cNvSpPr>
          <p:nvPr>
            <p:ph type="body" idx="1"/>
          </p:nvPr>
        </p:nvSpPr>
        <p:spPr>
          <a:xfrm>
            <a:off x="647937" y="1704554"/>
            <a:ext cx="10515600" cy="3222000"/>
          </a:xfrm>
          <a:prstGeom prst="rect">
            <a:avLst/>
          </a:prstGeom>
          <a:noFill/>
          <a:ln>
            <a:noFill/>
          </a:ln>
        </p:spPr>
        <p:txBody>
          <a:bodyPr spcFirstLastPara="1" wrap="square" lIns="91425" tIns="45700" rIns="91425" bIns="45700" anchor="t" anchorCtr="0">
            <a:noAutofit/>
          </a:bodyPr>
          <a:lstStyle/>
          <a:p>
            <a:pPr marL="205794" lvl="0" indent="-205794" algn="l" rtl="0">
              <a:lnSpc>
                <a:spcPct val="90000"/>
              </a:lnSpc>
              <a:spcBef>
                <a:spcPts val="0"/>
              </a:spcBef>
              <a:spcAft>
                <a:spcPts val="0"/>
              </a:spcAft>
              <a:buClr>
                <a:srgbClr val="005336"/>
              </a:buClr>
              <a:buSzPts val="1500"/>
              <a:buChar char="•"/>
            </a:pPr>
            <a:r>
              <a:rPr lang="en-IE"/>
              <a:t>Sometimes, a comprehensive study is a career, not an FYP/Master’s Dissertations or PhD Thesis, so…</a:t>
            </a:r>
            <a:endParaRPr/>
          </a:p>
          <a:p>
            <a:pPr marL="1028973" lvl="2" indent="-205794" algn="l" rtl="0">
              <a:lnSpc>
                <a:spcPct val="90000"/>
              </a:lnSpc>
              <a:spcBef>
                <a:spcPts val="450"/>
              </a:spcBef>
              <a:spcAft>
                <a:spcPts val="0"/>
              </a:spcAft>
              <a:buClr>
                <a:srgbClr val="005336"/>
              </a:buClr>
              <a:buSzPts val="1500"/>
              <a:buChar char="•"/>
            </a:pPr>
            <a:r>
              <a:rPr lang="en-IE"/>
              <a:t>Sub-questions/themes/problems can reduce the scope of your study</a:t>
            </a:r>
            <a:endParaRPr/>
          </a:p>
          <a:p>
            <a:pPr marL="1440561" lvl="3" indent="-205794" algn="l" rtl="0">
              <a:lnSpc>
                <a:spcPct val="90000"/>
              </a:lnSpc>
              <a:spcBef>
                <a:spcPts val="450"/>
              </a:spcBef>
              <a:spcAft>
                <a:spcPts val="0"/>
              </a:spcAft>
              <a:buClr>
                <a:srgbClr val="005336"/>
              </a:buClr>
              <a:buSzPts val="1500"/>
              <a:buChar char="•"/>
            </a:pPr>
            <a:r>
              <a:rPr lang="en-IE"/>
              <a:t>They become the areas of focus on which your evaluation of the main question relies: </a:t>
            </a:r>
            <a:endParaRPr/>
          </a:p>
          <a:p>
            <a:pPr marL="1440561" lvl="3" indent="-205794" algn="l" rtl="0">
              <a:lnSpc>
                <a:spcPct val="90000"/>
              </a:lnSpc>
              <a:spcBef>
                <a:spcPts val="450"/>
              </a:spcBef>
              <a:spcAft>
                <a:spcPts val="0"/>
              </a:spcAft>
              <a:buClr>
                <a:srgbClr val="005336"/>
              </a:buClr>
              <a:buSzPts val="1500"/>
              <a:buChar char="•"/>
            </a:pPr>
            <a:r>
              <a:rPr lang="en-IE"/>
              <a:t>The answer to my main question will be influenced most by the findings of the studies I do to inform my answers to my sub-questions.</a:t>
            </a:r>
            <a:endParaRPr/>
          </a:p>
          <a:p>
            <a:pPr marL="1028973" lvl="2" indent="-205794" algn="l" rtl="0">
              <a:lnSpc>
                <a:spcPct val="90000"/>
              </a:lnSpc>
              <a:spcBef>
                <a:spcPts val="450"/>
              </a:spcBef>
              <a:spcAft>
                <a:spcPts val="0"/>
              </a:spcAft>
              <a:buClr>
                <a:srgbClr val="005336"/>
              </a:buClr>
              <a:buSzPts val="1500"/>
              <a:buChar char="•"/>
            </a:pPr>
            <a:r>
              <a:rPr lang="en-IE"/>
              <a:t>Sub-questions/themes/problems can dictate the kinds of information you will gather</a:t>
            </a:r>
            <a:endParaRPr/>
          </a:p>
          <a:p>
            <a:pPr marL="1440561" lvl="3" indent="-205794" algn="l" rtl="0">
              <a:lnSpc>
                <a:spcPct val="90000"/>
              </a:lnSpc>
              <a:spcBef>
                <a:spcPts val="450"/>
              </a:spcBef>
              <a:spcAft>
                <a:spcPts val="0"/>
              </a:spcAft>
              <a:buClr>
                <a:srgbClr val="005336"/>
              </a:buClr>
              <a:buSzPts val="1500"/>
              <a:buChar char="•"/>
            </a:pPr>
            <a:r>
              <a:rPr lang="en-IE"/>
              <a:t>They informed the methods you use to answer your main question because methods of inquiry are specific to particular kinds of data</a:t>
            </a:r>
            <a:endParaRPr/>
          </a:p>
          <a:p>
            <a:pPr marL="1028973" lvl="2" indent="-205794" algn="l" rtl="0">
              <a:lnSpc>
                <a:spcPct val="90000"/>
              </a:lnSpc>
              <a:spcBef>
                <a:spcPts val="450"/>
              </a:spcBef>
              <a:spcAft>
                <a:spcPts val="0"/>
              </a:spcAft>
              <a:buClr>
                <a:srgbClr val="005336"/>
              </a:buClr>
              <a:buSzPts val="1500"/>
              <a:buChar char="•"/>
            </a:pPr>
            <a:r>
              <a:rPr lang="en-IE"/>
              <a:t>Sub-questions/themes/problems can organise your dissertation or thesis</a:t>
            </a:r>
            <a:endParaRPr/>
          </a:p>
          <a:p>
            <a:pPr marL="1440561" lvl="3" indent="-205794" algn="l" rtl="0">
              <a:lnSpc>
                <a:spcPct val="90000"/>
              </a:lnSpc>
              <a:spcBef>
                <a:spcPts val="450"/>
              </a:spcBef>
              <a:spcAft>
                <a:spcPts val="0"/>
              </a:spcAft>
              <a:buClr>
                <a:srgbClr val="005336"/>
              </a:buClr>
              <a:buSzPts val="1500"/>
              <a:buChar char="•"/>
            </a:pPr>
            <a:r>
              <a:rPr lang="en-IE"/>
              <a:t>They can be the logical steps necessary to finding an answer</a:t>
            </a:r>
            <a:endParaRPr/>
          </a:p>
        </p:txBody>
      </p:sp>
    </p:spTree>
  </p:cSld>
  <p:clrMapOvr>
    <a:masterClrMapping/>
  </p:clrMapOvr>
</p:sld>
</file>

<file path=ppt/theme/theme1.xml><?xml version="1.0" encoding="utf-8"?>
<a:theme xmlns:a="http://schemas.openxmlformats.org/drawingml/2006/main" name="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2942</Words>
  <Application>Microsoft Office PowerPoint</Application>
  <PresentationFormat>Widescreen</PresentationFormat>
  <Paragraphs>171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Georgia</vt:lpstr>
      <vt:lpstr>Calibri</vt:lpstr>
      <vt:lpstr>Helvetica Neue</vt:lpstr>
      <vt:lpstr>Template</vt:lpstr>
      <vt:lpstr>Writing a Research Proposal for an FYP, Master’s Dissertation or PhD Thesis</vt:lpstr>
      <vt:lpstr>Good writers…</vt:lpstr>
      <vt:lpstr>What do good writers think about?</vt:lpstr>
      <vt:lpstr>Assessing the writing situation</vt:lpstr>
      <vt:lpstr>The Goal:</vt:lpstr>
      <vt:lpstr>Why do I have to write a research proposal?</vt:lpstr>
      <vt:lpstr>How do you find a problem to research?</vt:lpstr>
      <vt:lpstr>Write your thesis statement</vt:lpstr>
      <vt:lpstr>What are the function of sub-questions?</vt:lpstr>
      <vt:lpstr>The structure:</vt:lpstr>
      <vt:lpstr>More sample research proposals</vt:lpstr>
      <vt:lpstr>Planning: Back to the situation</vt:lpstr>
      <vt:lpstr>Some language relevant to the task</vt:lpstr>
      <vt:lpstr>Things to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Lawrence.Cleary</dc:creator>
  <cp:lastModifiedBy>anonymous reviewer</cp:lastModifiedBy>
  <cp:revision>1</cp:revision>
  <dcterms:created xsi:type="dcterms:W3CDTF">2020-02-28T08:59:55Z</dcterms:created>
  <dcterms:modified xsi:type="dcterms:W3CDTF">2024-11-12T11:47:15Z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