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59" d="100"/>
          <a:sy n="59" d="100"/>
        </p:scale>
        <p:origin x="91" y="1210"/>
      </p:cViewPr>
      <p:guideLst/>
    </p:cSldViewPr>
  </p:slideViewPr>
  <p:notesTextViewPr>
    <p:cViewPr>
      <p:scale>
        <a:sx n="1" d="1"/>
        <a:sy n="1" d="1"/>
      </p:scale>
      <p:origin x="0" y="0"/>
    </p:cViewPr>
  </p:notesTextViewPr>
  <p:notesViewPr>
    <p:cSldViewPr snapToGrid="0">
      <p:cViewPr varScale="1">
        <p:scale>
          <a:sx n="84" d="100"/>
          <a:sy n="84" d="100"/>
        </p:scale>
        <p:origin x="1992"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0966D3-9E4D-490C-A317-A4D3C923CF7D}"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B61246B8-8EAD-40E9-A512-ED20FA21B3CA}">
      <dgm:prSet/>
      <dgm:spPr/>
      <dgm:t>
        <a:bodyPr/>
        <a:lstStyle/>
        <a:p>
          <a:r>
            <a:rPr lang="en-IE"/>
            <a:t>Reader-based writing is about how we say what we say. It is here that we revise, edit and proofread in order to get the text to mean what we want it to mean in the minds of our readers. </a:t>
          </a:r>
          <a:endParaRPr lang="en-US"/>
        </a:p>
      </dgm:t>
    </dgm:pt>
    <dgm:pt modelId="{2E6DBB3C-B20F-4B39-ACC3-CAAE9C024B32}" type="parTrans" cxnId="{152A6690-2BDA-41AF-805B-98FE10B85D5D}">
      <dgm:prSet/>
      <dgm:spPr/>
      <dgm:t>
        <a:bodyPr/>
        <a:lstStyle/>
        <a:p>
          <a:endParaRPr lang="en-US"/>
        </a:p>
      </dgm:t>
    </dgm:pt>
    <dgm:pt modelId="{BDECC318-9447-4699-91EE-453333E5AE2B}" type="sibTrans" cxnId="{152A6690-2BDA-41AF-805B-98FE10B85D5D}">
      <dgm:prSet/>
      <dgm:spPr/>
      <dgm:t>
        <a:bodyPr/>
        <a:lstStyle/>
        <a:p>
          <a:endParaRPr lang="en-US"/>
        </a:p>
      </dgm:t>
    </dgm:pt>
    <dgm:pt modelId="{3AE251F5-C06A-40C3-A13A-622C2B7A3D5D}">
      <dgm:prSet/>
      <dgm:spPr/>
      <dgm:t>
        <a:bodyPr/>
        <a:lstStyle/>
        <a:p>
          <a:r>
            <a:rPr lang="en-IE"/>
            <a:t>However, revising and editing and proofreading are two different things.</a:t>
          </a:r>
          <a:endParaRPr lang="en-US"/>
        </a:p>
      </dgm:t>
    </dgm:pt>
    <dgm:pt modelId="{57C628B7-9BD2-48D3-B74B-BB4E8795326E}" type="parTrans" cxnId="{37787491-87E5-4596-8BFE-B6A673D2F073}">
      <dgm:prSet/>
      <dgm:spPr/>
      <dgm:t>
        <a:bodyPr/>
        <a:lstStyle/>
        <a:p>
          <a:endParaRPr lang="en-US"/>
        </a:p>
      </dgm:t>
    </dgm:pt>
    <dgm:pt modelId="{C0EF8F70-4DCB-44BA-8446-30EA73A80CED}" type="sibTrans" cxnId="{37787491-87E5-4596-8BFE-B6A673D2F073}">
      <dgm:prSet/>
      <dgm:spPr/>
      <dgm:t>
        <a:bodyPr/>
        <a:lstStyle/>
        <a:p>
          <a:endParaRPr lang="en-US"/>
        </a:p>
      </dgm:t>
    </dgm:pt>
    <dgm:pt modelId="{99C0A70A-27ED-466D-93D1-A1DAF2F8F921}">
      <dgm:prSet/>
      <dgm:spPr/>
      <dgm:t>
        <a:bodyPr/>
        <a:lstStyle/>
        <a:p>
          <a:r>
            <a:rPr lang="en-IE"/>
            <a:t>Revising is concerned with structure and the coherence and effectiveness of the argument.</a:t>
          </a:r>
          <a:endParaRPr lang="en-US"/>
        </a:p>
      </dgm:t>
    </dgm:pt>
    <dgm:pt modelId="{A3F756C5-8576-4EE2-826E-08EB12B9D0DB}" type="parTrans" cxnId="{2B4D6631-42D9-4026-A33C-4342768B2D5E}">
      <dgm:prSet/>
      <dgm:spPr/>
      <dgm:t>
        <a:bodyPr/>
        <a:lstStyle/>
        <a:p>
          <a:endParaRPr lang="en-US"/>
        </a:p>
      </dgm:t>
    </dgm:pt>
    <dgm:pt modelId="{44A86DF1-4DF1-492B-8E6C-54B7C8995C44}" type="sibTrans" cxnId="{2B4D6631-42D9-4026-A33C-4342768B2D5E}">
      <dgm:prSet/>
      <dgm:spPr/>
      <dgm:t>
        <a:bodyPr/>
        <a:lstStyle/>
        <a:p>
          <a:endParaRPr lang="en-US"/>
        </a:p>
      </dgm:t>
    </dgm:pt>
    <dgm:pt modelId="{29DF0770-3314-402E-A927-57DC28025705}">
      <dgm:prSet/>
      <dgm:spPr/>
      <dgm:t>
        <a:bodyPr/>
        <a:lstStyle/>
        <a:p>
          <a:r>
            <a:rPr lang="en-IE"/>
            <a:t>For writers that draft early and often, revising could be an opportunity to re-focus the argument if he or she found a point of contention that was even more interesting than the original.</a:t>
          </a:r>
          <a:endParaRPr lang="en-US"/>
        </a:p>
      </dgm:t>
    </dgm:pt>
    <dgm:pt modelId="{E85630D8-C36E-47C4-90EE-F2F442CD9605}" type="parTrans" cxnId="{D17F0B22-27AF-4E97-872D-D8C4454BCF68}">
      <dgm:prSet/>
      <dgm:spPr/>
      <dgm:t>
        <a:bodyPr/>
        <a:lstStyle/>
        <a:p>
          <a:endParaRPr lang="en-US"/>
        </a:p>
      </dgm:t>
    </dgm:pt>
    <dgm:pt modelId="{06EF6737-1C76-4FA7-9190-67E5A2DA4171}" type="sibTrans" cxnId="{D17F0B22-27AF-4E97-872D-D8C4454BCF68}">
      <dgm:prSet/>
      <dgm:spPr/>
      <dgm:t>
        <a:bodyPr/>
        <a:lstStyle/>
        <a:p>
          <a:endParaRPr lang="en-US"/>
        </a:p>
      </dgm:t>
    </dgm:pt>
    <dgm:pt modelId="{E6BED217-32B6-4EA6-AC28-058764FDC800}" type="pres">
      <dgm:prSet presAssocID="{D80966D3-9E4D-490C-A317-A4D3C923CF7D}" presName="vert0" presStyleCnt="0">
        <dgm:presLayoutVars>
          <dgm:dir/>
          <dgm:animOne val="branch"/>
          <dgm:animLvl val="lvl"/>
        </dgm:presLayoutVars>
      </dgm:prSet>
      <dgm:spPr/>
    </dgm:pt>
    <dgm:pt modelId="{9157028F-4408-4B14-9275-8DB4F5786689}" type="pres">
      <dgm:prSet presAssocID="{B61246B8-8EAD-40E9-A512-ED20FA21B3CA}" presName="thickLine" presStyleLbl="alignNode1" presStyleIdx="0" presStyleCnt="4"/>
      <dgm:spPr/>
    </dgm:pt>
    <dgm:pt modelId="{52912243-06A1-48B8-841C-09C22573DA7F}" type="pres">
      <dgm:prSet presAssocID="{B61246B8-8EAD-40E9-A512-ED20FA21B3CA}" presName="horz1" presStyleCnt="0"/>
      <dgm:spPr/>
    </dgm:pt>
    <dgm:pt modelId="{00EF1D53-6EAE-45CA-B7D2-B38ECEEDF35C}" type="pres">
      <dgm:prSet presAssocID="{B61246B8-8EAD-40E9-A512-ED20FA21B3CA}" presName="tx1" presStyleLbl="revTx" presStyleIdx="0" presStyleCnt="4"/>
      <dgm:spPr/>
    </dgm:pt>
    <dgm:pt modelId="{470E6C93-CB97-4CC2-91B5-DAD994ABA77E}" type="pres">
      <dgm:prSet presAssocID="{B61246B8-8EAD-40E9-A512-ED20FA21B3CA}" presName="vert1" presStyleCnt="0"/>
      <dgm:spPr/>
    </dgm:pt>
    <dgm:pt modelId="{088C3849-1BA2-4757-BC29-BD5BA5458AE8}" type="pres">
      <dgm:prSet presAssocID="{3AE251F5-C06A-40C3-A13A-622C2B7A3D5D}" presName="thickLine" presStyleLbl="alignNode1" presStyleIdx="1" presStyleCnt="4"/>
      <dgm:spPr/>
    </dgm:pt>
    <dgm:pt modelId="{576FC343-7859-437A-93A5-334399D27FC3}" type="pres">
      <dgm:prSet presAssocID="{3AE251F5-C06A-40C3-A13A-622C2B7A3D5D}" presName="horz1" presStyleCnt="0"/>
      <dgm:spPr/>
    </dgm:pt>
    <dgm:pt modelId="{14D57292-26C7-47B4-B0EC-B043CF7B2C41}" type="pres">
      <dgm:prSet presAssocID="{3AE251F5-C06A-40C3-A13A-622C2B7A3D5D}" presName="tx1" presStyleLbl="revTx" presStyleIdx="1" presStyleCnt="4"/>
      <dgm:spPr/>
    </dgm:pt>
    <dgm:pt modelId="{B79D603D-DE76-4324-B4C1-CAEBCD5AEE29}" type="pres">
      <dgm:prSet presAssocID="{3AE251F5-C06A-40C3-A13A-622C2B7A3D5D}" presName="vert1" presStyleCnt="0"/>
      <dgm:spPr/>
    </dgm:pt>
    <dgm:pt modelId="{9DC9F9FE-6D53-421C-9E50-E729519857C5}" type="pres">
      <dgm:prSet presAssocID="{99C0A70A-27ED-466D-93D1-A1DAF2F8F921}" presName="thickLine" presStyleLbl="alignNode1" presStyleIdx="2" presStyleCnt="4"/>
      <dgm:spPr/>
    </dgm:pt>
    <dgm:pt modelId="{FAF46FEC-02B8-4791-A9C5-9FFF0CC67702}" type="pres">
      <dgm:prSet presAssocID="{99C0A70A-27ED-466D-93D1-A1DAF2F8F921}" presName="horz1" presStyleCnt="0"/>
      <dgm:spPr/>
    </dgm:pt>
    <dgm:pt modelId="{60361937-7E83-42A4-8D68-BB94333FA24E}" type="pres">
      <dgm:prSet presAssocID="{99C0A70A-27ED-466D-93D1-A1DAF2F8F921}" presName="tx1" presStyleLbl="revTx" presStyleIdx="2" presStyleCnt="4"/>
      <dgm:spPr/>
    </dgm:pt>
    <dgm:pt modelId="{CDFA1939-6E5E-408D-82B8-B5D1D60DF935}" type="pres">
      <dgm:prSet presAssocID="{99C0A70A-27ED-466D-93D1-A1DAF2F8F921}" presName="vert1" presStyleCnt="0"/>
      <dgm:spPr/>
    </dgm:pt>
    <dgm:pt modelId="{0A03477D-DA2D-4FC5-8CE6-874E11D8D16D}" type="pres">
      <dgm:prSet presAssocID="{29DF0770-3314-402E-A927-57DC28025705}" presName="thickLine" presStyleLbl="alignNode1" presStyleIdx="3" presStyleCnt="4"/>
      <dgm:spPr/>
    </dgm:pt>
    <dgm:pt modelId="{410BB8A3-00DA-47D8-B3D9-C3E9DE993BFB}" type="pres">
      <dgm:prSet presAssocID="{29DF0770-3314-402E-A927-57DC28025705}" presName="horz1" presStyleCnt="0"/>
      <dgm:spPr/>
    </dgm:pt>
    <dgm:pt modelId="{45ECB21D-7FCD-4240-9F70-EAC7578E761F}" type="pres">
      <dgm:prSet presAssocID="{29DF0770-3314-402E-A927-57DC28025705}" presName="tx1" presStyleLbl="revTx" presStyleIdx="3" presStyleCnt="4"/>
      <dgm:spPr/>
    </dgm:pt>
    <dgm:pt modelId="{8C2340F4-BA5F-4D34-890F-AC2D2CFD735C}" type="pres">
      <dgm:prSet presAssocID="{29DF0770-3314-402E-A927-57DC28025705}" presName="vert1" presStyleCnt="0"/>
      <dgm:spPr/>
    </dgm:pt>
  </dgm:ptLst>
  <dgm:cxnLst>
    <dgm:cxn modelId="{D17F0B22-27AF-4E97-872D-D8C4454BCF68}" srcId="{D80966D3-9E4D-490C-A317-A4D3C923CF7D}" destId="{29DF0770-3314-402E-A927-57DC28025705}" srcOrd="3" destOrd="0" parTransId="{E85630D8-C36E-47C4-90EE-F2F442CD9605}" sibTransId="{06EF6737-1C76-4FA7-9190-67E5A2DA4171}"/>
    <dgm:cxn modelId="{2B4D6631-42D9-4026-A33C-4342768B2D5E}" srcId="{D80966D3-9E4D-490C-A317-A4D3C923CF7D}" destId="{99C0A70A-27ED-466D-93D1-A1DAF2F8F921}" srcOrd="2" destOrd="0" parTransId="{A3F756C5-8576-4EE2-826E-08EB12B9D0DB}" sibTransId="{44A86DF1-4DF1-492B-8E6C-54B7C8995C44}"/>
    <dgm:cxn modelId="{01B7977E-39FC-4178-A155-AEC2925A339E}" type="presOf" srcId="{99C0A70A-27ED-466D-93D1-A1DAF2F8F921}" destId="{60361937-7E83-42A4-8D68-BB94333FA24E}" srcOrd="0" destOrd="0" presId="urn:microsoft.com/office/officeart/2008/layout/LinedList"/>
    <dgm:cxn modelId="{75F24887-B2A1-457F-84FA-0CB1895C6358}" type="presOf" srcId="{29DF0770-3314-402E-A927-57DC28025705}" destId="{45ECB21D-7FCD-4240-9F70-EAC7578E761F}" srcOrd="0" destOrd="0" presId="urn:microsoft.com/office/officeart/2008/layout/LinedList"/>
    <dgm:cxn modelId="{152A6690-2BDA-41AF-805B-98FE10B85D5D}" srcId="{D80966D3-9E4D-490C-A317-A4D3C923CF7D}" destId="{B61246B8-8EAD-40E9-A512-ED20FA21B3CA}" srcOrd="0" destOrd="0" parTransId="{2E6DBB3C-B20F-4B39-ACC3-CAAE9C024B32}" sibTransId="{BDECC318-9447-4699-91EE-453333E5AE2B}"/>
    <dgm:cxn modelId="{37787491-87E5-4596-8BFE-B6A673D2F073}" srcId="{D80966D3-9E4D-490C-A317-A4D3C923CF7D}" destId="{3AE251F5-C06A-40C3-A13A-622C2B7A3D5D}" srcOrd="1" destOrd="0" parTransId="{57C628B7-9BD2-48D3-B74B-BB4E8795326E}" sibTransId="{C0EF8F70-4DCB-44BA-8446-30EA73A80CED}"/>
    <dgm:cxn modelId="{94EDDF9E-8B12-435D-AA7F-0C1831496200}" type="presOf" srcId="{3AE251F5-C06A-40C3-A13A-622C2B7A3D5D}" destId="{14D57292-26C7-47B4-B0EC-B043CF7B2C41}" srcOrd="0" destOrd="0" presId="urn:microsoft.com/office/officeart/2008/layout/LinedList"/>
    <dgm:cxn modelId="{AFDD5FE9-02AE-4AA8-92BB-8A58043184F6}" type="presOf" srcId="{B61246B8-8EAD-40E9-A512-ED20FA21B3CA}" destId="{00EF1D53-6EAE-45CA-B7D2-B38ECEEDF35C}" srcOrd="0" destOrd="0" presId="urn:microsoft.com/office/officeart/2008/layout/LinedList"/>
    <dgm:cxn modelId="{65367BFB-C7A2-4B48-98DA-14CDFA4D3906}" type="presOf" srcId="{D80966D3-9E4D-490C-A317-A4D3C923CF7D}" destId="{E6BED217-32B6-4EA6-AC28-058764FDC800}" srcOrd="0" destOrd="0" presId="urn:microsoft.com/office/officeart/2008/layout/LinedList"/>
    <dgm:cxn modelId="{FF2D0278-F5B8-425B-9731-8CAA010F9C55}" type="presParOf" srcId="{E6BED217-32B6-4EA6-AC28-058764FDC800}" destId="{9157028F-4408-4B14-9275-8DB4F5786689}" srcOrd="0" destOrd="0" presId="urn:microsoft.com/office/officeart/2008/layout/LinedList"/>
    <dgm:cxn modelId="{9B35D300-FCF6-429E-8591-3FAEE50BE484}" type="presParOf" srcId="{E6BED217-32B6-4EA6-AC28-058764FDC800}" destId="{52912243-06A1-48B8-841C-09C22573DA7F}" srcOrd="1" destOrd="0" presId="urn:microsoft.com/office/officeart/2008/layout/LinedList"/>
    <dgm:cxn modelId="{0FB4BD5F-BB35-4556-B317-CD33B486C029}" type="presParOf" srcId="{52912243-06A1-48B8-841C-09C22573DA7F}" destId="{00EF1D53-6EAE-45CA-B7D2-B38ECEEDF35C}" srcOrd="0" destOrd="0" presId="urn:microsoft.com/office/officeart/2008/layout/LinedList"/>
    <dgm:cxn modelId="{7CDC6D2D-F0B4-44B3-9C12-31A21812AE39}" type="presParOf" srcId="{52912243-06A1-48B8-841C-09C22573DA7F}" destId="{470E6C93-CB97-4CC2-91B5-DAD994ABA77E}" srcOrd="1" destOrd="0" presId="urn:microsoft.com/office/officeart/2008/layout/LinedList"/>
    <dgm:cxn modelId="{CF8CA396-C408-431C-A0B3-CDC61A5A5709}" type="presParOf" srcId="{E6BED217-32B6-4EA6-AC28-058764FDC800}" destId="{088C3849-1BA2-4757-BC29-BD5BA5458AE8}" srcOrd="2" destOrd="0" presId="urn:microsoft.com/office/officeart/2008/layout/LinedList"/>
    <dgm:cxn modelId="{A8839679-7C67-4DAC-B876-35EC540592B4}" type="presParOf" srcId="{E6BED217-32B6-4EA6-AC28-058764FDC800}" destId="{576FC343-7859-437A-93A5-334399D27FC3}" srcOrd="3" destOrd="0" presId="urn:microsoft.com/office/officeart/2008/layout/LinedList"/>
    <dgm:cxn modelId="{2FD98500-111A-4536-9877-8ED1D1D566EE}" type="presParOf" srcId="{576FC343-7859-437A-93A5-334399D27FC3}" destId="{14D57292-26C7-47B4-B0EC-B043CF7B2C41}" srcOrd="0" destOrd="0" presId="urn:microsoft.com/office/officeart/2008/layout/LinedList"/>
    <dgm:cxn modelId="{64BAFB8E-3627-47E8-8ED0-381DCEB687A2}" type="presParOf" srcId="{576FC343-7859-437A-93A5-334399D27FC3}" destId="{B79D603D-DE76-4324-B4C1-CAEBCD5AEE29}" srcOrd="1" destOrd="0" presId="urn:microsoft.com/office/officeart/2008/layout/LinedList"/>
    <dgm:cxn modelId="{1EC0F08D-9F94-4805-A06E-CD09D7CC8B56}" type="presParOf" srcId="{E6BED217-32B6-4EA6-AC28-058764FDC800}" destId="{9DC9F9FE-6D53-421C-9E50-E729519857C5}" srcOrd="4" destOrd="0" presId="urn:microsoft.com/office/officeart/2008/layout/LinedList"/>
    <dgm:cxn modelId="{8BFD120C-164E-4C7F-A07F-70EBE055B010}" type="presParOf" srcId="{E6BED217-32B6-4EA6-AC28-058764FDC800}" destId="{FAF46FEC-02B8-4791-A9C5-9FFF0CC67702}" srcOrd="5" destOrd="0" presId="urn:microsoft.com/office/officeart/2008/layout/LinedList"/>
    <dgm:cxn modelId="{FB9C6BA1-D416-4D01-A72D-8B836FCB0419}" type="presParOf" srcId="{FAF46FEC-02B8-4791-A9C5-9FFF0CC67702}" destId="{60361937-7E83-42A4-8D68-BB94333FA24E}" srcOrd="0" destOrd="0" presId="urn:microsoft.com/office/officeart/2008/layout/LinedList"/>
    <dgm:cxn modelId="{360D8A0E-5CBC-4250-9DA4-BAA53CAB4ACE}" type="presParOf" srcId="{FAF46FEC-02B8-4791-A9C5-9FFF0CC67702}" destId="{CDFA1939-6E5E-408D-82B8-B5D1D60DF935}" srcOrd="1" destOrd="0" presId="urn:microsoft.com/office/officeart/2008/layout/LinedList"/>
    <dgm:cxn modelId="{907E277F-A744-4841-87FE-E38C0A062E52}" type="presParOf" srcId="{E6BED217-32B6-4EA6-AC28-058764FDC800}" destId="{0A03477D-DA2D-4FC5-8CE6-874E11D8D16D}" srcOrd="6" destOrd="0" presId="urn:microsoft.com/office/officeart/2008/layout/LinedList"/>
    <dgm:cxn modelId="{C864D7D0-D4F5-49B5-BD3F-61EF10D5AFC9}" type="presParOf" srcId="{E6BED217-32B6-4EA6-AC28-058764FDC800}" destId="{410BB8A3-00DA-47D8-B3D9-C3E9DE993BFB}" srcOrd="7" destOrd="0" presId="urn:microsoft.com/office/officeart/2008/layout/LinedList"/>
    <dgm:cxn modelId="{0A4F8F53-D0C7-4569-84D1-72400D84E529}" type="presParOf" srcId="{410BB8A3-00DA-47D8-B3D9-C3E9DE993BFB}" destId="{45ECB21D-7FCD-4240-9F70-EAC7578E761F}" srcOrd="0" destOrd="0" presId="urn:microsoft.com/office/officeart/2008/layout/LinedList"/>
    <dgm:cxn modelId="{6DCB117D-7AE7-43B4-84C6-395967080C96}" type="presParOf" srcId="{410BB8A3-00DA-47D8-B3D9-C3E9DE993BFB}" destId="{8C2340F4-BA5F-4D34-890F-AC2D2CFD73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3CDBA4-E6D9-47BB-BE78-0D5853F707D8}"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FBE2F8A7-502C-4C99-BC53-CF656A74C87B}">
      <dgm:prSet/>
      <dgm:spPr/>
      <dgm:t>
        <a:bodyPr/>
        <a:lstStyle/>
        <a:p>
          <a:r>
            <a:rPr lang="en-IE"/>
            <a:t>Good writers have a revision strategy. One such strategy is that they focus on large-scale, global issues before  moving on to smaller-scale local concerns.</a:t>
          </a:r>
          <a:endParaRPr lang="en-US"/>
        </a:p>
      </dgm:t>
    </dgm:pt>
    <dgm:pt modelId="{B8A9715D-2156-4947-B3A0-A1988A530A7C}" type="parTrans" cxnId="{3C870AFC-969E-418F-922F-0FA293ABA203}">
      <dgm:prSet/>
      <dgm:spPr/>
      <dgm:t>
        <a:bodyPr/>
        <a:lstStyle/>
        <a:p>
          <a:endParaRPr lang="en-US"/>
        </a:p>
      </dgm:t>
    </dgm:pt>
    <dgm:pt modelId="{4C9A4EBE-5F38-4CA7-AE82-34BC659F3D9A}" type="sibTrans" cxnId="{3C870AFC-969E-418F-922F-0FA293ABA203}">
      <dgm:prSet/>
      <dgm:spPr/>
      <dgm:t>
        <a:bodyPr/>
        <a:lstStyle/>
        <a:p>
          <a:endParaRPr lang="en-US"/>
        </a:p>
      </dgm:t>
    </dgm:pt>
    <dgm:pt modelId="{96446C02-02D6-4738-8DB8-B2ECEB77BAFA}">
      <dgm:prSet/>
      <dgm:spPr/>
      <dgm:t>
        <a:bodyPr/>
        <a:lstStyle/>
        <a:p>
          <a:r>
            <a:rPr lang="en-IE"/>
            <a:t>Generally, global concerns would be concerns about the integrity and validity of the argument and how sections and paragraphs serve to further the argument.</a:t>
          </a:r>
          <a:endParaRPr lang="en-US"/>
        </a:p>
      </dgm:t>
    </dgm:pt>
    <dgm:pt modelId="{13D14B89-58D8-4F70-9650-8010EE54C41F}" type="parTrans" cxnId="{00681A57-175B-4F39-9CE7-EDA379E9E992}">
      <dgm:prSet/>
      <dgm:spPr/>
      <dgm:t>
        <a:bodyPr/>
        <a:lstStyle/>
        <a:p>
          <a:endParaRPr lang="en-US"/>
        </a:p>
      </dgm:t>
    </dgm:pt>
    <dgm:pt modelId="{A8EEBCEB-82AD-41EB-A6A7-80A4ED0EF75A}" type="sibTrans" cxnId="{00681A57-175B-4F39-9CE7-EDA379E9E992}">
      <dgm:prSet/>
      <dgm:spPr/>
      <dgm:t>
        <a:bodyPr/>
        <a:lstStyle/>
        <a:p>
          <a:endParaRPr lang="en-US"/>
        </a:p>
      </dgm:t>
    </dgm:pt>
    <dgm:pt modelId="{5350C8F3-0CAC-4CB5-8BB2-950343F17052}">
      <dgm:prSet/>
      <dgm:spPr/>
      <dgm:t>
        <a:bodyPr/>
        <a:lstStyle/>
        <a:p>
          <a:r>
            <a:rPr lang="en-IE"/>
            <a:t>Lower-scale revision concerns include issues internal to the paragraph: how sentences function inform the paragraph’s central idea and whether there is a clear transition into the next paragraph.</a:t>
          </a:r>
          <a:endParaRPr lang="en-US"/>
        </a:p>
      </dgm:t>
    </dgm:pt>
    <dgm:pt modelId="{938E1E71-C6E9-4B99-91CA-417DEE383A99}" type="parTrans" cxnId="{765AC18C-AE92-45A7-A6A5-C9C26F722B15}">
      <dgm:prSet/>
      <dgm:spPr/>
      <dgm:t>
        <a:bodyPr/>
        <a:lstStyle/>
        <a:p>
          <a:endParaRPr lang="en-US"/>
        </a:p>
      </dgm:t>
    </dgm:pt>
    <dgm:pt modelId="{9C7CC926-E3D5-4ED5-9035-E18FE4F4C2A7}" type="sibTrans" cxnId="{765AC18C-AE92-45A7-A6A5-C9C26F722B15}">
      <dgm:prSet/>
      <dgm:spPr/>
      <dgm:t>
        <a:bodyPr/>
        <a:lstStyle/>
        <a:p>
          <a:endParaRPr lang="en-US"/>
        </a:p>
      </dgm:t>
    </dgm:pt>
    <dgm:pt modelId="{CB35A614-9BF9-4629-899E-22FBEC06FA5C}" type="pres">
      <dgm:prSet presAssocID="{BC3CDBA4-E6D9-47BB-BE78-0D5853F707D8}" presName="vert0" presStyleCnt="0">
        <dgm:presLayoutVars>
          <dgm:dir/>
          <dgm:animOne val="branch"/>
          <dgm:animLvl val="lvl"/>
        </dgm:presLayoutVars>
      </dgm:prSet>
      <dgm:spPr/>
    </dgm:pt>
    <dgm:pt modelId="{FF1802E1-09FE-4E16-900F-4E8AF21F3C1B}" type="pres">
      <dgm:prSet presAssocID="{FBE2F8A7-502C-4C99-BC53-CF656A74C87B}" presName="thickLine" presStyleLbl="alignNode1" presStyleIdx="0" presStyleCnt="3"/>
      <dgm:spPr/>
    </dgm:pt>
    <dgm:pt modelId="{A94FBEF7-4A7E-4DFA-A9E5-EBD7A093CE01}" type="pres">
      <dgm:prSet presAssocID="{FBE2F8A7-502C-4C99-BC53-CF656A74C87B}" presName="horz1" presStyleCnt="0"/>
      <dgm:spPr/>
    </dgm:pt>
    <dgm:pt modelId="{CA1717C8-7551-4384-AB05-12F585780103}" type="pres">
      <dgm:prSet presAssocID="{FBE2F8A7-502C-4C99-BC53-CF656A74C87B}" presName="tx1" presStyleLbl="revTx" presStyleIdx="0" presStyleCnt="3"/>
      <dgm:spPr/>
    </dgm:pt>
    <dgm:pt modelId="{E1F8EB37-FCB6-4979-BE69-36861D9457EA}" type="pres">
      <dgm:prSet presAssocID="{FBE2F8A7-502C-4C99-BC53-CF656A74C87B}" presName="vert1" presStyleCnt="0"/>
      <dgm:spPr/>
    </dgm:pt>
    <dgm:pt modelId="{24F60F6D-3A09-4709-91BC-C97CCE31E8D0}" type="pres">
      <dgm:prSet presAssocID="{96446C02-02D6-4738-8DB8-B2ECEB77BAFA}" presName="thickLine" presStyleLbl="alignNode1" presStyleIdx="1" presStyleCnt="3"/>
      <dgm:spPr/>
    </dgm:pt>
    <dgm:pt modelId="{57B22152-1FF7-4537-B815-F791D954DF44}" type="pres">
      <dgm:prSet presAssocID="{96446C02-02D6-4738-8DB8-B2ECEB77BAFA}" presName="horz1" presStyleCnt="0"/>
      <dgm:spPr/>
    </dgm:pt>
    <dgm:pt modelId="{860AE01C-4C21-4B50-B1BF-97C9526E0013}" type="pres">
      <dgm:prSet presAssocID="{96446C02-02D6-4738-8DB8-B2ECEB77BAFA}" presName="tx1" presStyleLbl="revTx" presStyleIdx="1" presStyleCnt="3"/>
      <dgm:spPr/>
    </dgm:pt>
    <dgm:pt modelId="{790DAD8C-0D53-45B2-98DE-6CD7E0A165D1}" type="pres">
      <dgm:prSet presAssocID="{96446C02-02D6-4738-8DB8-B2ECEB77BAFA}" presName="vert1" presStyleCnt="0"/>
      <dgm:spPr/>
    </dgm:pt>
    <dgm:pt modelId="{7D8727CE-427D-40F6-87C4-7A5C1A140D08}" type="pres">
      <dgm:prSet presAssocID="{5350C8F3-0CAC-4CB5-8BB2-950343F17052}" presName="thickLine" presStyleLbl="alignNode1" presStyleIdx="2" presStyleCnt="3"/>
      <dgm:spPr/>
    </dgm:pt>
    <dgm:pt modelId="{30FC523D-98D9-4AE9-AC2E-3F733CBFF851}" type="pres">
      <dgm:prSet presAssocID="{5350C8F3-0CAC-4CB5-8BB2-950343F17052}" presName="horz1" presStyleCnt="0"/>
      <dgm:spPr/>
    </dgm:pt>
    <dgm:pt modelId="{076965CC-1B35-477D-9F5B-37669035E081}" type="pres">
      <dgm:prSet presAssocID="{5350C8F3-0CAC-4CB5-8BB2-950343F17052}" presName="tx1" presStyleLbl="revTx" presStyleIdx="2" presStyleCnt="3"/>
      <dgm:spPr/>
    </dgm:pt>
    <dgm:pt modelId="{ED79A0CB-1C23-4B10-9C29-C5B585F1E510}" type="pres">
      <dgm:prSet presAssocID="{5350C8F3-0CAC-4CB5-8BB2-950343F17052}" presName="vert1" presStyleCnt="0"/>
      <dgm:spPr/>
    </dgm:pt>
  </dgm:ptLst>
  <dgm:cxnLst>
    <dgm:cxn modelId="{2D51FC13-66D9-4CF8-B246-B1AD3681DA01}" type="presOf" srcId="{FBE2F8A7-502C-4C99-BC53-CF656A74C87B}" destId="{CA1717C8-7551-4384-AB05-12F585780103}" srcOrd="0" destOrd="0" presId="urn:microsoft.com/office/officeart/2008/layout/LinedList"/>
    <dgm:cxn modelId="{5C7FAC18-75D3-482B-9DE1-1D41C9184FAB}" type="presOf" srcId="{BC3CDBA4-E6D9-47BB-BE78-0D5853F707D8}" destId="{CB35A614-9BF9-4629-899E-22FBEC06FA5C}" srcOrd="0" destOrd="0" presId="urn:microsoft.com/office/officeart/2008/layout/LinedList"/>
    <dgm:cxn modelId="{B397AE68-E2D9-4626-BBC3-0CCFE05C48B6}" type="presOf" srcId="{96446C02-02D6-4738-8DB8-B2ECEB77BAFA}" destId="{860AE01C-4C21-4B50-B1BF-97C9526E0013}" srcOrd="0" destOrd="0" presId="urn:microsoft.com/office/officeart/2008/layout/LinedList"/>
    <dgm:cxn modelId="{00681A57-175B-4F39-9CE7-EDA379E9E992}" srcId="{BC3CDBA4-E6D9-47BB-BE78-0D5853F707D8}" destId="{96446C02-02D6-4738-8DB8-B2ECEB77BAFA}" srcOrd="1" destOrd="0" parTransId="{13D14B89-58D8-4F70-9650-8010EE54C41F}" sibTransId="{A8EEBCEB-82AD-41EB-A6A7-80A4ED0EF75A}"/>
    <dgm:cxn modelId="{765AC18C-AE92-45A7-A6A5-C9C26F722B15}" srcId="{BC3CDBA4-E6D9-47BB-BE78-0D5853F707D8}" destId="{5350C8F3-0CAC-4CB5-8BB2-950343F17052}" srcOrd="2" destOrd="0" parTransId="{938E1E71-C6E9-4B99-91CA-417DEE383A99}" sibTransId="{9C7CC926-E3D5-4ED5-9035-E18FE4F4C2A7}"/>
    <dgm:cxn modelId="{1C3BFF97-EC6E-4D69-A401-B717C2FA151F}" type="presOf" srcId="{5350C8F3-0CAC-4CB5-8BB2-950343F17052}" destId="{076965CC-1B35-477D-9F5B-37669035E081}" srcOrd="0" destOrd="0" presId="urn:microsoft.com/office/officeart/2008/layout/LinedList"/>
    <dgm:cxn modelId="{3C870AFC-969E-418F-922F-0FA293ABA203}" srcId="{BC3CDBA4-E6D9-47BB-BE78-0D5853F707D8}" destId="{FBE2F8A7-502C-4C99-BC53-CF656A74C87B}" srcOrd="0" destOrd="0" parTransId="{B8A9715D-2156-4947-B3A0-A1988A530A7C}" sibTransId="{4C9A4EBE-5F38-4CA7-AE82-34BC659F3D9A}"/>
    <dgm:cxn modelId="{E7868AA8-32FC-4A65-9ABD-BBB2DC56E045}" type="presParOf" srcId="{CB35A614-9BF9-4629-899E-22FBEC06FA5C}" destId="{FF1802E1-09FE-4E16-900F-4E8AF21F3C1B}" srcOrd="0" destOrd="0" presId="urn:microsoft.com/office/officeart/2008/layout/LinedList"/>
    <dgm:cxn modelId="{8823D63D-7CD2-4D8C-BEE9-1560A9EE428D}" type="presParOf" srcId="{CB35A614-9BF9-4629-899E-22FBEC06FA5C}" destId="{A94FBEF7-4A7E-4DFA-A9E5-EBD7A093CE01}" srcOrd="1" destOrd="0" presId="urn:microsoft.com/office/officeart/2008/layout/LinedList"/>
    <dgm:cxn modelId="{0F873B32-D84D-45A6-AB29-5A87183BA486}" type="presParOf" srcId="{A94FBEF7-4A7E-4DFA-A9E5-EBD7A093CE01}" destId="{CA1717C8-7551-4384-AB05-12F585780103}" srcOrd="0" destOrd="0" presId="urn:microsoft.com/office/officeart/2008/layout/LinedList"/>
    <dgm:cxn modelId="{BCF64E95-A3B4-48DF-9A19-BEB4E0724BB9}" type="presParOf" srcId="{A94FBEF7-4A7E-4DFA-A9E5-EBD7A093CE01}" destId="{E1F8EB37-FCB6-4979-BE69-36861D9457EA}" srcOrd="1" destOrd="0" presId="urn:microsoft.com/office/officeart/2008/layout/LinedList"/>
    <dgm:cxn modelId="{EFC30827-04A5-4D9F-B673-6E336672FC29}" type="presParOf" srcId="{CB35A614-9BF9-4629-899E-22FBEC06FA5C}" destId="{24F60F6D-3A09-4709-91BC-C97CCE31E8D0}" srcOrd="2" destOrd="0" presId="urn:microsoft.com/office/officeart/2008/layout/LinedList"/>
    <dgm:cxn modelId="{B789CCA3-5537-4C55-9CC5-3504C5696AFA}" type="presParOf" srcId="{CB35A614-9BF9-4629-899E-22FBEC06FA5C}" destId="{57B22152-1FF7-4537-B815-F791D954DF44}" srcOrd="3" destOrd="0" presId="urn:microsoft.com/office/officeart/2008/layout/LinedList"/>
    <dgm:cxn modelId="{E187BF49-1E67-4EF9-AB32-5BD016A89362}" type="presParOf" srcId="{57B22152-1FF7-4537-B815-F791D954DF44}" destId="{860AE01C-4C21-4B50-B1BF-97C9526E0013}" srcOrd="0" destOrd="0" presId="urn:microsoft.com/office/officeart/2008/layout/LinedList"/>
    <dgm:cxn modelId="{C4BCC4E1-6FFB-481F-A924-03B9AD7F1696}" type="presParOf" srcId="{57B22152-1FF7-4537-B815-F791D954DF44}" destId="{790DAD8C-0D53-45B2-98DE-6CD7E0A165D1}" srcOrd="1" destOrd="0" presId="urn:microsoft.com/office/officeart/2008/layout/LinedList"/>
    <dgm:cxn modelId="{75F87B1A-4A86-4DD2-8C41-BAB299E6900A}" type="presParOf" srcId="{CB35A614-9BF9-4629-899E-22FBEC06FA5C}" destId="{7D8727CE-427D-40F6-87C4-7A5C1A140D08}" srcOrd="4" destOrd="0" presId="urn:microsoft.com/office/officeart/2008/layout/LinedList"/>
    <dgm:cxn modelId="{3984148A-AF3F-4CE1-A284-A5BB56222621}" type="presParOf" srcId="{CB35A614-9BF9-4629-899E-22FBEC06FA5C}" destId="{30FC523D-98D9-4AE9-AC2E-3F733CBFF851}" srcOrd="5" destOrd="0" presId="urn:microsoft.com/office/officeart/2008/layout/LinedList"/>
    <dgm:cxn modelId="{0D69B935-427B-4161-B107-8D043FB730F3}" type="presParOf" srcId="{30FC523D-98D9-4AE9-AC2E-3F733CBFF851}" destId="{076965CC-1B35-477D-9F5B-37669035E081}" srcOrd="0" destOrd="0" presId="urn:microsoft.com/office/officeart/2008/layout/LinedList"/>
    <dgm:cxn modelId="{E168E08B-047B-4674-A0C4-0AF366E44B7C}" type="presParOf" srcId="{30FC523D-98D9-4AE9-AC2E-3F733CBFF851}" destId="{ED79A0CB-1C23-4B10-9C29-C5B585F1E5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4299F-369B-4103-B530-4D098529C959}"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E1E29C90-7BF4-469F-9B7A-746274CAE78C}">
      <dgm:prSet/>
      <dgm:spPr/>
      <dgm:t>
        <a:bodyPr/>
        <a:lstStyle/>
        <a:p>
          <a:r>
            <a:rPr lang="en-IE"/>
            <a:t>Does the draft address the assignment?</a:t>
          </a:r>
          <a:endParaRPr lang="en-US"/>
        </a:p>
      </dgm:t>
    </dgm:pt>
    <dgm:pt modelId="{2D7DE42E-1AA2-40D4-A83D-45C23CF82E2A}" type="parTrans" cxnId="{24A19A30-D04E-4F3C-B14C-8717F9A7986A}">
      <dgm:prSet/>
      <dgm:spPr/>
      <dgm:t>
        <a:bodyPr/>
        <a:lstStyle/>
        <a:p>
          <a:endParaRPr lang="en-US"/>
        </a:p>
      </dgm:t>
    </dgm:pt>
    <dgm:pt modelId="{3CCDDA97-DDE3-4915-A9FE-6FD362444343}" type="sibTrans" cxnId="{24A19A30-D04E-4F3C-B14C-8717F9A7986A}">
      <dgm:prSet/>
      <dgm:spPr/>
      <dgm:t>
        <a:bodyPr/>
        <a:lstStyle/>
        <a:p>
          <a:endParaRPr lang="en-US"/>
        </a:p>
      </dgm:t>
    </dgm:pt>
    <dgm:pt modelId="{AEA39859-9388-4538-8713-52D790F7B63F}">
      <dgm:prSet/>
      <dgm:spPr/>
      <dgm:t>
        <a:bodyPr/>
        <a:lstStyle/>
        <a:p>
          <a:r>
            <a:rPr lang="en-IE"/>
            <a:t>Is there a clearly stated research question, claim, problem or hypothesis and is its relevance expounded upon?</a:t>
          </a:r>
          <a:endParaRPr lang="en-US"/>
        </a:p>
      </dgm:t>
    </dgm:pt>
    <dgm:pt modelId="{352F8892-A6B4-406E-9F4D-3A28F03F3754}" type="parTrans" cxnId="{5796CBD3-D45D-488A-AD49-FB8417B48249}">
      <dgm:prSet/>
      <dgm:spPr/>
      <dgm:t>
        <a:bodyPr/>
        <a:lstStyle/>
        <a:p>
          <a:endParaRPr lang="en-US"/>
        </a:p>
      </dgm:t>
    </dgm:pt>
    <dgm:pt modelId="{0AC6AFAE-5021-49CF-8309-C85E0E673CCF}" type="sibTrans" cxnId="{5796CBD3-D45D-488A-AD49-FB8417B48249}">
      <dgm:prSet/>
      <dgm:spPr/>
      <dgm:t>
        <a:bodyPr/>
        <a:lstStyle/>
        <a:p>
          <a:endParaRPr lang="en-US"/>
        </a:p>
      </dgm:t>
    </dgm:pt>
    <dgm:pt modelId="{0504501C-1507-47D0-9F5B-99DB41566440}">
      <dgm:prSet/>
      <dgm:spPr/>
      <dgm:t>
        <a:bodyPr/>
        <a:lstStyle/>
        <a:p>
          <a:r>
            <a:rPr lang="en-IE"/>
            <a:t>What is the structure of the argument? </a:t>
          </a:r>
          <a:endParaRPr lang="en-US"/>
        </a:p>
      </dgm:t>
    </dgm:pt>
    <dgm:pt modelId="{77D1B563-AF44-4623-A15D-06CF84000B29}" type="parTrans" cxnId="{FAE88B8A-AC41-4DA0-8D5D-A836AF5092CC}">
      <dgm:prSet/>
      <dgm:spPr/>
      <dgm:t>
        <a:bodyPr/>
        <a:lstStyle/>
        <a:p>
          <a:endParaRPr lang="en-US"/>
        </a:p>
      </dgm:t>
    </dgm:pt>
    <dgm:pt modelId="{74782DC3-2615-46C4-9916-040C7A915E24}" type="sibTrans" cxnId="{FAE88B8A-AC41-4DA0-8D5D-A836AF5092CC}">
      <dgm:prSet/>
      <dgm:spPr/>
      <dgm:t>
        <a:bodyPr/>
        <a:lstStyle/>
        <a:p>
          <a:endParaRPr lang="en-US"/>
        </a:p>
      </dgm:t>
    </dgm:pt>
    <dgm:pt modelId="{8C5C4A12-2492-45F8-ACE8-E87638F1762A}">
      <dgm:prSet/>
      <dgm:spPr/>
      <dgm:t>
        <a:bodyPr/>
        <a:lstStyle/>
        <a:p>
          <a:r>
            <a:rPr lang="en-IE"/>
            <a:t>(Suggestion: outline the argument, the claims, backing and warrants that make the case. Does this outline consistent with how the text has structured the argument?)</a:t>
          </a:r>
          <a:endParaRPr lang="en-US"/>
        </a:p>
      </dgm:t>
    </dgm:pt>
    <dgm:pt modelId="{3A710CB4-4F29-4DA1-9264-37F10F71A76E}" type="parTrans" cxnId="{BBE7C6EA-39AD-4050-84F6-8CCD4742B742}">
      <dgm:prSet/>
      <dgm:spPr/>
      <dgm:t>
        <a:bodyPr/>
        <a:lstStyle/>
        <a:p>
          <a:endParaRPr lang="en-US"/>
        </a:p>
      </dgm:t>
    </dgm:pt>
    <dgm:pt modelId="{3FDC34E8-66B0-4FAD-8C9E-1353208E7D8A}" type="sibTrans" cxnId="{BBE7C6EA-39AD-4050-84F6-8CCD4742B742}">
      <dgm:prSet/>
      <dgm:spPr/>
      <dgm:t>
        <a:bodyPr/>
        <a:lstStyle/>
        <a:p>
          <a:endParaRPr lang="en-US"/>
        </a:p>
      </dgm:t>
    </dgm:pt>
    <dgm:pt modelId="{6B6869F3-FE00-4B6E-87E7-D85D639D9C39}">
      <dgm:prSet/>
      <dgm:spPr/>
      <dgm:t>
        <a:bodyPr/>
        <a:lstStyle/>
        <a:p>
          <a:r>
            <a:rPr lang="en-IE"/>
            <a:t>How do headings carry the argument forward?</a:t>
          </a:r>
          <a:endParaRPr lang="en-US"/>
        </a:p>
      </dgm:t>
    </dgm:pt>
    <dgm:pt modelId="{985F6B5B-D00F-4859-87ED-6CD50139AD86}" type="parTrans" cxnId="{CE4E0B5F-66C9-457C-9E4A-0BD758461511}">
      <dgm:prSet/>
      <dgm:spPr/>
      <dgm:t>
        <a:bodyPr/>
        <a:lstStyle/>
        <a:p>
          <a:endParaRPr lang="en-US"/>
        </a:p>
      </dgm:t>
    </dgm:pt>
    <dgm:pt modelId="{A3B73EE8-62B5-47FC-8CC3-CB57A5CFCEF3}" type="sibTrans" cxnId="{CE4E0B5F-66C9-457C-9E4A-0BD758461511}">
      <dgm:prSet/>
      <dgm:spPr/>
      <dgm:t>
        <a:bodyPr/>
        <a:lstStyle/>
        <a:p>
          <a:endParaRPr lang="en-US"/>
        </a:p>
      </dgm:t>
    </dgm:pt>
    <dgm:pt modelId="{2E13956F-E9CB-41AD-B860-D5E4E466DB2E}">
      <dgm:prSet/>
      <dgm:spPr/>
      <dgm:t>
        <a:bodyPr/>
        <a:lstStyle/>
        <a:p>
          <a:r>
            <a:rPr lang="en-IE"/>
            <a:t>What is the contribution of each paragraph to the case being made?</a:t>
          </a:r>
          <a:endParaRPr lang="en-US"/>
        </a:p>
      </dgm:t>
    </dgm:pt>
    <dgm:pt modelId="{A7037272-AEDD-48B5-B5D4-D11CA4583F64}" type="parTrans" cxnId="{BF611220-D69B-4BF8-941A-BC794AACA8A2}">
      <dgm:prSet/>
      <dgm:spPr/>
      <dgm:t>
        <a:bodyPr/>
        <a:lstStyle/>
        <a:p>
          <a:endParaRPr lang="en-US"/>
        </a:p>
      </dgm:t>
    </dgm:pt>
    <dgm:pt modelId="{5DC38AFD-29E1-4AC6-94BB-1B5ADB951FBD}" type="sibTrans" cxnId="{BF611220-D69B-4BF8-941A-BC794AACA8A2}">
      <dgm:prSet/>
      <dgm:spPr/>
      <dgm:t>
        <a:bodyPr/>
        <a:lstStyle/>
        <a:p>
          <a:endParaRPr lang="en-US"/>
        </a:p>
      </dgm:t>
    </dgm:pt>
    <dgm:pt modelId="{AAF3EEC7-66FA-4133-A445-9318B749FDE7}" type="pres">
      <dgm:prSet presAssocID="{4564299F-369B-4103-B530-4D098529C959}" presName="vert0" presStyleCnt="0">
        <dgm:presLayoutVars>
          <dgm:dir/>
          <dgm:animOne val="branch"/>
          <dgm:animLvl val="lvl"/>
        </dgm:presLayoutVars>
      </dgm:prSet>
      <dgm:spPr/>
    </dgm:pt>
    <dgm:pt modelId="{121A855D-AA07-4E80-AC0D-026B41CEC3EE}" type="pres">
      <dgm:prSet presAssocID="{E1E29C90-7BF4-469F-9B7A-746274CAE78C}" presName="thickLine" presStyleLbl="alignNode1" presStyleIdx="0" presStyleCnt="6"/>
      <dgm:spPr/>
    </dgm:pt>
    <dgm:pt modelId="{8327B075-AA2C-4D1D-9852-754599C47302}" type="pres">
      <dgm:prSet presAssocID="{E1E29C90-7BF4-469F-9B7A-746274CAE78C}" presName="horz1" presStyleCnt="0"/>
      <dgm:spPr/>
    </dgm:pt>
    <dgm:pt modelId="{3FE0F79A-250F-4B83-A5FC-4FDED4A43300}" type="pres">
      <dgm:prSet presAssocID="{E1E29C90-7BF4-469F-9B7A-746274CAE78C}" presName="tx1" presStyleLbl="revTx" presStyleIdx="0" presStyleCnt="6"/>
      <dgm:spPr/>
    </dgm:pt>
    <dgm:pt modelId="{5CFD4B70-DF97-43D4-92B3-FBA67C07A5F5}" type="pres">
      <dgm:prSet presAssocID="{E1E29C90-7BF4-469F-9B7A-746274CAE78C}" presName="vert1" presStyleCnt="0"/>
      <dgm:spPr/>
    </dgm:pt>
    <dgm:pt modelId="{CA664411-44AA-4C64-A56C-E4AB5A9D4E6C}" type="pres">
      <dgm:prSet presAssocID="{AEA39859-9388-4538-8713-52D790F7B63F}" presName="thickLine" presStyleLbl="alignNode1" presStyleIdx="1" presStyleCnt="6"/>
      <dgm:spPr/>
    </dgm:pt>
    <dgm:pt modelId="{CD4565A4-C9E7-4968-AEEF-C3A5DB742C49}" type="pres">
      <dgm:prSet presAssocID="{AEA39859-9388-4538-8713-52D790F7B63F}" presName="horz1" presStyleCnt="0"/>
      <dgm:spPr/>
    </dgm:pt>
    <dgm:pt modelId="{6E0813B6-5DF8-4142-B55F-314A5F0FFD2A}" type="pres">
      <dgm:prSet presAssocID="{AEA39859-9388-4538-8713-52D790F7B63F}" presName="tx1" presStyleLbl="revTx" presStyleIdx="1" presStyleCnt="6"/>
      <dgm:spPr/>
    </dgm:pt>
    <dgm:pt modelId="{7C1E8782-B298-4A1F-85E1-D6DB3D265651}" type="pres">
      <dgm:prSet presAssocID="{AEA39859-9388-4538-8713-52D790F7B63F}" presName="vert1" presStyleCnt="0"/>
      <dgm:spPr/>
    </dgm:pt>
    <dgm:pt modelId="{5C8F74BE-B60E-40DB-841A-A36EA6A3F882}" type="pres">
      <dgm:prSet presAssocID="{0504501C-1507-47D0-9F5B-99DB41566440}" presName="thickLine" presStyleLbl="alignNode1" presStyleIdx="2" presStyleCnt="6"/>
      <dgm:spPr/>
    </dgm:pt>
    <dgm:pt modelId="{91AA0E1C-34AC-4969-9CB2-4C157C2E3B8F}" type="pres">
      <dgm:prSet presAssocID="{0504501C-1507-47D0-9F5B-99DB41566440}" presName="horz1" presStyleCnt="0"/>
      <dgm:spPr/>
    </dgm:pt>
    <dgm:pt modelId="{AB7DAECE-15F8-43DE-9D1F-81E3F814BABF}" type="pres">
      <dgm:prSet presAssocID="{0504501C-1507-47D0-9F5B-99DB41566440}" presName="tx1" presStyleLbl="revTx" presStyleIdx="2" presStyleCnt="6"/>
      <dgm:spPr/>
    </dgm:pt>
    <dgm:pt modelId="{6EDC4678-8EB5-406C-918A-930275838E9C}" type="pres">
      <dgm:prSet presAssocID="{0504501C-1507-47D0-9F5B-99DB41566440}" presName="vert1" presStyleCnt="0"/>
      <dgm:spPr/>
    </dgm:pt>
    <dgm:pt modelId="{3C55F502-4437-428C-86F9-E97870623935}" type="pres">
      <dgm:prSet presAssocID="{8C5C4A12-2492-45F8-ACE8-E87638F1762A}" presName="thickLine" presStyleLbl="alignNode1" presStyleIdx="3" presStyleCnt="6"/>
      <dgm:spPr/>
    </dgm:pt>
    <dgm:pt modelId="{859BBC3E-11BB-4037-A690-F13D99329A4D}" type="pres">
      <dgm:prSet presAssocID="{8C5C4A12-2492-45F8-ACE8-E87638F1762A}" presName="horz1" presStyleCnt="0"/>
      <dgm:spPr/>
    </dgm:pt>
    <dgm:pt modelId="{53E9DFBB-FDB4-42D8-90BB-F40D94D41F73}" type="pres">
      <dgm:prSet presAssocID="{8C5C4A12-2492-45F8-ACE8-E87638F1762A}" presName="tx1" presStyleLbl="revTx" presStyleIdx="3" presStyleCnt="6"/>
      <dgm:spPr/>
    </dgm:pt>
    <dgm:pt modelId="{0DAAA1C4-2690-4874-ADB6-A95F27575600}" type="pres">
      <dgm:prSet presAssocID="{8C5C4A12-2492-45F8-ACE8-E87638F1762A}" presName="vert1" presStyleCnt="0"/>
      <dgm:spPr/>
    </dgm:pt>
    <dgm:pt modelId="{82C92317-FC23-4583-AFAF-16E80767F7A1}" type="pres">
      <dgm:prSet presAssocID="{6B6869F3-FE00-4B6E-87E7-D85D639D9C39}" presName="thickLine" presStyleLbl="alignNode1" presStyleIdx="4" presStyleCnt="6"/>
      <dgm:spPr/>
    </dgm:pt>
    <dgm:pt modelId="{0D58DDCD-00EA-43E2-B4FC-B0163AD034F5}" type="pres">
      <dgm:prSet presAssocID="{6B6869F3-FE00-4B6E-87E7-D85D639D9C39}" presName="horz1" presStyleCnt="0"/>
      <dgm:spPr/>
    </dgm:pt>
    <dgm:pt modelId="{ED751419-C927-446C-A658-CEB58FF9A2BF}" type="pres">
      <dgm:prSet presAssocID="{6B6869F3-FE00-4B6E-87E7-D85D639D9C39}" presName="tx1" presStyleLbl="revTx" presStyleIdx="4" presStyleCnt="6"/>
      <dgm:spPr/>
    </dgm:pt>
    <dgm:pt modelId="{C9E6E425-6D3E-4EAA-988D-7EBF99C882B3}" type="pres">
      <dgm:prSet presAssocID="{6B6869F3-FE00-4B6E-87E7-D85D639D9C39}" presName="vert1" presStyleCnt="0"/>
      <dgm:spPr/>
    </dgm:pt>
    <dgm:pt modelId="{56EAA9C9-8243-444B-8446-A1F51680AF75}" type="pres">
      <dgm:prSet presAssocID="{2E13956F-E9CB-41AD-B860-D5E4E466DB2E}" presName="thickLine" presStyleLbl="alignNode1" presStyleIdx="5" presStyleCnt="6"/>
      <dgm:spPr/>
    </dgm:pt>
    <dgm:pt modelId="{3EB55710-9179-4086-963B-085891B873E1}" type="pres">
      <dgm:prSet presAssocID="{2E13956F-E9CB-41AD-B860-D5E4E466DB2E}" presName="horz1" presStyleCnt="0"/>
      <dgm:spPr/>
    </dgm:pt>
    <dgm:pt modelId="{C494E679-FE5A-4FE6-B0E2-BCF37DED1114}" type="pres">
      <dgm:prSet presAssocID="{2E13956F-E9CB-41AD-B860-D5E4E466DB2E}" presName="tx1" presStyleLbl="revTx" presStyleIdx="5" presStyleCnt="6"/>
      <dgm:spPr/>
    </dgm:pt>
    <dgm:pt modelId="{36550D20-90A7-42C7-B315-5B324254A8DC}" type="pres">
      <dgm:prSet presAssocID="{2E13956F-E9CB-41AD-B860-D5E4E466DB2E}" presName="vert1" presStyleCnt="0"/>
      <dgm:spPr/>
    </dgm:pt>
  </dgm:ptLst>
  <dgm:cxnLst>
    <dgm:cxn modelId="{358A5312-7C28-4AC4-8D54-2BBE46125EDB}" type="presOf" srcId="{AEA39859-9388-4538-8713-52D790F7B63F}" destId="{6E0813B6-5DF8-4142-B55F-314A5F0FFD2A}" srcOrd="0" destOrd="0" presId="urn:microsoft.com/office/officeart/2008/layout/LinedList"/>
    <dgm:cxn modelId="{D4091B1E-CA4F-4E0D-9DAD-8857EEE1BEC4}" type="presOf" srcId="{2E13956F-E9CB-41AD-B860-D5E4E466DB2E}" destId="{C494E679-FE5A-4FE6-B0E2-BCF37DED1114}" srcOrd="0" destOrd="0" presId="urn:microsoft.com/office/officeart/2008/layout/LinedList"/>
    <dgm:cxn modelId="{BF611220-D69B-4BF8-941A-BC794AACA8A2}" srcId="{4564299F-369B-4103-B530-4D098529C959}" destId="{2E13956F-E9CB-41AD-B860-D5E4E466DB2E}" srcOrd="5" destOrd="0" parTransId="{A7037272-AEDD-48B5-B5D4-D11CA4583F64}" sibTransId="{5DC38AFD-29E1-4AC6-94BB-1B5ADB951FBD}"/>
    <dgm:cxn modelId="{24A19A30-D04E-4F3C-B14C-8717F9A7986A}" srcId="{4564299F-369B-4103-B530-4D098529C959}" destId="{E1E29C90-7BF4-469F-9B7A-746274CAE78C}" srcOrd="0" destOrd="0" parTransId="{2D7DE42E-1AA2-40D4-A83D-45C23CF82E2A}" sibTransId="{3CCDDA97-DDE3-4915-A9FE-6FD362444343}"/>
    <dgm:cxn modelId="{1074963B-92DB-4E49-BA56-23EEFA3B16A0}" type="presOf" srcId="{6B6869F3-FE00-4B6E-87E7-D85D639D9C39}" destId="{ED751419-C927-446C-A658-CEB58FF9A2BF}" srcOrd="0" destOrd="0" presId="urn:microsoft.com/office/officeart/2008/layout/LinedList"/>
    <dgm:cxn modelId="{CE4E0B5F-66C9-457C-9E4A-0BD758461511}" srcId="{4564299F-369B-4103-B530-4D098529C959}" destId="{6B6869F3-FE00-4B6E-87E7-D85D639D9C39}" srcOrd="4" destOrd="0" parTransId="{985F6B5B-D00F-4859-87ED-6CD50139AD86}" sibTransId="{A3B73EE8-62B5-47FC-8CC3-CB57A5CFCEF3}"/>
    <dgm:cxn modelId="{FAE88B8A-AC41-4DA0-8D5D-A836AF5092CC}" srcId="{4564299F-369B-4103-B530-4D098529C959}" destId="{0504501C-1507-47D0-9F5B-99DB41566440}" srcOrd="2" destOrd="0" parTransId="{77D1B563-AF44-4623-A15D-06CF84000B29}" sibTransId="{74782DC3-2615-46C4-9916-040C7A915E24}"/>
    <dgm:cxn modelId="{055174AF-7C64-4C97-BCC5-21C8850DD0F5}" type="presOf" srcId="{0504501C-1507-47D0-9F5B-99DB41566440}" destId="{AB7DAECE-15F8-43DE-9D1F-81E3F814BABF}" srcOrd="0" destOrd="0" presId="urn:microsoft.com/office/officeart/2008/layout/LinedList"/>
    <dgm:cxn modelId="{58B09BB0-597C-4915-BF32-B11DA86F3BA8}" type="presOf" srcId="{E1E29C90-7BF4-469F-9B7A-746274CAE78C}" destId="{3FE0F79A-250F-4B83-A5FC-4FDED4A43300}" srcOrd="0" destOrd="0" presId="urn:microsoft.com/office/officeart/2008/layout/LinedList"/>
    <dgm:cxn modelId="{643811D1-F897-48C1-8E23-44EEAE494459}" type="presOf" srcId="{4564299F-369B-4103-B530-4D098529C959}" destId="{AAF3EEC7-66FA-4133-A445-9318B749FDE7}" srcOrd="0" destOrd="0" presId="urn:microsoft.com/office/officeart/2008/layout/LinedList"/>
    <dgm:cxn modelId="{5796CBD3-D45D-488A-AD49-FB8417B48249}" srcId="{4564299F-369B-4103-B530-4D098529C959}" destId="{AEA39859-9388-4538-8713-52D790F7B63F}" srcOrd="1" destOrd="0" parTransId="{352F8892-A6B4-406E-9F4D-3A28F03F3754}" sibTransId="{0AC6AFAE-5021-49CF-8309-C85E0E673CCF}"/>
    <dgm:cxn modelId="{14F3CCDC-CB99-4FC4-B5B5-A2C0A67D2102}" type="presOf" srcId="{8C5C4A12-2492-45F8-ACE8-E87638F1762A}" destId="{53E9DFBB-FDB4-42D8-90BB-F40D94D41F73}" srcOrd="0" destOrd="0" presId="urn:microsoft.com/office/officeart/2008/layout/LinedList"/>
    <dgm:cxn modelId="{BBE7C6EA-39AD-4050-84F6-8CCD4742B742}" srcId="{4564299F-369B-4103-B530-4D098529C959}" destId="{8C5C4A12-2492-45F8-ACE8-E87638F1762A}" srcOrd="3" destOrd="0" parTransId="{3A710CB4-4F29-4DA1-9264-37F10F71A76E}" sibTransId="{3FDC34E8-66B0-4FAD-8C9E-1353208E7D8A}"/>
    <dgm:cxn modelId="{AD0EC11B-09B5-4624-95DC-9BEFFC2245CF}" type="presParOf" srcId="{AAF3EEC7-66FA-4133-A445-9318B749FDE7}" destId="{121A855D-AA07-4E80-AC0D-026B41CEC3EE}" srcOrd="0" destOrd="0" presId="urn:microsoft.com/office/officeart/2008/layout/LinedList"/>
    <dgm:cxn modelId="{37467B7A-67C7-4B30-A1F7-2FA3CAAF3C98}" type="presParOf" srcId="{AAF3EEC7-66FA-4133-A445-9318B749FDE7}" destId="{8327B075-AA2C-4D1D-9852-754599C47302}" srcOrd="1" destOrd="0" presId="urn:microsoft.com/office/officeart/2008/layout/LinedList"/>
    <dgm:cxn modelId="{93EA4611-972C-41CD-89A4-1E0CB910A61E}" type="presParOf" srcId="{8327B075-AA2C-4D1D-9852-754599C47302}" destId="{3FE0F79A-250F-4B83-A5FC-4FDED4A43300}" srcOrd="0" destOrd="0" presId="urn:microsoft.com/office/officeart/2008/layout/LinedList"/>
    <dgm:cxn modelId="{CE12F7E7-53A0-4F3C-8F80-87E3C61D4FBF}" type="presParOf" srcId="{8327B075-AA2C-4D1D-9852-754599C47302}" destId="{5CFD4B70-DF97-43D4-92B3-FBA67C07A5F5}" srcOrd="1" destOrd="0" presId="urn:microsoft.com/office/officeart/2008/layout/LinedList"/>
    <dgm:cxn modelId="{4EBE0125-5934-41A8-A02D-0FA0C530F70E}" type="presParOf" srcId="{AAF3EEC7-66FA-4133-A445-9318B749FDE7}" destId="{CA664411-44AA-4C64-A56C-E4AB5A9D4E6C}" srcOrd="2" destOrd="0" presId="urn:microsoft.com/office/officeart/2008/layout/LinedList"/>
    <dgm:cxn modelId="{EC44ED07-F658-4F38-96B5-EE83AD348626}" type="presParOf" srcId="{AAF3EEC7-66FA-4133-A445-9318B749FDE7}" destId="{CD4565A4-C9E7-4968-AEEF-C3A5DB742C49}" srcOrd="3" destOrd="0" presId="urn:microsoft.com/office/officeart/2008/layout/LinedList"/>
    <dgm:cxn modelId="{90832242-9579-40AF-835A-6C8C97DDB90D}" type="presParOf" srcId="{CD4565A4-C9E7-4968-AEEF-C3A5DB742C49}" destId="{6E0813B6-5DF8-4142-B55F-314A5F0FFD2A}" srcOrd="0" destOrd="0" presId="urn:microsoft.com/office/officeart/2008/layout/LinedList"/>
    <dgm:cxn modelId="{B565AAB8-CDB9-410A-A7AA-0182CA6B4E1F}" type="presParOf" srcId="{CD4565A4-C9E7-4968-AEEF-C3A5DB742C49}" destId="{7C1E8782-B298-4A1F-85E1-D6DB3D265651}" srcOrd="1" destOrd="0" presId="urn:microsoft.com/office/officeart/2008/layout/LinedList"/>
    <dgm:cxn modelId="{3D064C56-DACB-4F78-884D-68D9BA7D1BEA}" type="presParOf" srcId="{AAF3EEC7-66FA-4133-A445-9318B749FDE7}" destId="{5C8F74BE-B60E-40DB-841A-A36EA6A3F882}" srcOrd="4" destOrd="0" presId="urn:microsoft.com/office/officeart/2008/layout/LinedList"/>
    <dgm:cxn modelId="{E9D513D7-605C-4692-B729-90499A65DE66}" type="presParOf" srcId="{AAF3EEC7-66FA-4133-A445-9318B749FDE7}" destId="{91AA0E1C-34AC-4969-9CB2-4C157C2E3B8F}" srcOrd="5" destOrd="0" presId="urn:microsoft.com/office/officeart/2008/layout/LinedList"/>
    <dgm:cxn modelId="{E600C766-2B22-4A14-9B1D-CBD56001C77F}" type="presParOf" srcId="{91AA0E1C-34AC-4969-9CB2-4C157C2E3B8F}" destId="{AB7DAECE-15F8-43DE-9D1F-81E3F814BABF}" srcOrd="0" destOrd="0" presId="urn:microsoft.com/office/officeart/2008/layout/LinedList"/>
    <dgm:cxn modelId="{3BC74CC1-5D17-47FE-BA93-931AF511EEBF}" type="presParOf" srcId="{91AA0E1C-34AC-4969-9CB2-4C157C2E3B8F}" destId="{6EDC4678-8EB5-406C-918A-930275838E9C}" srcOrd="1" destOrd="0" presId="urn:microsoft.com/office/officeart/2008/layout/LinedList"/>
    <dgm:cxn modelId="{2C137A41-4F23-42F8-88E6-81E3353B1807}" type="presParOf" srcId="{AAF3EEC7-66FA-4133-A445-9318B749FDE7}" destId="{3C55F502-4437-428C-86F9-E97870623935}" srcOrd="6" destOrd="0" presId="urn:microsoft.com/office/officeart/2008/layout/LinedList"/>
    <dgm:cxn modelId="{ED340AB0-FB3B-45C2-BB1B-9DD8982B9F03}" type="presParOf" srcId="{AAF3EEC7-66FA-4133-A445-9318B749FDE7}" destId="{859BBC3E-11BB-4037-A690-F13D99329A4D}" srcOrd="7" destOrd="0" presId="urn:microsoft.com/office/officeart/2008/layout/LinedList"/>
    <dgm:cxn modelId="{59569D06-ED96-479F-9D76-ED01B89CBAE5}" type="presParOf" srcId="{859BBC3E-11BB-4037-A690-F13D99329A4D}" destId="{53E9DFBB-FDB4-42D8-90BB-F40D94D41F73}" srcOrd="0" destOrd="0" presId="urn:microsoft.com/office/officeart/2008/layout/LinedList"/>
    <dgm:cxn modelId="{60B8B35D-B28F-4121-BA2B-76980CA90302}" type="presParOf" srcId="{859BBC3E-11BB-4037-A690-F13D99329A4D}" destId="{0DAAA1C4-2690-4874-ADB6-A95F27575600}" srcOrd="1" destOrd="0" presId="urn:microsoft.com/office/officeart/2008/layout/LinedList"/>
    <dgm:cxn modelId="{5EA24E95-CF99-4B46-B0AE-187347F42CCF}" type="presParOf" srcId="{AAF3EEC7-66FA-4133-A445-9318B749FDE7}" destId="{82C92317-FC23-4583-AFAF-16E80767F7A1}" srcOrd="8" destOrd="0" presId="urn:microsoft.com/office/officeart/2008/layout/LinedList"/>
    <dgm:cxn modelId="{C212E794-AF24-4040-A406-65C39B093C3C}" type="presParOf" srcId="{AAF3EEC7-66FA-4133-A445-9318B749FDE7}" destId="{0D58DDCD-00EA-43E2-B4FC-B0163AD034F5}" srcOrd="9" destOrd="0" presId="urn:microsoft.com/office/officeart/2008/layout/LinedList"/>
    <dgm:cxn modelId="{7BCEF0FA-5B90-4E10-904E-A5AE149085C3}" type="presParOf" srcId="{0D58DDCD-00EA-43E2-B4FC-B0163AD034F5}" destId="{ED751419-C927-446C-A658-CEB58FF9A2BF}" srcOrd="0" destOrd="0" presId="urn:microsoft.com/office/officeart/2008/layout/LinedList"/>
    <dgm:cxn modelId="{01F8D990-EDF1-4A70-BD7B-56092C48C2A9}" type="presParOf" srcId="{0D58DDCD-00EA-43E2-B4FC-B0163AD034F5}" destId="{C9E6E425-6D3E-4EAA-988D-7EBF99C882B3}" srcOrd="1" destOrd="0" presId="urn:microsoft.com/office/officeart/2008/layout/LinedList"/>
    <dgm:cxn modelId="{AA3F6FD8-EA35-4793-BB73-8415971B1FBB}" type="presParOf" srcId="{AAF3EEC7-66FA-4133-A445-9318B749FDE7}" destId="{56EAA9C9-8243-444B-8446-A1F51680AF75}" srcOrd="10" destOrd="0" presId="urn:microsoft.com/office/officeart/2008/layout/LinedList"/>
    <dgm:cxn modelId="{FC358D79-B0BC-4BE4-A878-0848C1CDF079}" type="presParOf" srcId="{AAF3EEC7-66FA-4133-A445-9318B749FDE7}" destId="{3EB55710-9179-4086-963B-085891B873E1}" srcOrd="11" destOrd="0" presId="urn:microsoft.com/office/officeart/2008/layout/LinedList"/>
    <dgm:cxn modelId="{D3099EEF-7391-4C1F-BC91-0F1823FBCE71}" type="presParOf" srcId="{3EB55710-9179-4086-963B-085891B873E1}" destId="{C494E679-FE5A-4FE6-B0E2-BCF37DED1114}" srcOrd="0" destOrd="0" presId="urn:microsoft.com/office/officeart/2008/layout/LinedList"/>
    <dgm:cxn modelId="{3E8A8155-D5DE-4A56-B793-4C75AC11434C}" type="presParOf" srcId="{3EB55710-9179-4086-963B-085891B873E1}" destId="{36550D20-90A7-42C7-B315-5B324254A8D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12EFF7-F218-4274-BFA3-E6EE35283633}"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1457C005-41BA-4DA4-89DC-6584B9F911BF}">
      <dgm:prSet/>
      <dgm:spPr/>
      <dgm:t>
        <a:bodyPr/>
        <a:lstStyle/>
        <a:p>
          <a:r>
            <a:rPr lang="en-IE"/>
            <a:t>Are paragraphs unified? What is the paragraph about? And what controls the conversation in the paragraph?</a:t>
          </a:r>
          <a:endParaRPr lang="en-US"/>
        </a:p>
      </dgm:t>
    </dgm:pt>
    <dgm:pt modelId="{AF36C279-2FEB-4BB0-AA32-8F5BFC2F73B8}" type="parTrans" cxnId="{7EB7A6FF-3B14-47B0-B19E-83323A07C935}">
      <dgm:prSet/>
      <dgm:spPr/>
      <dgm:t>
        <a:bodyPr/>
        <a:lstStyle/>
        <a:p>
          <a:endParaRPr lang="en-US"/>
        </a:p>
      </dgm:t>
    </dgm:pt>
    <dgm:pt modelId="{E6D2F8DD-9A9A-4FBB-BED7-C8A2868C3E91}" type="sibTrans" cxnId="{7EB7A6FF-3B14-47B0-B19E-83323A07C935}">
      <dgm:prSet/>
      <dgm:spPr/>
      <dgm:t>
        <a:bodyPr/>
        <a:lstStyle/>
        <a:p>
          <a:endParaRPr lang="en-US"/>
        </a:p>
      </dgm:t>
    </dgm:pt>
    <dgm:pt modelId="{9BC84B1B-65D0-4B9C-972D-2576344DD488}">
      <dgm:prSet/>
      <dgm:spPr/>
      <dgm:t>
        <a:bodyPr/>
        <a:lstStyle/>
        <a:p>
          <a:r>
            <a:rPr lang="en-IE"/>
            <a:t>Does each sentence contribute to the topic of the paragraph? </a:t>
          </a:r>
          <a:endParaRPr lang="en-US"/>
        </a:p>
      </dgm:t>
    </dgm:pt>
    <dgm:pt modelId="{4E010CE8-2E6D-42AB-9363-2B7CFA9D97F2}" type="parTrans" cxnId="{0447DC92-7BBF-401D-A0FE-5D7B86BCBCAC}">
      <dgm:prSet/>
      <dgm:spPr/>
      <dgm:t>
        <a:bodyPr/>
        <a:lstStyle/>
        <a:p>
          <a:endParaRPr lang="en-US"/>
        </a:p>
      </dgm:t>
    </dgm:pt>
    <dgm:pt modelId="{21D33EF0-9601-45B7-AD83-9FCE545D2F9C}" type="sibTrans" cxnId="{0447DC92-7BBF-401D-A0FE-5D7B86BCBCAC}">
      <dgm:prSet/>
      <dgm:spPr/>
      <dgm:t>
        <a:bodyPr/>
        <a:lstStyle/>
        <a:p>
          <a:endParaRPr lang="en-US"/>
        </a:p>
      </dgm:t>
    </dgm:pt>
    <dgm:pt modelId="{C67C632B-C243-4AAA-AF69-AB2527E904C2}">
      <dgm:prSet/>
      <dgm:spPr/>
      <dgm:t>
        <a:bodyPr/>
        <a:lstStyle/>
        <a:p>
          <a:r>
            <a:rPr lang="en-IE"/>
            <a:t>Is the veracity of claims made in the paragraph backed up and supported with examples?</a:t>
          </a:r>
          <a:endParaRPr lang="en-US"/>
        </a:p>
      </dgm:t>
    </dgm:pt>
    <dgm:pt modelId="{81ED3375-959A-48CE-9FE8-D5D8B7F67C4A}" type="parTrans" cxnId="{C5C6EB3A-67BF-4DCC-A73F-4C72DC449E3A}">
      <dgm:prSet/>
      <dgm:spPr/>
      <dgm:t>
        <a:bodyPr/>
        <a:lstStyle/>
        <a:p>
          <a:endParaRPr lang="en-US"/>
        </a:p>
      </dgm:t>
    </dgm:pt>
    <dgm:pt modelId="{89D14B44-C4D5-4838-BD08-84D24E3D7D0C}" type="sibTrans" cxnId="{C5C6EB3A-67BF-4DCC-A73F-4C72DC449E3A}">
      <dgm:prSet/>
      <dgm:spPr/>
      <dgm:t>
        <a:bodyPr/>
        <a:lstStyle/>
        <a:p>
          <a:endParaRPr lang="en-US"/>
        </a:p>
      </dgm:t>
    </dgm:pt>
    <dgm:pt modelId="{7ED5BBED-99F0-48B1-BC3A-A77DE47407CA}">
      <dgm:prSet/>
      <dgm:spPr/>
      <dgm:t>
        <a:bodyPr/>
        <a:lstStyle/>
        <a:p>
          <a:r>
            <a:rPr lang="en-IE"/>
            <a:t>Are the relationships between the ideas expressed in the paragraph well signalled with words like ‘and’, ‘for’, ‘so’ or ‘therefore’, ‘moreover’, ‘however’ or ‘firstly’, ‘next’, ‘finally’?</a:t>
          </a:r>
          <a:endParaRPr lang="en-US"/>
        </a:p>
      </dgm:t>
    </dgm:pt>
    <dgm:pt modelId="{B87368B2-3085-488D-B237-763A1C6E4C68}" type="parTrans" cxnId="{54AD60D7-2F39-4484-BFC9-7B91A777D193}">
      <dgm:prSet/>
      <dgm:spPr/>
      <dgm:t>
        <a:bodyPr/>
        <a:lstStyle/>
        <a:p>
          <a:endParaRPr lang="en-US"/>
        </a:p>
      </dgm:t>
    </dgm:pt>
    <dgm:pt modelId="{EF76EEC8-D87D-463D-A1C3-FF8EACC3C535}" type="sibTrans" cxnId="{54AD60D7-2F39-4484-BFC9-7B91A777D193}">
      <dgm:prSet/>
      <dgm:spPr/>
      <dgm:t>
        <a:bodyPr/>
        <a:lstStyle/>
        <a:p>
          <a:endParaRPr lang="en-US"/>
        </a:p>
      </dgm:t>
    </dgm:pt>
    <dgm:pt modelId="{974C937A-F6E1-46C2-81F5-E13762E6C0F9}">
      <dgm:prSet/>
      <dgm:spPr/>
      <dgm:t>
        <a:bodyPr/>
        <a:lstStyle/>
        <a:p>
          <a:r>
            <a:rPr lang="en-IE"/>
            <a:t>Is the reader able to anticipate the topic in the next paragraph as a result of a well-crafted transition sentence?</a:t>
          </a:r>
          <a:endParaRPr lang="en-US"/>
        </a:p>
      </dgm:t>
    </dgm:pt>
    <dgm:pt modelId="{1E8FF232-C0C3-4260-8CF5-F009D444AA91}" type="parTrans" cxnId="{8EC1EDF3-7A0C-48E5-A900-B44FD7E94206}">
      <dgm:prSet/>
      <dgm:spPr/>
      <dgm:t>
        <a:bodyPr/>
        <a:lstStyle/>
        <a:p>
          <a:endParaRPr lang="en-US"/>
        </a:p>
      </dgm:t>
    </dgm:pt>
    <dgm:pt modelId="{3EBBF141-64A2-4700-A798-8299020BAC72}" type="sibTrans" cxnId="{8EC1EDF3-7A0C-48E5-A900-B44FD7E94206}">
      <dgm:prSet/>
      <dgm:spPr/>
      <dgm:t>
        <a:bodyPr/>
        <a:lstStyle/>
        <a:p>
          <a:endParaRPr lang="en-US"/>
        </a:p>
      </dgm:t>
    </dgm:pt>
    <dgm:pt modelId="{F8276A17-6622-42AE-A106-540091BD153E}" type="pres">
      <dgm:prSet presAssocID="{9E12EFF7-F218-4274-BFA3-E6EE35283633}" presName="vert0" presStyleCnt="0">
        <dgm:presLayoutVars>
          <dgm:dir/>
          <dgm:animOne val="branch"/>
          <dgm:animLvl val="lvl"/>
        </dgm:presLayoutVars>
      </dgm:prSet>
      <dgm:spPr/>
    </dgm:pt>
    <dgm:pt modelId="{3733F88B-7C4E-4637-B185-A4C3B534CC56}" type="pres">
      <dgm:prSet presAssocID="{1457C005-41BA-4DA4-89DC-6584B9F911BF}" presName="thickLine" presStyleLbl="alignNode1" presStyleIdx="0" presStyleCnt="5"/>
      <dgm:spPr/>
    </dgm:pt>
    <dgm:pt modelId="{3DAD74B4-BA7A-456D-BD94-4B257DDCBA07}" type="pres">
      <dgm:prSet presAssocID="{1457C005-41BA-4DA4-89DC-6584B9F911BF}" presName="horz1" presStyleCnt="0"/>
      <dgm:spPr/>
    </dgm:pt>
    <dgm:pt modelId="{FA8B565A-7FF0-4A98-9E6C-7295461C0D6B}" type="pres">
      <dgm:prSet presAssocID="{1457C005-41BA-4DA4-89DC-6584B9F911BF}" presName="tx1" presStyleLbl="revTx" presStyleIdx="0" presStyleCnt="5"/>
      <dgm:spPr/>
    </dgm:pt>
    <dgm:pt modelId="{0ADE1870-8BD4-4550-A8DC-1F58806C6F91}" type="pres">
      <dgm:prSet presAssocID="{1457C005-41BA-4DA4-89DC-6584B9F911BF}" presName="vert1" presStyleCnt="0"/>
      <dgm:spPr/>
    </dgm:pt>
    <dgm:pt modelId="{E44E3698-76A8-47E3-BEE6-999868EC0A40}" type="pres">
      <dgm:prSet presAssocID="{9BC84B1B-65D0-4B9C-972D-2576344DD488}" presName="thickLine" presStyleLbl="alignNode1" presStyleIdx="1" presStyleCnt="5"/>
      <dgm:spPr/>
    </dgm:pt>
    <dgm:pt modelId="{FA366EDD-2BDB-4C47-83FF-65F7C36B6E78}" type="pres">
      <dgm:prSet presAssocID="{9BC84B1B-65D0-4B9C-972D-2576344DD488}" presName="horz1" presStyleCnt="0"/>
      <dgm:spPr/>
    </dgm:pt>
    <dgm:pt modelId="{2F14CBA6-1CC9-4E73-B099-8252CD1A6E45}" type="pres">
      <dgm:prSet presAssocID="{9BC84B1B-65D0-4B9C-972D-2576344DD488}" presName="tx1" presStyleLbl="revTx" presStyleIdx="1" presStyleCnt="5"/>
      <dgm:spPr/>
    </dgm:pt>
    <dgm:pt modelId="{12286687-F3A3-4E72-92F1-EAB156849151}" type="pres">
      <dgm:prSet presAssocID="{9BC84B1B-65D0-4B9C-972D-2576344DD488}" presName="vert1" presStyleCnt="0"/>
      <dgm:spPr/>
    </dgm:pt>
    <dgm:pt modelId="{8F17487A-0350-4EE4-ACD5-6BD2BB5BE145}" type="pres">
      <dgm:prSet presAssocID="{C67C632B-C243-4AAA-AF69-AB2527E904C2}" presName="thickLine" presStyleLbl="alignNode1" presStyleIdx="2" presStyleCnt="5"/>
      <dgm:spPr/>
    </dgm:pt>
    <dgm:pt modelId="{699E0189-981F-45A7-A97E-803B3F4B34A2}" type="pres">
      <dgm:prSet presAssocID="{C67C632B-C243-4AAA-AF69-AB2527E904C2}" presName="horz1" presStyleCnt="0"/>
      <dgm:spPr/>
    </dgm:pt>
    <dgm:pt modelId="{D10BD262-A39D-4E15-9CE3-4D0326AFF8BA}" type="pres">
      <dgm:prSet presAssocID="{C67C632B-C243-4AAA-AF69-AB2527E904C2}" presName="tx1" presStyleLbl="revTx" presStyleIdx="2" presStyleCnt="5"/>
      <dgm:spPr/>
    </dgm:pt>
    <dgm:pt modelId="{AAB8D83D-36E2-4B63-8C5E-DD8B3DFF33D5}" type="pres">
      <dgm:prSet presAssocID="{C67C632B-C243-4AAA-AF69-AB2527E904C2}" presName="vert1" presStyleCnt="0"/>
      <dgm:spPr/>
    </dgm:pt>
    <dgm:pt modelId="{8DF919F3-FEAD-44D9-AFFE-DC94B2C55D56}" type="pres">
      <dgm:prSet presAssocID="{7ED5BBED-99F0-48B1-BC3A-A77DE47407CA}" presName="thickLine" presStyleLbl="alignNode1" presStyleIdx="3" presStyleCnt="5"/>
      <dgm:spPr/>
    </dgm:pt>
    <dgm:pt modelId="{FE296AD1-495A-4155-9E4C-4EE6BB8257E8}" type="pres">
      <dgm:prSet presAssocID="{7ED5BBED-99F0-48B1-BC3A-A77DE47407CA}" presName="horz1" presStyleCnt="0"/>
      <dgm:spPr/>
    </dgm:pt>
    <dgm:pt modelId="{A2DCC47D-4872-4E8F-94B3-602CF51A6FC3}" type="pres">
      <dgm:prSet presAssocID="{7ED5BBED-99F0-48B1-BC3A-A77DE47407CA}" presName="tx1" presStyleLbl="revTx" presStyleIdx="3" presStyleCnt="5"/>
      <dgm:spPr/>
    </dgm:pt>
    <dgm:pt modelId="{62694C67-6175-4DE4-9CD0-B8B1745BF0CD}" type="pres">
      <dgm:prSet presAssocID="{7ED5BBED-99F0-48B1-BC3A-A77DE47407CA}" presName="vert1" presStyleCnt="0"/>
      <dgm:spPr/>
    </dgm:pt>
    <dgm:pt modelId="{60F37F4F-BB7F-439D-8C7B-84392390B674}" type="pres">
      <dgm:prSet presAssocID="{974C937A-F6E1-46C2-81F5-E13762E6C0F9}" presName="thickLine" presStyleLbl="alignNode1" presStyleIdx="4" presStyleCnt="5"/>
      <dgm:spPr/>
    </dgm:pt>
    <dgm:pt modelId="{29F0917B-F218-4D2F-AA85-EB83EE4925DF}" type="pres">
      <dgm:prSet presAssocID="{974C937A-F6E1-46C2-81F5-E13762E6C0F9}" presName="horz1" presStyleCnt="0"/>
      <dgm:spPr/>
    </dgm:pt>
    <dgm:pt modelId="{17E0A7A3-2FEC-4BCC-AA16-076A5057E892}" type="pres">
      <dgm:prSet presAssocID="{974C937A-F6E1-46C2-81F5-E13762E6C0F9}" presName="tx1" presStyleLbl="revTx" presStyleIdx="4" presStyleCnt="5"/>
      <dgm:spPr/>
    </dgm:pt>
    <dgm:pt modelId="{6E01D9F0-02B6-4D04-ABAA-CDEEF989944B}" type="pres">
      <dgm:prSet presAssocID="{974C937A-F6E1-46C2-81F5-E13762E6C0F9}" presName="vert1" presStyleCnt="0"/>
      <dgm:spPr/>
    </dgm:pt>
  </dgm:ptLst>
  <dgm:cxnLst>
    <dgm:cxn modelId="{B5512D18-BE33-495C-8756-FC49E5EE70FC}" type="presOf" srcId="{974C937A-F6E1-46C2-81F5-E13762E6C0F9}" destId="{17E0A7A3-2FEC-4BCC-AA16-076A5057E892}" srcOrd="0" destOrd="0" presId="urn:microsoft.com/office/officeart/2008/layout/LinedList"/>
    <dgm:cxn modelId="{BB3E3319-9C05-490F-BC17-DCE27F308B6F}" type="presOf" srcId="{C67C632B-C243-4AAA-AF69-AB2527E904C2}" destId="{D10BD262-A39D-4E15-9CE3-4D0326AFF8BA}" srcOrd="0" destOrd="0" presId="urn:microsoft.com/office/officeart/2008/layout/LinedList"/>
    <dgm:cxn modelId="{C5C6EB3A-67BF-4DCC-A73F-4C72DC449E3A}" srcId="{9E12EFF7-F218-4274-BFA3-E6EE35283633}" destId="{C67C632B-C243-4AAA-AF69-AB2527E904C2}" srcOrd="2" destOrd="0" parTransId="{81ED3375-959A-48CE-9FE8-D5D8B7F67C4A}" sibTransId="{89D14B44-C4D5-4838-BD08-84D24E3D7D0C}"/>
    <dgm:cxn modelId="{B127BB7E-94D3-40EC-8F52-44783906488D}" type="presOf" srcId="{9E12EFF7-F218-4274-BFA3-E6EE35283633}" destId="{F8276A17-6622-42AE-A106-540091BD153E}" srcOrd="0" destOrd="0" presId="urn:microsoft.com/office/officeart/2008/layout/LinedList"/>
    <dgm:cxn modelId="{1A81E58D-F107-4BA3-BAA9-07021711DD46}" type="presOf" srcId="{9BC84B1B-65D0-4B9C-972D-2576344DD488}" destId="{2F14CBA6-1CC9-4E73-B099-8252CD1A6E45}" srcOrd="0" destOrd="0" presId="urn:microsoft.com/office/officeart/2008/layout/LinedList"/>
    <dgm:cxn modelId="{0447DC92-7BBF-401D-A0FE-5D7B86BCBCAC}" srcId="{9E12EFF7-F218-4274-BFA3-E6EE35283633}" destId="{9BC84B1B-65D0-4B9C-972D-2576344DD488}" srcOrd="1" destOrd="0" parTransId="{4E010CE8-2E6D-42AB-9363-2B7CFA9D97F2}" sibTransId="{21D33EF0-9601-45B7-AD83-9FCE545D2F9C}"/>
    <dgm:cxn modelId="{54AD60D7-2F39-4484-BFC9-7B91A777D193}" srcId="{9E12EFF7-F218-4274-BFA3-E6EE35283633}" destId="{7ED5BBED-99F0-48B1-BC3A-A77DE47407CA}" srcOrd="3" destOrd="0" parTransId="{B87368B2-3085-488D-B237-763A1C6E4C68}" sibTransId="{EF76EEC8-D87D-463D-A1C3-FF8EACC3C535}"/>
    <dgm:cxn modelId="{8EC1EDF3-7A0C-48E5-A900-B44FD7E94206}" srcId="{9E12EFF7-F218-4274-BFA3-E6EE35283633}" destId="{974C937A-F6E1-46C2-81F5-E13762E6C0F9}" srcOrd="4" destOrd="0" parTransId="{1E8FF232-C0C3-4260-8CF5-F009D444AA91}" sibTransId="{3EBBF141-64A2-4700-A798-8299020BAC72}"/>
    <dgm:cxn modelId="{AECBE6F8-1F7C-409C-A737-5F84219A333B}" type="presOf" srcId="{1457C005-41BA-4DA4-89DC-6584B9F911BF}" destId="{FA8B565A-7FF0-4A98-9E6C-7295461C0D6B}" srcOrd="0" destOrd="0" presId="urn:microsoft.com/office/officeart/2008/layout/LinedList"/>
    <dgm:cxn modelId="{F70073FB-3813-4154-ACD6-2E0F5A936CD8}" type="presOf" srcId="{7ED5BBED-99F0-48B1-BC3A-A77DE47407CA}" destId="{A2DCC47D-4872-4E8F-94B3-602CF51A6FC3}" srcOrd="0" destOrd="0" presId="urn:microsoft.com/office/officeart/2008/layout/LinedList"/>
    <dgm:cxn modelId="{7EB7A6FF-3B14-47B0-B19E-83323A07C935}" srcId="{9E12EFF7-F218-4274-BFA3-E6EE35283633}" destId="{1457C005-41BA-4DA4-89DC-6584B9F911BF}" srcOrd="0" destOrd="0" parTransId="{AF36C279-2FEB-4BB0-AA32-8F5BFC2F73B8}" sibTransId="{E6D2F8DD-9A9A-4FBB-BED7-C8A2868C3E91}"/>
    <dgm:cxn modelId="{A5E9CF1A-5579-4BE3-BF88-664EF00D81BE}" type="presParOf" srcId="{F8276A17-6622-42AE-A106-540091BD153E}" destId="{3733F88B-7C4E-4637-B185-A4C3B534CC56}" srcOrd="0" destOrd="0" presId="urn:microsoft.com/office/officeart/2008/layout/LinedList"/>
    <dgm:cxn modelId="{78ED02AF-B46D-49CC-AA5D-5F04CC7FC0CE}" type="presParOf" srcId="{F8276A17-6622-42AE-A106-540091BD153E}" destId="{3DAD74B4-BA7A-456D-BD94-4B257DDCBA07}" srcOrd="1" destOrd="0" presId="urn:microsoft.com/office/officeart/2008/layout/LinedList"/>
    <dgm:cxn modelId="{754FAF9E-1B9E-4AF4-8411-F240B01BBDBD}" type="presParOf" srcId="{3DAD74B4-BA7A-456D-BD94-4B257DDCBA07}" destId="{FA8B565A-7FF0-4A98-9E6C-7295461C0D6B}" srcOrd="0" destOrd="0" presId="urn:microsoft.com/office/officeart/2008/layout/LinedList"/>
    <dgm:cxn modelId="{CA912679-F1C6-46A0-A166-5B83E56950EC}" type="presParOf" srcId="{3DAD74B4-BA7A-456D-BD94-4B257DDCBA07}" destId="{0ADE1870-8BD4-4550-A8DC-1F58806C6F91}" srcOrd="1" destOrd="0" presId="urn:microsoft.com/office/officeart/2008/layout/LinedList"/>
    <dgm:cxn modelId="{47E98575-2252-4576-B9C5-0C4F12AFA2CC}" type="presParOf" srcId="{F8276A17-6622-42AE-A106-540091BD153E}" destId="{E44E3698-76A8-47E3-BEE6-999868EC0A40}" srcOrd="2" destOrd="0" presId="urn:microsoft.com/office/officeart/2008/layout/LinedList"/>
    <dgm:cxn modelId="{E5251C9F-1362-443C-82C9-4749C7F540D2}" type="presParOf" srcId="{F8276A17-6622-42AE-A106-540091BD153E}" destId="{FA366EDD-2BDB-4C47-83FF-65F7C36B6E78}" srcOrd="3" destOrd="0" presId="urn:microsoft.com/office/officeart/2008/layout/LinedList"/>
    <dgm:cxn modelId="{D43FA807-D21B-4E56-B969-D6E3B10E9E18}" type="presParOf" srcId="{FA366EDD-2BDB-4C47-83FF-65F7C36B6E78}" destId="{2F14CBA6-1CC9-4E73-B099-8252CD1A6E45}" srcOrd="0" destOrd="0" presId="urn:microsoft.com/office/officeart/2008/layout/LinedList"/>
    <dgm:cxn modelId="{6E8425D9-E02A-46E5-B2D7-40EA9C4904F7}" type="presParOf" srcId="{FA366EDD-2BDB-4C47-83FF-65F7C36B6E78}" destId="{12286687-F3A3-4E72-92F1-EAB156849151}" srcOrd="1" destOrd="0" presId="urn:microsoft.com/office/officeart/2008/layout/LinedList"/>
    <dgm:cxn modelId="{734EF810-A9AE-4705-8D0A-1934FBE478FD}" type="presParOf" srcId="{F8276A17-6622-42AE-A106-540091BD153E}" destId="{8F17487A-0350-4EE4-ACD5-6BD2BB5BE145}" srcOrd="4" destOrd="0" presId="urn:microsoft.com/office/officeart/2008/layout/LinedList"/>
    <dgm:cxn modelId="{77416D79-196C-4356-B23C-C7B80CFCE325}" type="presParOf" srcId="{F8276A17-6622-42AE-A106-540091BD153E}" destId="{699E0189-981F-45A7-A97E-803B3F4B34A2}" srcOrd="5" destOrd="0" presId="urn:microsoft.com/office/officeart/2008/layout/LinedList"/>
    <dgm:cxn modelId="{6D582F3A-9F55-492D-8128-DB2DF4D4C1FD}" type="presParOf" srcId="{699E0189-981F-45A7-A97E-803B3F4B34A2}" destId="{D10BD262-A39D-4E15-9CE3-4D0326AFF8BA}" srcOrd="0" destOrd="0" presId="urn:microsoft.com/office/officeart/2008/layout/LinedList"/>
    <dgm:cxn modelId="{0DE49E78-07A4-44AD-AE1E-7618B594176C}" type="presParOf" srcId="{699E0189-981F-45A7-A97E-803B3F4B34A2}" destId="{AAB8D83D-36E2-4B63-8C5E-DD8B3DFF33D5}" srcOrd="1" destOrd="0" presId="urn:microsoft.com/office/officeart/2008/layout/LinedList"/>
    <dgm:cxn modelId="{36B9A190-868B-45F0-A57C-4D386BC22A85}" type="presParOf" srcId="{F8276A17-6622-42AE-A106-540091BD153E}" destId="{8DF919F3-FEAD-44D9-AFFE-DC94B2C55D56}" srcOrd="6" destOrd="0" presId="urn:microsoft.com/office/officeart/2008/layout/LinedList"/>
    <dgm:cxn modelId="{5AFD745D-6C7D-44D0-AA65-C26ED4D3EEA7}" type="presParOf" srcId="{F8276A17-6622-42AE-A106-540091BD153E}" destId="{FE296AD1-495A-4155-9E4C-4EE6BB8257E8}" srcOrd="7" destOrd="0" presId="urn:microsoft.com/office/officeart/2008/layout/LinedList"/>
    <dgm:cxn modelId="{EEC245FE-765A-4FFF-8D44-EED903DBAE8E}" type="presParOf" srcId="{FE296AD1-495A-4155-9E4C-4EE6BB8257E8}" destId="{A2DCC47D-4872-4E8F-94B3-602CF51A6FC3}" srcOrd="0" destOrd="0" presId="urn:microsoft.com/office/officeart/2008/layout/LinedList"/>
    <dgm:cxn modelId="{CBCECC2B-6BA1-411B-AF9A-E9631BE1AEB8}" type="presParOf" srcId="{FE296AD1-495A-4155-9E4C-4EE6BB8257E8}" destId="{62694C67-6175-4DE4-9CD0-B8B1745BF0CD}" srcOrd="1" destOrd="0" presId="urn:microsoft.com/office/officeart/2008/layout/LinedList"/>
    <dgm:cxn modelId="{EB5CE6D0-D648-47DA-ACA1-1E03BB680FC1}" type="presParOf" srcId="{F8276A17-6622-42AE-A106-540091BD153E}" destId="{60F37F4F-BB7F-439D-8C7B-84392390B674}" srcOrd="8" destOrd="0" presId="urn:microsoft.com/office/officeart/2008/layout/LinedList"/>
    <dgm:cxn modelId="{B5A9562A-84AE-47DD-A072-DAC27317D368}" type="presParOf" srcId="{F8276A17-6622-42AE-A106-540091BD153E}" destId="{29F0917B-F218-4D2F-AA85-EB83EE4925DF}" srcOrd="9" destOrd="0" presId="urn:microsoft.com/office/officeart/2008/layout/LinedList"/>
    <dgm:cxn modelId="{6167CF27-D842-433C-BFF3-53F42D8C1CC2}" type="presParOf" srcId="{29F0917B-F218-4D2F-AA85-EB83EE4925DF}" destId="{17E0A7A3-2FEC-4BCC-AA16-076A5057E892}" srcOrd="0" destOrd="0" presId="urn:microsoft.com/office/officeart/2008/layout/LinedList"/>
    <dgm:cxn modelId="{503393E6-AFAF-4837-9FE2-7E69D9D8759C}" type="presParOf" srcId="{29F0917B-F218-4D2F-AA85-EB83EE4925DF}" destId="{6E01D9F0-02B6-4D04-ABAA-CDEEF989944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7028F-4408-4B14-9275-8DB4F5786689}">
      <dsp:nvSpPr>
        <dsp:cNvPr id="0" name=""/>
        <dsp:cNvSpPr/>
      </dsp:nvSpPr>
      <dsp:spPr>
        <a:xfrm>
          <a:off x="0" y="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EF1D53-6EAE-45CA-B7D2-B38ECEEDF35C}">
      <dsp:nvSpPr>
        <dsp:cNvPr id="0" name=""/>
        <dsp:cNvSpPr/>
      </dsp:nvSpPr>
      <dsp:spPr>
        <a:xfrm>
          <a:off x="0" y="0"/>
          <a:ext cx="6269038"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a:t>Reader-based writing is about how we say what we say. It is here that we revise, edit and proofread in order to get the text to mean what we want it to mean in the minds of our readers. </a:t>
          </a:r>
          <a:endParaRPr lang="en-US" sz="2100" kern="1200"/>
        </a:p>
      </dsp:txBody>
      <dsp:txXfrm>
        <a:off x="0" y="0"/>
        <a:ext cx="6269038" cy="1393031"/>
      </dsp:txXfrm>
    </dsp:sp>
    <dsp:sp modelId="{088C3849-1BA2-4757-BC29-BD5BA5458AE8}">
      <dsp:nvSpPr>
        <dsp:cNvPr id="0" name=""/>
        <dsp:cNvSpPr/>
      </dsp:nvSpPr>
      <dsp:spPr>
        <a:xfrm>
          <a:off x="0" y="139303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D57292-26C7-47B4-B0EC-B043CF7B2C41}">
      <dsp:nvSpPr>
        <dsp:cNvPr id="0" name=""/>
        <dsp:cNvSpPr/>
      </dsp:nvSpPr>
      <dsp:spPr>
        <a:xfrm>
          <a:off x="0" y="1393031"/>
          <a:ext cx="6269038"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a:t>However, revising and editing and proofreading are two different things.</a:t>
          </a:r>
          <a:endParaRPr lang="en-US" sz="2100" kern="1200"/>
        </a:p>
      </dsp:txBody>
      <dsp:txXfrm>
        <a:off x="0" y="1393031"/>
        <a:ext cx="6269038" cy="1393031"/>
      </dsp:txXfrm>
    </dsp:sp>
    <dsp:sp modelId="{9DC9F9FE-6D53-421C-9E50-E729519857C5}">
      <dsp:nvSpPr>
        <dsp:cNvPr id="0" name=""/>
        <dsp:cNvSpPr/>
      </dsp:nvSpPr>
      <dsp:spPr>
        <a:xfrm>
          <a:off x="0" y="2786062"/>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361937-7E83-42A4-8D68-BB94333FA24E}">
      <dsp:nvSpPr>
        <dsp:cNvPr id="0" name=""/>
        <dsp:cNvSpPr/>
      </dsp:nvSpPr>
      <dsp:spPr>
        <a:xfrm>
          <a:off x="0" y="2786062"/>
          <a:ext cx="6269038"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a:t>Revising is concerned with structure and the coherence and effectiveness of the argument.</a:t>
          </a:r>
          <a:endParaRPr lang="en-US" sz="2100" kern="1200"/>
        </a:p>
      </dsp:txBody>
      <dsp:txXfrm>
        <a:off x="0" y="2786062"/>
        <a:ext cx="6269038" cy="1393031"/>
      </dsp:txXfrm>
    </dsp:sp>
    <dsp:sp modelId="{0A03477D-DA2D-4FC5-8CE6-874E11D8D16D}">
      <dsp:nvSpPr>
        <dsp:cNvPr id="0" name=""/>
        <dsp:cNvSpPr/>
      </dsp:nvSpPr>
      <dsp:spPr>
        <a:xfrm>
          <a:off x="0" y="417909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ECB21D-7FCD-4240-9F70-EAC7578E761F}">
      <dsp:nvSpPr>
        <dsp:cNvPr id="0" name=""/>
        <dsp:cNvSpPr/>
      </dsp:nvSpPr>
      <dsp:spPr>
        <a:xfrm>
          <a:off x="0" y="4179093"/>
          <a:ext cx="6269038" cy="1393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a:t>For writers that draft early and often, revising could be an opportunity to re-focus the argument if he or she found a point of contention that was even more interesting than the original.</a:t>
          </a:r>
          <a:endParaRPr lang="en-US" sz="2100" kern="1200"/>
        </a:p>
      </dsp:txBody>
      <dsp:txXfrm>
        <a:off x="0" y="4179093"/>
        <a:ext cx="6269038" cy="1393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802E1-09FE-4E16-900F-4E8AF21F3C1B}">
      <dsp:nvSpPr>
        <dsp:cNvPr id="0" name=""/>
        <dsp:cNvSpPr/>
      </dsp:nvSpPr>
      <dsp:spPr>
        <a:xfrm>
          <a:off x="0" y="272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1717C8-7551-4384-AB05-12F585780103}">
      <dsp:nvSpPr>
        <dsp:cNvPr id="0" name=""/>
        <dsp:cNvSpPr/>
      </dsp:nvSpPr>
      <dsp:spPr>
        <a:xfrm>
          <a:off x="0" y="2720"/>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Good writers have a revision strategy. One such strategy is that they focus on large-scale, global issues before  moving on to smaller-scale local concerns.</a:t>
          </a:r>
          <a:endParaRPr lang="en-US" sz="2300" kern="1200"/>
        </a:p>
      </dsp:txBody>
      <dsp:txXfrm>
        <a:off x="0" y="2720"/>
        <a:ext cx="6269038" cy="1855561"/>
      </dsp:txXfrm>
    </dsp:sp>
    <dsp:sp modelId="{24F60F6D-3A09-4709-91BC-C97CCE31E8D0}">
      <dsp:nvSpPr>
        <dsp:cNvPr id="0" name=""/>
        <dsp:cNvSpPr/>
      </dsp:nvSpPr>
      <dsp:spPr>
        <a:xfrm>
          <a:off x="0" y="185828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0AE01C-4C21-4B50-B1BF-97C9526E0013}">
      <dsp:nvSpPr>
        <dsp:cNvPr id="0" name=""/>
        <dsp:cNvSpPr/>
      </dsp:nvSpPr>
      <dsp:spPr>
        <a:xfrm>
          <a:off x="0" y="1858281"/>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Generally, global concerns would be concerns about the integrity and validity of the argument and how sections and paragraphs serve to further the argument.</a:t>
          </a:r>
          <a:endParaRPr lang="en-US" sz="2300" kern="1200"/>
        </a:p>
      </dsp:txBody>
      <dsp:txXfrm>
        <a:off x="0" y="1858281"/>
        <a:ext cx="6269038" cy="1855561"/>
      </dsp:txXfrm>
    </dsp:sp>
    <dsp:sp modelId="{7D8727CE-427D-40F6-87C4-7A5C1A140D08}">
      <dsp:nvSpPr>
        <dsp:cNvPr id="0" name=""/>
        <dsp:cNvSpPr/>
      </dsp:nvSpPr>
      <dsp:spPr>
        <a:xfrm>
          <a:off x="0" y="371384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6965CC-1B35-477D-9F5B-37669035E081}">
      <dsp:nvSpPr>
        <dsp:cNvPr id="0" name=""/>
        <dsp:cNvSpPr/>
      </dsp:nvSpPr>
      <dsp:spPr>
        <a:xfrm>
          <a:off x="0" y="3713843"/>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Lower-scale revision concerns include issues internal to the paragraph: how sentences function inform the paragraph’s central idea and whether there is a clear transition into the next paragraph.</a:t>
          </a:r>
          <a:endParaRPr lang="en-US" sz="2300" kern="1200"/>
        </a:p>
      </dsp:txBody>
      <dsp:txXfrm>
        <a:off x="0" y="3713843"/>
        <a:ext cx="6269038" cy="18555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A855D-AA07-4E80-AC0D-026B41CEC3EE}">
      <dsp:nvSpPr>
        <dsp:cNvPr id="0" name=""/>
        <dsp:cNvSpPr/>
      </dsp:nvSpPr>
      <dsp:spPr>
        <a:xfrm>
          <a:off x="0" y="272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E0F79A-250F-4B83-A5FC-4FDED4A43300}">
      <dsp:nvSpPr>
        <dsp:cNvPr id="0" name=""/>
        <dsp:cNvSpPr/>
      </dsp:nvSpPr>
      <dsp:spPr>
        <a:xfrm>
          <a:off x="0" y="2720"/>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Does the draft address the assignment?</a:t>
          </a:r>
          <a:endParaRPr lang="en-US" sz="1800" kern="1200"/>
        </a:p>
      </dsp:txBody>
      <dsp:txXfrm>
        <a:off x="0" y="2720"/>
        <a:ext cx="6269038" cy="927780"/>
      </dsp:txXfrm>
    </dsp:sp>
    <dsp:sp modelId="{CA664411-44AA-4C64-A56C-E4AB5A9D4E6C}">
      <dsp:nvSpPr>
        <dsp:cNvPr id="0" name=""/>
        <dsp:cNvSpPr/>
      </dsp:nvSpPr>
      <dsp:spPr>
        <a:xfrm>
          <a:off x="0" y="93050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0813B6-5DF8-4142-B55F-314A5F0FFD2A}">
      <dsp:nvSpPr>
        <dsp:cNvPr id="0" name=""/>
        <dsp:cNvSpPr/>
      </dsp:nvSpPr>
      <dsp:spPr>
        <a:xfrm>
          <a:off x="0" y="93050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Is there a clearly stated research question, claim, problem or hypothesis and is its relevance expounded upon?</a:t>
          </a:r>
          <a:endParaRPr lang="en-US" sz="1800" kern="1200"/>
        </a:p>
      </dsp:txBody>
      <dsp:txXfrm>
        <a:off x="0" y="930501"/>
        <a:ext cx="6269038" cy="927780"/>
      </dsp:txXfrm>
    </dsp:sp>
    <dsp:sp modelId="{5C8F74BE-B60E-40DB-841A-A36EA6A3F882}">
      <dsp:nvSpPr>
        <dsp:cNvPr id="0" name=""/>
        <dsp:cNvSpPr/>
      </dsp:nvSpPr>
      <dsp:spPr>
        <a:xfrm>
          <a:off x="0" y="185828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7DAECE-15F8-43DE-9D1F-81E3F814BABF}">
      <dsp:nvSpPr>
        <dsp:cNvPr id="0" name=""/>
        <dsp:cNvSpPr/>
      </dsp:nvSpPr>
      <dsp:spPr>
        <a:xfrm>
          <a:off x="0" y="1858281"/>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What is the structure of the argument? </a:t>
          </a:r>
          <a:endParaRPr lang="en-US" sz="1800" kern="1200"/>
        </a:p>
      </dsp:txBody>
      <dsp:txXfrm>
        <a:off x="0" y="1858281"/>
        <a:ext cx="6269038" cy="927780"/>
      </dsp:txXfrm>
    </dsp:sp>
    <dsp:sp modelId="{3C55F502-4437-428C-86F9-E97870623935}">
      <dsp:nvSpPr>
        <dsp:cNvPr id="0" name=""/>
        <dsp:cNvSpPr/>
      </dsp:nvSpPr>
      <dsp:spPr>
        <a:xfrm>
          <a:off x="0" y="2786062"/>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E9DFBB-FDB4-42D8-90BB-F40D94D41F73}">
      <dsp:nvSpPr>
        <dsp:cNvPr id="0" name=""/>
        <dsp:cNvSpPr/>
      </dsp:nvSpPr>
      <dsp:spPr>
        <a:xfrm>
          <a:off x="0" y="2786062"/>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(Suggestion: outline the argument, the claims, backing and warrants that make the case. Does this outline consistent with how the text has structured the argument?)</a:t>
          </a:r>
          <a:endParaRPr lang="en-US" sz="1800" kern="1200"/>
        </a:p>
      </dsp:txBody>
      <dsp:txXfrm>
        <a:off x="0" y="2786062"/>
        <a:ext cx="6269038" cy="927780"/>
      </dsp:txXfrm>
    </dsp:sp>
    <dsp:sp modelId="{82C92317-FC23-4583-AFAF-16E80767F7A1}">
      <dsp:nvSpPr>
        <dsp:cNvPr id="0" name=""/>
        <dsp:cNvSpPr/>
      </dsp:nvSpPr>
      <dsp:spPr>
        <a:xfrm>
          <a:off x="0" y="371384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751419-C927-446C-A658-CEB58FF9A2BF}">
      <dsp:nvSpPr>
        <dsp:cNvPr id="0" name=""/>
        <dsp:cNvSpPr/>
      </dsp:nvSpPr>
      <dsp:spPr>
        <a:xfrm>
          <a:off x="0" y="371384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How do headings carry the argument forward?</a:t>
          </a:r>
          <a:endParaRPr lang="en-US" sz="1800" kern="1200"/>
        </a:p>
      </dsp:txBody>
      <dsp:txXfrm>
        <a:off x="0" y="3713843"/>
        <a:ext cx="6269038" cy="927780"/>
      </dsp:txXfrm>
    </dsp:sp>
    <dsp:sp modelId="{56EAA9C9-8243-444B-8446-A1F51680AF75}">
      <dsp:nvSpPr>
        <dsp:cNvPr id="0" name=""/>
        <dsp:cNvSpPr/>
      </dsp:nvSpPr>
      <dsp:spPr>
        <a:xfrm>
          <a:off x="0" y="464162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94E679-FE5A-4FE6-B0E2-BCF37DED1114}">
      <dsp:nvSpPr>
        <dsp:cNvPr id="0" name=""/>
        <dsp:cNvSpPr/>
      </dsp:nvSpPr>
      <dsp:spPr>
        <a:xfrm>
          <a:off x="0" y="4641623"/>
          <a:ext cx="6269038"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IE" sz="1800" kern="1200"/>
            <a:t>What is the contribution of each paragraph to the case being made?</a:t>
          </a:r>
          <a:endParaRPr lang="en-US" sz="1800" kern="1200"/>
        </a:p>
      </dsp:txBody>
      <dsp:txXfrm>
        <a:off x="0" y="4641623"/>
        <a:ext cx="6269038" cy="9277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33F88B-7C4E-4637-B185-A4C3B534CC56}">
      <dsp:nvSpPr>
        <dsp:cNvPr id="0" name=""/>
        <dsp:cNvSpPr/>
      </dsp:nvSpPr>
      <dsp:spPr>
        <a:xfrm>
          <a:off x="0" y="68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8B565A-7FF0-4A98-9E6C-7295461C0D6B}">
      <dsp:nvSpPr>
        <dsp:cNvPr id="0" name=""/>
        <dsp:cNvSpPr/>
      </dsp:nvSpPr>
      <dsp:spPr>
        <a:xfrm>
          <a:off x="0" y="680"/>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IE" sz="1900" kern="1200"/>
            <a:t>Are paragraphs unified? What is the paragraph about? And what controls the conversation in the paragraph?</a:t>
          </a:r>
          <a:endParaRPr lang="en-US" sz="1900" kern="1200"/>
        </a:p>
      </dsp:txBody>
      <dsp:txXfrm>
        <a:off x="0" y="680"/>
        <a:ext cx="6269038" cy="1114152"/>
      </dsp:txXfrm>
    </dsp:sp>
    <dsp:sp modelId="{E44E3698-76A8-47E3-BEE6-999868EC0A40}">
      <dsp:nvSpPr>
        <dsp:cNvPr id="0" name=""/>
        <dsp:cNvSpPr/>
      </dsp:nvSpPr>
      <dsp:spPr>
        <a:xfrm>
          <a:off x="0" y="111483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14CBA6-1CC9-4E73-B099-8252CD1A6E45}">
      <dsp:nvSpPr>
        <dsp:cNvPr id="0" name=""/>
        <dsp:cNvSpPr/>
      </dsp:nvSpPr>
      <dsp:spPr>
        <a:xfrm>
          <a:off x="0" y="1114833"/>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IE" sz="1900" kern="1200"/>
            <a:t>Does each sentence contribute to the topic of the paragraph? </a:t>
          </a:r>
          <a:endParaRPr lang="en-US" sz="1900" kern="1200"/>
        </a:p>
      </dsp:txBody>
      <dsp:txXfrm>
        <a:off x="0" y="1114833"/>
        <a:ext cx="6269038" cy="1114152"/>
      </dsp:txXfrm>
    </dsp:sp>
    <dsp:sp modelId="{8F17487A-0350-4EE4-ACD5-6BD2BB5BE145}">
      <dsp:nvSpPr>
        <dsp:cNvPr id="0" name=""/>
        <dsp:cNvSpPr/>
      </dsp:nvSpPr>
      <dsp:spPr>
        <a:xfrm>
          <a:off x="0" y="2228986"/>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0BD262-A39D-4E15-9CE3-4D0326AFF8BA}">
      <dsp:nvSpPr>
        <dsp:cNvPr id="0" name=""/>
        <dsp:cNvSpPr/>
      </dsp:nvSpPr>
      <dsp:spPr>
        <a:xfrm>
          <a:off x="0" y="2228986"/>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IE" sz="1900" kern="1200"/>
            <a:t>Is the veracity of claims made in the paragraph backed up and supported with examples?</a:t>
          </a:r>
          <a:endParaRPr lang="en-US" sz="1900" kern="1200"/>
        </a:p>
      </dsp:txBody>
      <dsp:txXfrm>
        <a:off x="0" y="2228986"/>
        <a:ext cx="6269038" cy="1114152"/>
      </dsp:txXfrm>
    </dsp:sp>
    <dsp:sp modelId="{8DF919F3-FEAD-44D9-AFFE-DC94B2C55D56}">
      <dsp:nvSpPr>
        <dsp:cNvPr id="0" name=""/>
        <dsp:cNvSpPr/>
      </dsp:nvSpPr>
      <dsp:spPr>
        <a:xfrm>
          <a:off x="0" y="3343138"/>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DCC47D-4872-4E8F-94B3-602CF51A6FC3}">
      <dsp:nvSpPr>
        <dsp:cNvPr id="0" name=""/>
        <dsp:cNvSpPr/>
      </dsp:nvSpPr>
      <dsp:spPr>
        <a:xfrm>
          <a:off x="0" y="3343138"/>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IE" sz="1900" kern="1200"/>
            <a:t>Are the relationships between the ideas expressed in the paragraph well signalled with words like ‘and’, ‘for’, ‘so’ or ‘therefore’, ‘moreover’, ‘however’ or ‘firstly’, ‘next’, ‘finally’?</a:t>
          </a:r>
          <a:endParaRPr lang="en-US" sz="1900" kern="1200"/>
        </a:p>
      </dsp:txBody>
      <dsp:txXfrm>
        <a:off x="0" y="3343138"/>
        <a:ext cx="6269038" cy="1114152"/>
      </dsp:txXfrm>
    </dsp:sp>
    <dsp:sp modelId="{60F37F4F-BB7F-439D-8C7B-84392390B674}">
      <dsp:nvSpPr>
        <dsp:cNvPr id="0" name=""/>
        <dsp:cNvSpPr/>
      </dsp:nvSpPr>
      <dsp:spPr>
        <a:xfrm>
          <a:off x="0" y="445729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E0A7A3-2FEC-4BCC-AA16-076A5057E892}">
      <dsp:nvSpPr>
        <dsp:cNvPr id="0" name=""/>
        <dsp:cNvSpPr/>
      </dsp:nvSpPr>
      <dsp:spPr>
        <a:xfrm>
          <a:off x="0" y="4457291"/>
          <a:ext cx="6269038" cy="1114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IE" sz="1900" kern="1200"/>
            <a:t>Is the reader able to anticipate the topic in the next paragraph as a result of a well-crafted transition sentence?</a:t>
          </a:r>
          <a:endParaRPr lang="en-US" sz="1900" kern="1200"/>
        </a:p>
      </dsp:txBody>
      <dsp:txXfrm>
        <a:off x="0" y="4457291"/>
        <a:ext cx="6269038" cy="11141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180A3F-CDB5-4CB2-BA35-0502B6BCA9D0}" type="datetimeFigureOut">
              <a:rPr lang="en-IE" smtClean="0"/>
              <a:t>12/10/2017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181101-B560-4D68-8895-820C7BE2CF9F}" type="slidenum">
              <a:rPr lang="en-IE" smtClean="0"/>
              <a:t>‹#›</a:t>
            </a:fld>
            <a:endParaRPr lang="en-IE"/>
          </a:p>
        </p:txBody>
      </p:sp>
    </p:spTree>
    <p:extLst>
      <p:ext uri="{BB962C8B-B14F-4D97-AF65-F5344CB8AC3E}">
        <p14:creationId xmlns:p14="http://schemas.microsoft.com/office/powerpoint/2010/main" val="96438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aflemm.com/reso/OutliningFill-InREVISED.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uefap.com/writing/exercise/parag/paragex1.ht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85181101-B560-4D68-8895-820C7BE2CF9F}" type="slidenum">
              <a:rPr lang="en-IE" smtClean="0"/>
              <a:t>1</a:t>
            </a:fld>
            <a:endParaRPr lang="en-IE"/>
          </a:p>
        </p:txBody>
      </p:sp>
    </p:spTree>
    <p:extLst>
      <p:ext uri="{BB962C8B-B14F-4D97-AF65-F5344CB8AC3E}">
        <p14:creationId xmlns:p14="http://schemas.microsoft.com/office/powerpoint/2010/main" val="305512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good, quick, easy, but informative, exercise on outlining can be found here: </a:t>
            </a:r>
            <a:r>
              <a:rPr lang="en-IE" dirty="0">
                <a:hlinkClick r:id="rId3"/>
              </a:rPr>
              <a:t>http://www.laflemm.com/reso/OutliningFill-InREVISED.pdf</a:t>
            </a:r>
            <a:r>
              <a:rPr lang="en-IE" dirty="0"/>
              <a:t> </a:t>
            </a:r>
          </a:p>
        </p:txBody>
      </p:sp>
      <p:sp>
        <p:nvSpPr>
          <p:cNvPr id="4" name="Slide Number Placeholder 3"/>
          <p:cNvSpPr>
            <a:spLocks noGrp="1"/>
          </p:cNvSpPr>
          <p:nvPr>
            <p:ph type="sldNum" sz="quarter" idx="10"/>
          </p:nvPr>
        </p:nvSpPr>
        <p:spPr/>
        <p:txBody>
          <a:bodyPr/>
          <a:lstStyle/>
          <a:p>
            <a:fld id="{85181101-B560-4D68-8895-820C7BE2CF9F}" type="slidenum">
              <a:rPr lang="en-IE" smtClean="0"/>
              <a:t>5</a:t>
            </a:fld>
            <a:endParaRPr lang="en-IE"/>
          </a:p>
        </p:txBody>
      </p:sp>
    </p:spTree>
    <p:extLst>
      <p:ext uri="{BB962C8B-B14F-4D97-AF65-F5344CB8AC3E}">
        <p14:creationId xmlns:p14="http://schemas.microsoft.com/office/powerpoint/2010/main" val="1094406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Paragraphs address one topic. If ‘Gold, a precious metal, is valued for two important properties’ was a paragraph’s topic sentence, then I would know that the topic of the paragraph was ‘gold’ and that ‘two important properties’ is the controlling idea. I am not going to talk about one or three or seven important properties, but two. I might proceed by naming one of those properties, then saying a bit about it. Afterwards, I might move onto the other quality, saying a bit about that. A transition into the next paragraph might be to suggest that there is another property for which industry has recently found a great deal of value. One would assume that I am going to talk about that property in my next paragraph.</a:t>
            </a:r>
          </a:p>
          <a:p>
            <a:endParaRPr lang="en-IE" dirty="0"/>
          </a:p>
          <a:p>
            <a:r>
              <a:rPr lang="en-IE" dirty="0"/>
              <a:t>It might be good to ask students to divide a long text without paragraphs into paragraphs. UEfAP.com has a good exercise at </a:t>
            </a:r>
            <a:r>
              <a:rPr lang="en-IE" dirty="0">
                <a:hlinkClick r:id="rId3"/>
              </a:rPr>
              <a:t>http://www.uefap.com/writing/exercise/parag/paragex1.htm</a:t>
            </a:r>
            <a:r>
              <a:rPr lang="en-IE" dirty="0"/>
              <a:t> </a:t>
            </a:r>
            <a:r>
              <a:rPr lang="en-IE" dirty="0" err="1"/>
              <a:t>Othewise</a:t>
            </a:r>
            <a:r>
              <a:rPr lang="en-IE" dirty="0"/>
              <a:t>, a tutor might take an academic text and undo the paragraphs to see if students can </a:t>
            </a:r>
            <a:r>
              <a:rPr lang="en-IE" dirty="0" err="1"/>
              <a:t>reestablish</a:t>
            </a:r>
            <a:r>
              <a:rPr lang="en-IE" dirty="0"/>
              <a:t> where the paragraphs boundaries once were.</a:t>
            </a:r>
          </a:p>
        </p:txBody>
      </p:sp>
      <p:sp>
        <p:nvSpPr>
          <p:cNvPr id="4" name="Slide Number Placeholder 3"/>
          <p:cNvSpPr>
            <a:spLocks noGrp="1"/>
          </p:cNvSpPr>
          <p:nvPr>
            <p:ph type="sldNum" sz="quarter" idx="10"/>
          </p:nvPr>
        </p:nvSpPr>
        <p:spPr/>
        <p:txBody>
          <a:bodyPr/>
          <a:lstStyle/>
          <a:p>
            <a:fld id="{85181101-B560-4D68-8895-820C7BE2CF9F}" type="slidenum">
              <a:rPr lang="en-IE" smtClean="0"/>
              <a:t>6</a:t>
            </a:fld>
            <a:endParaRPr lang="en-IE"/>
          </a:p>
        </p:txBody>
      </p:sp>
    </p:spTree>
    <p:extLst>
      <p:ext uri="{BB962C8B-B14F-4D97-AF65-F5344CB8AC3E}">
        <p14:creationId xmlns:p14="http://schemas.microsoft.com/office/powerpoint/2010/main" val="1458547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3C50-498C-4011-8FF3-618B75AF56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0B3F34D8-E5DB-4E45-9FBA-9B60152BF2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E10EF91-F5D6-4E4D-8DC0-818855D23AEF}"/>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09DF4F88-7843-4FB6-A465-92C8772DE97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C95D503-4AD4-434D-9296-9316E89731D9}"/>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189301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78AA5-0A3B-41FB-A54D-092BC798E4A4}"/>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ADF2A84-9DBF-4D79-B4F4-7A0097C874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059109E-407D-4BDA-969B-E3FEFF9152A1}"/>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266ED08A-051C-4D8E-92A4-E626BB4A0FF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AAE40D7-ACB0-46D3-8D78-A5C36C620E6A}"/>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89631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B7E479-2C20-4F78-8A7C-CFD2199739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3031A4E-9118-4D9A-B54E-6C056C4DA17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344C0F2-92F5-4648-BE93-44F11AA0B81F}"/>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9EA15156-63CC-4F8D-A6B6-5FBA5057407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484D6D1-52C0-49FB-BD2C-6EE38CCB3C55}"/>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987367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425A7-4358-4DB3-8580-B81DAEB3A91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184968A-DE30-4117-8CC5-A606CCE29D3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D00BA53-EA1D-4200-B6DA-0AE5FBC4A12E}"/>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A39CCA03-737A-4C45-8416-E0D3A56984A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869C41C-B1D6-4B9D-B4BC-0DBB851F7EB8}"/>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202031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8E917-720B-4754-A5F9-8D28E7AD2A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4944855-23B9-40F0-AB8A-6D61BAEDCE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41C758-D0D5-4764-9C51-4CB17CA78C35}"/>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9ECC87C9-A0DA-48F0-8E77-59B08913953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379E4B6-C15D-4B89-AA37-F022AF01FD03}"/>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8205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8D5CE-EEED-47F7-8ED8-98B78D33F8F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6120F445-A09F-477F-B633-1CF6A1F44C7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DA63E276-E81F-4760-BE2C-EB320969101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0927AB69-25F0-4EAE-A2AD-5D9D414F52CF}"/>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6" name="Footer Placeholder 5">
            <a:extLst>
              <a:ext uri="{FF2B5EF4-FFF2-40B4-BE49-F238E27FC236}">
                <a16:creationId xmlns:a16="http://schemas.microsoft.com/office/drawing/2014/main" id="{7BF03F4C-1B18-4B66-ADBC-FD308A51447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2E8D098-5CD1-4933-9AD3-E7DB5404FF87}"/>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417376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BA327-4C1A-4BC6-95F8-DE08D07BC1CF}"/>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A2BA21A-2147-4DEA-84C9-F3BE05CE6A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C17C5F9-11C2-474E-9FAB-F25D7563BD3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EAC91908-6446-429E-A7BD-89250ACB17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FA33A2-43E8-4BA1-B1F5-83676873597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171F0F01-D1E3-443D-9EB9-FFE41D62FD15}"/>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8" name="Footer Placeholder 7">
            <a:extLst>
              <a:ext uri="{FF2B5EF4-FFF2-40B4-BE49-F238E27FC236}">
                <a16:creationId xmlns:a16="http://schemas.microsoft.com/office/drawing/2014/main" id="{E24BD2BF-65C4-4E68-9FBA-6F27EA79B124}"/>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FAA31D9E-6071-4A8F-A02E-0D6DA8E90C73}"/>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521711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AABE-7789-4B81-B7B3-BDD0B33748D2}"/>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2F6C8345-34D3-4BA9-AF98-11227FA68880}"/>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4" name="Footer Placeholder 3">
            <a:extLst>
              <a:ext uri="{FF2B5EF4-FFF2-40B4-BE49-F238E27FC236}">
                <a16:creationId xmlns:a16="http://schemas.microsoft.com/office/drawing/2014/main" id="{DC1AC22B-C0AC-42C9-9A6E-3F80D36C6974}"/>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F2E26D78-99ED-4ED9-9570-5407CE836C3C}"/>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486704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D3F569-B3F8-414C-ADBB-BDAAA8C42900}"/>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3" name="Footer Placeholder 2">
            <a:extLst>
              <a:ext uri="{FF2B5EF4-FFF2-40B4-BE49-F238E27FC236}">
                <a16:creationId xmlns:a16="http://schemas.microsoft.com/office/drawing/2014/main" id="{4287C4A0-D293-466A-994A-8CB427C99501}"/>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D3E1D374-E35B-45EC-8BEE-6E5FFE0493E4}"/>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24186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CA82E-B958-4E28-B0B2-C3BCCF26D3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862432D-A844-4701-A72B-41F404C8DB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3F2FB81-92E1-42CB-A4BE-349D547FE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D9B499-7264-4FFA-BFCC-3206F8A4A26C}"/>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6" name="Footer Placeholder 5">
            <a:extLst>
              <a:ext uri="{FF2B5EF4-FFF2-40B4-BE49-F238E27FC236}">
                <a16:creationId xmlns:a16="http://schemas.microsoft.com/office/drawing/2014/main" id="{A199E369-1251-42F0-BE1C-D384188131F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C72675C-58B0-481D-A14F-3C7D38013FFD}"/>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1458718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8DDF-C08B-493D-8039-1C2D76643B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DAE81F4-8F14-43E5-B981-B4B3160BFA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60D28520-6267-4CF8-A2CE-A612D1F89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2E746D-678D-435B-A4B8-28171FFE7B4A}"/>
              </a:ext>
            </a:extLst>
          </p:cNvPr>
          <p:cNvSpPr>
            <a:spLocks noGrp="1"/>
          </p:cNvSpPr>
          <p:nvPr>
            <p:ph type="dt" sz="half" idx="10"/>
          </p:nvPr>
        </p:nvSpPr>
        <p:spPr/>
        <p:txBody>
          <a:bodyPr/>
          <a:lstStyle/>
          <a:p>
            <a:fld id="{D95FF8D2-F487-4999-B438-DB94C251A94E}" type="datetimeFigureOut">
              <a:rPr lang="en-IE" smtClean="0"/>
              <a:t>12/10/2017</a:t>
            </a:fld>
            <a:endParaRPr lang="en-IE"/>
          </a:p>
        </p:txBody>
      </p:sp>
      <p:sp>
        <p:nvSpPr>
          <p:cNvPr id="6" name="Footer Placeholder 5">
            <a:extLst>
              <a:ext uri="{FF2B5EF4-FFF2-40B4-BE49-F238E27FC236}">
                <a16:creationId xmlns:a16="http://schemas.microsoft.com/office/drawing/2014/main" id="{B822BB0F-EDAB-4BA3-88AC-E49CE736239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36AAB1E-7BE8-417B-872E-B232F38251ED}"/>
              </a:ext>
            </a:extLst>
          </p:cNvPr>
          <p:cNvSpPr>
            <a:spLocks noGrp="1"/>
          </p:cNvSpPr>
          <p:nvPr>
            <p:ph type="sldNum" sz="quarter" idx="12"/>
          </p:nvPr>
        </p:nvSpPr>
        <p:spPr/>
        <p:txBody>
          <a:bodyPr/>
          <a:lstStyle/>
          <a:p>
            <a:fld id="{68933601-4170-48E6-B765-4CFE99AD4078}" type="slidenum">
              <a:rPr lang="en-IE" smtClean="0"/>
              <a:t>‹#›</a:t>
            </a:fld>
            <a:endParaRPr lang="en-IE"/>
          </a:p>
        </p:txBody>
      </p:sp>
    </p:spTree>
    <p:extLst>
      <p:ext uri="{BB962C8B-B14F-4D97-AF65-F5344CB8AC3E}">
        <p14:creationId xmlns:p14="http://schemas.microsoft.com/office/powerpoint/2010/main" val="3101833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E925F1-7D67-446A-8255-BE594C6B6D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FE3ED78-99EB-426E-8EB6-2F6DE9C2E4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6B4060D-DFE0-4D23-983C-013C265308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FF8D2-F487-4999-B438-DB94C251A94E}" type="datetimeFigureOut">
              <a:rPr lang="en-IE" smtClean="0"/>
              <a:t>12/10/2017</a:t>
            </a:fld>
            <a:endParaRPr lang="en-IE"/>
          </a:p>
        </p:txBody>
      </p:sp>
      <p:sp>
        <p:nvSpPr>
          <p:cNvPr id="5" name="Footer Placeholder 4">
            <a:extLst>
              <a:ext uri="{FF2B5EF4-FFF2-40B4-BE49-F238E27FC236}">
                <a16:creationId xmlns:a16="http://schemas.microsoft.com/office/drawing/2014/main" id="{7A5F62EB-2579-4772-B4F1-AA8EDBBBE2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743112D7-3F9B-4F83-A5B5-518F5C968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33601-4170-48E6-B765-4CFE99AD4078}" type="slidenum">
              <a:rPr lang="en-IE" smtClean="0"/>
              <a:t>‹#›</a:t>
            </a:fld>
            <a:endParaRPr lang="en-IE"/>
          </a:p>
        </p:txBody>
      </p:sp>
    </p:spTree>
    <p:extLst>
      <p:ext uri="{BB962C8B-B14F-4D97-AF65-F5344CB8AC3E}">
        <p14:creationId xmlns:p14="http://schemas.microsoft.com/office/powerpoint/2010/main" val="4034545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7" name="Oval 9">
              <a:extLst>
                <a:ext uri="{FF2B5EF4-FFF2-40B4-BE49-F238E27FC236}">
                  <a16:creationId xmlns:a16="http://schemas.microsoft.com/office/drawing/2014/main" id="{F0307F65-8304-4FA8-A841-D4D7625411BE}"/>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38DC76E-B3C1-4D3B-86E0-E76C610DF176}"/>
              </a:ext>
            </a:extLst>
          </p:cNvPr>
          <p:cNvSpPr>
            <a:spLocks noGrp="1"/>
          </p:cNvSpPr>
          <p:nvPr>
            <p:ph type="ctrTitle"/>
          </p:nvPr>
        </p:nvSpPr>
        <p:spPr>
          <a:xfrm>
            <a:off x="1524000" y="2776538"/>
            <a:ext cx="9144000" cy="1381188"/>
          </a:xfrm>
        </p:spPr>
        <p:txBody>
          <a:bodyPr anchor="ctr">
            <a:normAutofit/>
          </a:bodyPr>
          <a:lstStyle/>
          <a:p>
            <a:r>
              <a:rPr lang="en-IE" sz="4000">
                <a:solidFill>
                  <a:schemeClr val="bg2"/>
                </a:solidFill>
              </a:rPr>
              <a:t>Revision: </a:t>
            </a:r>
            <a:br>
              <a:rPr lang="en-IE" sz="4000">
                <a:solidFill>
                  <a:schemeClr val="bg2"/>
                </a:solidFill>
              </a:rPr>
            </a:br>
            <a:r>
              <a:rPr lang="en-IE" sz="4000">
                <a:solidFill>
                  <a:schemeClr val="bg2"/>
                </a:solidFill>
              </a:rPr>
              <a:t>Re-seeing, Re-thinking</a:t>
            </a:r>
          </a:p>
        </p:txBody>
      </p:sp>
      <p:sp>
        <p:nvSpPr>
          <p:cNvPr id="3" name="Subtitle 2">
            <a:extLst>
              <a:ext uri="{FF2B5EF4-FFF2-40B4-BE49-F238E27FC236}">
                <a16:creationId xmlns:a16="http://schemas.microsoft.com/office/drawing/2014/main" id="{8728069E-938F-4A1B-BF24-B1288A8DA473}"/>
              </a:ext>
            </a:extLst>
          </p:cNvPr>
          <p:cNvSpPr>
            <a:spLocks noGrp="1"/>
          </p:cNvSpPr>
          <p:nvPr>
            <p:ph type="subTitle" idx="1"/>
          </p:nvPr>
        </p:nvSpPr>
        <p:spPr>
          <a:xfrm>
            <a:off x="1524000" y="4495800"/>
            <a:ext cx="9144000" cy="762000"/>
          </a:xfrm>
        </p:spPr>
        <p:txBody>
          <a:bodyPr>
            <a:normAutofit/>
          </a:bodyPr>
          <a:lstStyle/>
          <a:p>
            <a:endParaRPr lang="en-IE" sz="1800"/>
          </a:p>
        </p:txBody>
      </p:sp>
    </p:spTree>
    <p:extLst>
      <p:ext uri="{BB962C8B-B14F-4D97-AF65-F5344CB8AC3E}">
        <p14:creationId xmlns:p14="http://schemas.microsoft.com/office/powerpoint/2010/main" val="28911344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A3E72D0-DE18-4DF6-AD8B-8A40EBFC9CE9}"/>
              </a:ext>
            </a:extLst>
          </p:cNvPr>
          <p:cNvSpPr>
            <a:spLocks noGrp="1"/>
          </p:cNvSpPr>
          <p:nvPr>
            <p:ph type="title"/>
          </p:nvPr>
        </p:nvSpPr>
        <p:spPr>
          <a:xfrm>
            <a:off x="838200" y="963877"/>
            <a:ext cx="3494362" cy="4930246"/>
          </a:xfrm>
        </p:spPr>
        <p:txBody>
          <a:bodyPr>
            <a:normAutofit/>
          </a:bodyPr>
          <a:lstStyle/>
          <a:p>
            <a:pPr algn="r"/>
            <a:r>
              <a:rPr lang="en-IE">
                <a:solidFill>
                  <a:schemeClr val="accent1"/>
                </a:solidFill>
              </a:rPr>
              <a:t>Revising</a:t>
            </a:r>
          </a:p>
        </p:txBody>
      </p:sp>
      <p:sp>
        <p:nvSpPr>
          <p:cNvPr id="3" name="Content Placeholder 2">
            <a:extLst>
              <a:ext uri="{FF2B5EF4-FFF2-40B4-BE49-F238E27FC236}">
                <a16:creationId xmlns:a16="http://schemas.microsoft.com/office/drawing/2014/main" id="{12FB1307-8F6B-49EA-BDB9-2C43464BCFE9}"/>
              </a:ext>
            </a:extLst>
          </p:cNvPr>
          <p:cNvSpPr>
            <a:spLocks noGrp="1"/>
          </p:cNvSpPr>
          <p:nvPr>
            <p:ph idx="1"/>
          </p:nvPr>
        </p:nvSpPr>
        <p:spPr>
          <a:xfrm>
            <a:off x="4976031" y="963877"/>
            <a:ext cx="6377769" cy="4930246"/>
          </a:xfrm>
        </p:spPr>
        <p:txBody>
          <a:bodyPr anchor="ctr">
            <a:normAutofit/>
          </a:bodyPr>
          <a:lstStyle/>
          <a:p>
            <a:pPr marL="540000" indent="0">
              <a:spcBef>
                <a:spcPts val="3000"/>
              </a:spcBef>
              <a:spcAft>
                <a:spcPts val="3000"/>
              </a:spcAft>
              <a:buNone/>
            </a:pPr>
            <a:r>
              <a:rPr lang="en-IE" sz="2400"/>
              <a:t>“The more natural a piece of writing seems, the more effort the writer has probably put into revising. Revising is so important that some writers say that writing </a:t>
            </a:r>
            <a:r>
              <a:rPr lang="en-IE" sz="2400" i="1"/>
              <a:t>is</a:t>
            </a:r>
            <a:r>
              <a:rPr lang="en-IE" sz="2400"/>
              <a:t> revising; they reinforce the point by calling their first drafts ‘zero drafts’.” </a:t>
            </a:r>
          </a:p>
          <a:p>
            <a:pPr marL="0" indent="0">
              <a:buNone/>
            </a:pPr>
            <a:endParaRPr lang="en-IE" sz="2400"/>
          </a:p>
          <a:p>
            <a:pPr marL="0" indent="0">
              <a:buNone/>
            </a:pPr>
            <a:r>
              <a:rPr lang="en-IE" sz="2400"/>
              <a:t>--Ebest et al. </a:t>
            </a:r>
            <a:r>
              <a:rPr lang="en-IE" sz="2400" i="1"/>
              <a:t>Writing from A to Z,</a:t>
            </a:r>
            <a:r>
              <a:rPr lang="en-IE" sz="2400"/>
              <a:t> p. 460--</a:t>
            </a:r>
          </a:p>
        </p:txBody>
      </p:sp>
    </p:spTree>
    <p:extLst>
      <p:ext uri="{BB962C8B-B14F-4D97-AF65-F5344CB8AC3E}">
        <p14:creationId xmlns:p14="http://schemas.microsoft.com/office/powerpoint/2010/main" val="77352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6FA5E42-8E85-4F42-8C91-AAD3F6203523}"/>
              </a:ext>
            </a:extLst>
          </p:cNvPr>
          <p:cNvSpPr>
            <a:spLocks noGrp="1"/>
          </p:cNvSpPr>
          <p:nvPr>
            <p:ph type="title"/>
          </p:nvPr>
        </p:nvSpPr>
        <p:spPr>
          <a:xfrm>
            <a:off x="943277" y="712269"/>
            <a:ext cx="3370998" cy="5502264"/>
          </a:xfrm>
        </p:spPr>
        <p:txBody>
          <a:bodyPr>
            <a:normAutofit/>
          </a:bodyPr>
          <a:lstStyle/>
          <a:p>
            <a:r>
              <a:rPr lang="en-IE">
                <a:solidFill>
                  <a:srgbClr val="FFFFFF"/>
                </a:solidFill>
              </a:rPr>
              <a:t>Reader-based Writing</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646025219"/>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6247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FCAFEB1-BEF7-482F-8632-BC45B86E00A6}"/>
              </a:ext>
            </a:extLst>
          </p:cNvPr>
          <p:cNvSpPr>
            <a:spLocks noGrp="1"/>
          </p:cNvSpPr>
          <p:nvPr>
            <p:ph type="title"/>
          </p:nvPr>
        </p:nvSpPr>
        <p:spPr>
          <a:xfrm>
            <a:off x="943277" y="712269"/>
            <a:ext cx="3370998" cy="5502264"/>
          </a:xfrm>
        </p:spPr>
        <p:txBody>
          <a:bodyPr>
            <a:normAutofit/>
          </a:bodyPr>
          <a:lstStyle/>
          <a:p>
            <a:r>
              <a:rPr lang="en-IE">
                <a:solidFill>
                  <a:srgbClr val="FFFFFF"/>
                </a:solidFill>
              </a:rPr>
              <a:t>Revising Strategies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187196028"/>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2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93FE61A-C66D-436D-9081-7F5792E5B375}"/>
              </a:ext>
            </a:extLst>
          </p:cNvPr>
          <p:cNvSpPr>
            <a:spLocks noGrp="1"/>
          </p:cNvSpPr>
          <p:nvPr>
            <p:ph type="title"/>
          </p:nvPr>
        </p:nvSpPr>
        <p:spPr>
          <a:xfrm>
            <a:off x="943277" y="712269"/>
            <a:ext cx="3370998" cy="5502264"/>
          </a:xfrm>
        </p:spPr>
        <p:txBody>
          <a:bodyPr>
            <a:normAutofit/>
          </a:bodyPr>
          <a:lstStyle/>
          <a:p>
            <a:r>
              <a:rPr lang="en-IE">
                <a:solidFill>
                  <a:srgbClr val="FFFFFF"/>
                </a:solidFill>
              </a:rPr>
              <a:t>Global concerns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588595136"/>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359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4E34F51-A9BD-4DD4-AC03-DB2301E686E5}"/>
              </a:ext>
            </a:extLst>
          </p:cNvPr>
          <p:cNvSpPr>
            <a:spLocks noGrp="1"/>
          </p:cNvSpPr>
          <p:nvPr>
            <p:ph type="title"/>
          </p:nvPr>
        </p:nvSpPr>
        <p:spPr>
          <a:xfrm>
            <a:off x="943277" y="712269"/>
            <a:ext cx="3370998" cy="5502264"/>
          </a:xfrm>
        </p:spPr>
        <p:txBody>
          <a:bodyPr>
            <a:normAutofit/>
          </a:bodyPr>
          <a:lstStyle/>
          <a:p>
            <a:r>
              <a:rPr lang="en-IE">
                <a:solidFill>
                  <a:srgbClr val="FFFFFF"/>
                </a:solidFill>
              </a:rPr>
              <a:t>Local Concerns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275861720"/>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9581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D3BD027-2479-4CC4-BEFE-C09BA685C6D2}"/>
              </a:ext>
            </a:extLst>
          </p:cNvPr>
          <p:cNvSpPr>
            <a:spLocks noGrp="1"/>
          </p:cNvSpPr>
          <p:nvPr>
            <p:ph type="title"/>
          </p:nvPr>
        </p:nvSpPr>
        <p:spPr>
          <a:xfrm>
            <a:off x="838200" y="963877"/>
            <a:ext cx="3494362" cy="4930246"/>
          </a:xfrm>
        </p:spPr>
        <p:txBody>
          <a:bodyPr>
            <a:normAutofit/>
          </a:bodyPr>
          <a:lstStyle/>
          <a:p>
            <a:pPr algn="r"/>
            <a:r>
              <a:rPr lang="en-IE">
                <a:solidFill>
                  <a:schemeClr val="accent1"/>
                </a:solidFill>
              </a:rPr>
              <a:t>Moving on…</a:t>
            </a:r>
          </a:p>
        </p:txBody>
      </p:sp>
      <p:sp>
        <p:nvSpPr>
          <p:cNvPr id="3" name="Content Placeholder 2">
            <a:extLst>
              <a:ext uri="{FF2B5EF4-FFF2-40B4-BE49-F238E27FC236}">
                <a16:creationId xmlns:a16="http://schemas.microsoft.com/office/drawing/2014/main" id="{6547CDF5-3545-490D-A572-C22AF594C2D1}"/>
              </a:ext>
            </a:extLst>
          </p:cNvPr>
          <p:cNvSpPr>
            <a:spLocks noGrp="1"/>
          </p:cNvSpPr>
          <p:nvPr>
            <p:ph idx="1"/>
          </p:nvPr>
        </p:nvSpPr>
        <p:spPr>
          <a:xfrm>
            <a:off x="4976031" y="963877"/>
            <a:ext cx="6377769" cy="4930246"/>
          </a:xfrm>
        </p:spPr>
        <p:txBody>
          <a:bodyPr anchor="ctr">
            <a:normAutofit/>
          </a:bodyPr>
          <a:lstStyle/>
          <a:p>
            <a:r>
              <a:rPr lang="en-IE" sz="2400"/>
              <a:t>Once the writer is content that his or her argument is well-made and well-organised, he or she can move on to editing for clarity, precision and concision, checking spelling, grammar and mechanics.</a:t>
            </a:r>
          </a:p>
        </p:txBody>
      </p:sp>
    </p:spTree>
    <p:extLst>
      <p:ext uri="{BB962C8B-B14F-4D97-AF65-F5344CB8AC3E}">
        <p14:creationId xmlns:p14="http://schemas.microsoft.com/office/powerpoint/2010/main" val="543639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746</Words>
  <Application>Microsoft Office PowerPoint</Application>
  <PresentationFormat>Widescreen</PresentationFormat>
  <Paragraphs>36</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Revision:  Re-seeing, Re-thinking</vt:lpstr>
      <vt:lpstr>Revising</vt:lpstr>
      <vt:lpstr>Reader-based Writing</vt:lpstr>
      <vt:lpstr>Revising Strategies</vt:lpstr>
      <vt:lpstr>Global concerns</vt:lpstr>
      <vt:lpstr>Local Concerns</vt:lpstr>
      <vt:lpstr>Moving 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Re-seeing, Re-thinking</dc:title>
  <dc:creator>Lawrence.Cleary</dc:creator>
  <cp:lastModifiedBy>Lawrence.Cleary</cp:lastModifiedBy>
  <cp:revision>15</cp:revision>
  <dcterms:created xsi:type="dcterms:W3CDTF">2017-10-11T10:06:57Z</dcterms:created>
  <dcterms:modified xsi:type="dcterms:W3CDTF">2017-10-12T14:34:09Z</dcterms:modified>
</cp:coreProperties>
</file>