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0" r:id="rId4"/>
    <p:sldId id="267" r:id="rId5"/>
    <p:sldId id="261" r:id="rId6"/>
    <p:sldId id="266" r:id="rId7"/>
    <p:sldId id="265" r:id="rId8"/>
    <p:sldId id="268" r:id="rId9"/>
    <p:sldId id="269"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7" autoAdjust="0"/>
  </p:normalViewPr>
  <p:slideViewPr>
    <p:cSldViewPr snapToGrid="0">
      <p:cViewPr varScale="1">
        <p:scale>
          <a:sx n="59" d="100"/>
          <a:sy n="59" d="100"/>
        </p:scale>
        <p:origin x="91" y="840"/>
      </p:cViewPr>
      <p:guideLst/>
    </p:cSldViewPr>
  </p:slideViewPr>
  <p:notesTextViewPr>
    <p:cViewPr>
      <p:scale>
        <a:sx n="1" d="1"/>
        <a:sy n="1" d="1"/>
      </p:scale>
      <p:origin x="0" y="0"/>
    </p:cViewPr>
  </p:notesTextViewPr>
  <p:notesViewPr>
    <p:cSldViewPr snapToGrid="0">
      <p:cViewPr varScale="1">
        <p:scale>
          <a:sx n="75" d="100"/>
          <a:sy n="75" d="100"/>
        </p:scale>
        <p:origin x="21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CC4975-0B1E-44DB-AC08-15B9CA352046}" type="doc">
      <dgm:prSet loTypeId="urn:microsoft.com/office/officeart/2008/layout/LinedList" loCatId="Inbox" qsTypeId="urn:microsoft.com/office/officeart/2005/8/quickstyle/simple1" qsCatId="simple" csTypeId="urn:microsoft.com/office/officeart/2005/8/colors/ColorSchemeForSuggestions" csCatId="other"/>
      <dgm:spPr/>
      <dgm:t>
        <a:bodyPr/>
        <a:lstStyle/>
        <a:p>
          <a:endParaRPr lang="en-US"/>
        </a:p>
      </dgm:t>
    </dgm:pt>
    <dgm:pt modelId="{59D8C958-1553-484D-BBA6-64C467F4D8C6}">
      <dgm:prSet/>
      <dgm:spPr/>
      <dgm:t>
        <a:bodyPr/>
        <a:lstStyle/>
        <a:p>
          <a:r>
            <a:rPr lang="en-IE"/>
            <a:t>Once the research problem has been identified, the question becomes: “Who talks about this problem?”</a:t>
          </a:r>
          <a:endParaRPr lang="en-US"/>
        </a:p>
      </dgm:t>
    </dgm:pt>
    <dgm:pt modelId="{8C7867A8-300D-49CF-BFCA-724506414E02}" type="parTrans" cxnId="{376DF013-CE32-4EF7-85EB-863CD90E2BB1}">
      <dgm:prSet/>
      <dgm:spPr/>
      <dgm:t>
        <a:bodyPr/>
        <a:lstStyle/>
        <a:p>
          <a:endParaRPr lang="en-US"/>
        </a:p>
      </dgm:t>
    </dgm:pt>
    <dgm:pt modelId="{6FC05C37-0864-46E9-AE15-73AEF608A8A6}" type="sibTrans" cxnId="{376DF013-CE32-4EF7-85EB-863CD90E2BB1}">
      <dgm:prSet/>
      <dgm:spPr/>
      <dgm:t>
        <a:bodyPr/>
        <a:lstStyle/>
        <a:p>
          <a:endParaRPr lang="en-US"/>
        </a:p>
      </dgm:t>
    </dgm:pt>
    <dgm:pt modelId="{A3530991-A8E2-4BD9-893A-3A5262325721}">
      <dgm:prSet/>
      <dgm:spPr/>
      <dgm:t>
        <a:bodyPr/>
        <a:lstStyle/>
        <a:p>
          <a:r>
            <a:rPr lang="en-IE"/>
            <a:t>Using keywords in the statement of the problem helps researchers find relevant texts in the library data-bases and in the library catalogue.</a:t>
          </a:r>
          <a:endParaRPr lang="en-US"/>
        </a:p>
      </dgm:t>
    </dgm:pt>
    <dgm:pt modelId="{772F09E0-AA1A-4B61-930D-FB248B53798A}" type="parTrans" cxnId="{70BFD1F5-E73E-4C10-8FE7-4C300F805BCF}">
      <dgm:prSet/>
      <dgm:spPr/>
      <dgm:t>
        <a:bodyPr/>
        <a:lstStyle/>
        <a:p>
          <a:endParaRPr lang="en-US"/>
        </a:p>
      </dgm:t>
    </dgm:pt>
    <dgm:pt modelId="{F7F7A3C5-EB54-4E44-B38E-8708DB75E5EA}" type="sibTrans" cxnId="{70BFD1F5-E73E-4C10-8FE7-4C300F805BCF}">
      <dgm:prSet/>
      <dgm:spPr/>
      <dgm:t>
        <a:bodyPr/>
        <a:lstStyle/>
        <a:p>
          <a:endParaRPr lang="en-US"/>
        </a:p>
      </dgm:t>
    </dgm:pt>
    <dgm:pt modelId="{2386D7BE-A5E3-4F40-85DF-09560CC5A4F6}">
      <dgm:prSet/>
      <dgm:spPr/>
      <dgm:t>
        <a:bodyPr/>
        <a:lstStyle/>
        <a:p>
          <a:r>
            <a:rPr lang="en-IE"/>
            <a:t>The goal is to find out </a:t>
          </a:r>
          <a:r>
            <a:rPr lang="en-IE" b="1"/>
            <a:t>who is talking about this problem </a:t>
          </a:r>
          <a:r>
            <a:rPr lang="en-IE"/>
            <a:t>and identifying </a:t>
          </a:r>
          <a:r>
            <a:rPr lang="en-IE" b="1"/>
            <a:t>how they treated the problem</a:t>
          </a:r>
          <a:r>
            <a:rPr lang="en-IE"/>
            <a:t>—the position they took on the problem or their treatment of a gap in the field of knowledge.</a:t>
          </a:r>
          <a:endParaRPr lang="en-US"/>
        </a:p>
      </dgm:t>
    </dgm:pt>
    <dgm:pt modelId="{6787A8FF-CBF4-4E89-ABAD-95E99D415D41}" type="parTrans" cxnId="{08DE4C86-9851-45C0-BB43-1B377973D4F9}">
      <dgm:prSet/>
      <dgm:spPr/>
      <dgm:t>
        <a:bodyPr/>
        <a:lstStyle/>
        <a:p>
          <a:endParaRPr lang="en-US"/>
        </a:p>
      </dgm:t>
    </dgm:pt>
    <dgm:pt modelId="{83EF3E1F-870E-4AA8-93F8-AA26E0C3698E}" type="sibTrans" cxnId="{08DE4C86-9851-45C0-BB43-1B377973D4F9}">
      <dgm:prSet/>
      <dgm:spPr/>
      <dgm:t>
        <a:bodyPr/>
        <a:lstStyle/>
        <a:p>
          <a:endParaRPr lang="en-US"/>
        </a:p>
      </dgm:t>
    </dgm:pt>
    <dgm:pt modelId="{020AFB62-873B-4DDB-BD83-9DEF611C4156}" type="pres">
      <dgm:prSet presAssocID="{42CC4975-0B1E-44DB-AC08-15B9CA352046}" presName="vert0" presStyleCnt="0">
        <dgm:presLayoutVars>
          <dgm:dir/>
          <dgm:animOne val="branch"/>
          <dgm:animLvl val="lvl"/>
        </dgm:presLayoutVars>
      </dgm:prSet>
      <dgm:spPr/>
    </dgm:pt>
    <dgm:pt modelId="{A79A652D-501E-4873-8AA1-A2C1F801C23A}" type="pres">
      <dgm:prSet presAssocID="{59D8C958-1553-484D-BBA6-64C467F4D8C6}" presName="thickLine" presStyleLbl="alignNode1" presStyleIdx="0" presStyleCnt="3"/>
      <dgm:spPr/>
    </dgm:pt>
    <dgm:pt modelId="{54A814FF-D5D7-4314-83C7-551F3A904636}" type="pres">
      <dgm:prSet presAssocID="{59D8C958-1553-484D-BBA6-64C467F4D8C6}" presName="horz1" presStyleCnt="0"/>
      <dgm:spPr/>
    </dgm:pt>
    <dgm:pt modelId="{682FB779-56C2-4738-8FB5-C5DF369D3938}" type="pres">
      <dgm:prSet presAssocID="{59D8C958-1553-484D-BBA6-64C467F4D8C6}" presName="tx1" presStyleLbl="revTx" presStyleIdx="0" presStyleCnt="3"/>
      <dgm:spPr/>
    </dgm:pt>
    <dgm:pt modelId="{D3074686-F11B-440B-85D1-761711670021}" type="pres">
      <dgm:prSet presAssocID="{59D8C958-1553-484D-BBA6-64C467F4D8C6}" presName="vert1" presStyleCnt="0"/>
      <dgm:spPr/>
    </dgm:pt>
    <dgm:pt modelId="{2DF203D2-F2DB-4E48-A7BD-936C4CC710AE}" type="pres">
      <dgm:prSet presAssocID="{A3530991-A8E2-4BD9-893A-3A5262325721}" presName="thickLine" presStyleLbl="alignNode1" presStyleIdx="1" presStyleCnt="3"/>
      <dgm:spPr/>
    </dgm:pt>
    <dgm:pt modelId="{E9A01643-EDE0-4A57-A586-237F5F002CEC}" type="pres">
      <dgm:prSet presAssocID="{A3530991-A8E2-4BD9-893A-3A5262325721}" presName="horz1" presStyleCnt="0"/>
      <dgm:spPr/>
    </dgm:pt>
    <dgm:pt modelId="{2E141C83-4854-4B69-83D6-DCC7C485A256}" type="pres">
      <dgm:prSet presAssocID="{A3530991-A8E2-4BD9-893A-3A5262325721}" presName="tx1" presStyleLbl="revTx" presStyleIdx="1" presStyleCnt="3"/>
      <dgm:spPr/>
    </dgm:pt>
    <dgm:pt modelId="{4515B5E9-4C48-4A0F-A67A-38D3BC2DC14B}" type="pres">
      <dgm:prSet presAssocID="{A3530991-A8E2-4BD9-893A-3A5262325721}" presName="vert1" presStyleCnt="0"/>
      <dgm:spPr/>
    </dgm:pt>
    <dgm:pt modelId="{9767A7BA-0039-4327-984D-698263838E8B}" type="pres">
      <dgm:prSet presAssocID="{2386D7BE-A5E3-4F40-85DF-09560CC5A4F6}" presName="thickLine" presStyleLbl="alignNode1" presStyleIdx="2" presStyleCnt="3"/>
      <dgm:spPr/>
    </dgm:pt>
    <dgm:pt modelId="{F432D4A3-98AC-45B8-91C5-C0FB31DE2A38}" type="pres">
      <dgm:prSet presAssocID="{2386D7BE-A5E3-4F40-85DF-09560CC5A4F6}" presName="horz1" presStyleCnt="0"/>
      <dgm:spPr/>
    </dgm:pt>
    <dgm:pt modelId="{74363F3A-91BF-43E5-9706-FE8492129A94}" type="pres">
      <dgm:prSet presAssocID="{2386D7BE-A5E3-4F40-85DF-09560CC5A4F6}" presName="tx1" presStyleLbl="revTx" presStyleIdx="2" presStyleCnt="3"/>
      <dgm:spPr/>
    </dgm:pt>
    <dgm:pt modelId="{F202F296-4065-4518-A6B1-B77B18C344B3}" type="pres">
      <dgm:prSet presAssocID="{2386D7BE-A5E3-4F40-85DF-09560CC5A4F6}" presName="vert1" presStyleCnt="0"/>
      <dgm:spPr/>
    </dgm:pt>
  </dgm:ptLst>
  <dgm:cxnLst>
    <dgm:cxn modelId="{376DF013-CE32-4EF7-85EB-863CD90E2BB1}" srcId="{42CC4975-0B1E-44DB-AC08-15B9CA352046}" destId="{59D8C958-1553-484D-BBA6-64C467F4D8C6}" srcOrd="0" destOrd="0" parTransId="{8C7867A8-300D-49CF-BFCA-724506414E02}" sibTransId="{6FC05C37-0864-46E9-AE15-73AEF608A8A6}"/>
    <dgm:cxn modelId="{37A5A460-19FB-41C9-A81C-3C0C86BEF8D4}" type="presOf" srcId="{42CC4975-0B1E-44DB-AC08-15B9CA352046}" destId="{020AFB62-873B-4DDB-BD83-9DEF611C4156}" srcOrd="0" destOrd="0" presId="urn:microsoft.com/office/officeart/2008/layout/LinedList"/>
    <dgm:cxn modelId="{08DE4C86-9851-45C0-BB43-1B377973D4F9}" srcId="{42CC4975-0B1E-44DB-AC08-15B9CA352046}" destId="{2386D7BE-A5E3-4F40-85DF-09560CC5A4F6}" srcOrd="2" destOrd="0" parTransId="{6787A8FF-CBF4-4E89-ABAD-95E99D415D41}" sibTransId="{83EF3E1F-870E-4AA8-93F8-AA26E0C3698E}"/>
    <dgm:cxn modelId="{42346BAB-662D-4514-A585-E5780A77E5B4}" type="presOf" srcId="{A3530991-A8E2-4BD9-893A-3A5262325721}" destId="{2E141C83-4854-4B69-83D6-DCC7C485A256}" srcOrd="0" destOrd="0" presId="urn:microsoft.com/office/officeart/2008/layout/LinedList"/>
    <dgm:cxn modelId="{A4FE1AF3-4CD5-4C0A-9CC5-6A80356CE46F}" type="presOf" srcId="{59D8C958-1553-484D-BBA6-64C467F4D8C6}" destId="{682FB779-56C2-4738-8FB5-C5DF369D3938}" srcOrd="0" destOrd="0" presId="urn:microsoft.com/office/officeart/2008/layout/LinedList"/>
    <dgm:cxn modelId="{70BFD1F5-E73E-4C10-8FE7-4C300F805BCF}" srcId="{42CC4975-0B1E-44DB-AC08-15B9CA352046}" destId="{A3530991-A8E2-4BD9-893A-3A5262325721}" srcOrd="1" destOrd="0" parTransId="{772F09E0-AA1A-4B61-930D-FB248B53798A}" sibTransId="{F7F7A3C5-EB54-4E44-B38E-8708DB75E5EA}"/>
    <dgm:cxn modelId="{0300E5FB-69FE-4859-AE91-C9EFD2303E45}" type="presOf" srcId="{2386D7BE-A5E3-4F40-85DF-09560CC5A4F6}" destId="{74363F3A-91BF-43E5-9706-FE8492129A94}" srcOrd="0" destOrd="0" presId="urn:microsoft.com/office/officeart/2008/layout/LinedList"/>
    <dgm:cxn modelId="{2434E0A9-694C-403F-A315-B6E4BCF5D45E}" type="presParOf" srcId="{020AFB62-873B-4DDB-BD83-9DEF611C4156}" destId="{A79A652D-501E-4873-8AA1-A2C1F801C23A}" srcOrd="0" destOrd="0" presId="urn:microsoft.com/office/officeart/2008/layout/LinedList"/>
    <dgm:cxn modelId="{5D1C6064-B3F9-438C-AC97-144E11ED8988}" type="presParOf" srcId="{020AFB62-873B-4DDB-BD83-9DEF611C4156}" destId="{54A814FF-D5D7-4314-83C7-551F3A904636}" srcOrd="1" destOrd="0" presId="urn:microsoft.com/office/officeart/2008/layout/LinedList"/>
    <dgm:cxn modelId="{AFC94C49-D676-4C9D-95E5-5E78507295A6}" type="presParOf" srcId="{54A814FF-D5D7-4314-83C7-551F3A904636}" destId="{682FB779-56C2-4738-8FB5-C5DF369D3938}" srcOrd="0" destOrd="0" presId="urn:microsoft.com/office/officeart/2008/layout/LinedList"/>
    <dgm:cxn modelId="{21BFDFF2-82CF-45EA-9313-24405A7FB2B6}" type="presParOf" srcId="{54A814FF-D5D7-4314-83C7-551F3A904636}" destId="{D3074686-F11B-440B-85D1-761711670021}" srcOrd="1" destOrd="0" presId="urn:microsoft.com/office/officeart/2008/layout/LinedList"/>
    <dgm:cxn modelId="{68FC58F9-04AA-48FD-BA12-BA163E4D141D}" type="presParOf" srcId="{020AFB62-873B-4DDB-BD83-9DEF611C4156}" destId="{2DF203D2-F2DB-4E48-A7BD-936C4CC710AE}" srcOrd="2" destOrd="0" presId="urn:microsoft.com/office/officeart/2008/layout/LinedList"/>
    <dgm:cxn modelId="{1A4F8E8F-54EF-4F80-971F-F732845F29A9}" type="presParOf" srcId="{020AFB62-873B-4DDB-BD83-9DEF611C4156}" destId="{E9A01643-EDE0-4A57-A586-237F5F002CEC}" srcOrd="3" destOrd="0" presId="urn:microsoft.com/office/officeart/2008/layout/LinedList"/>
    <dgm:cxn modelId="{63F42FFC-DB49-4188-B504-8AC35E6047CE}" type="presParOf" srcId="{E9A01643-EDE0-4A57-A586-237F5F002CEC}" destId="{2E141C83-4854-4B69-83D6-DCC7C485A256}" srcOrd="0" destOrd="0" presId="urn:microsoft.com/office/officeart/2008/layout/LinedList"/>
    <dgm:cxn modelId="{05D6E6B7-531F-425A-802C-BBFC6227F99E}" type="presParOf" srcId="{E9A01643-EDE0-4A57-A586-237F5F002CEC}" destId="{4515B5E9-4C48-4A0F-A67A-38D3BC2DC14B}" srcOrd="1" destOrd="0" presId="urn:microsoft.com/office/officeart/2008/layout/LinedList"/>
    <dgm:cxn modelId="{8E0CB231-743B-483F-83CE-0EEF82CE6CE5}" type="presParOf" srcId="{020AFB62-873B-4DDB-BD83-9DEF611C4156}" destId="{9767A7BA-0039-4327-984D-698263838E8B}" srcOrd="4" destOrd="0" presId="urn:microsoft.com/office/officeart/2008/layout/LinedList"/>
    <dgm:cxn modelId="{50E9AB57-1934-47D9-A3CC-2E98BB027EE8}" type="presParOf" srcId="{020AFB62-873B-4DDB-BD83-9DEF611C4156}" destId="{F432D4A3-98AC-45B8-91C5-C0FB31DE2A38}" srcOrd="5" destOrd="0" presId="urn:microsoft.com/office/officeart/2008/layout/LinedList"/>
    <dgm:cxn modelId="{3DB2C3DB-9074-4CA7-A297-D4EA471D3417}" type="presParOf" srcId="{F432D4A3-98AC-45B8-91C5-C0FB31DE2A38}" destId="{74363F3A-91BF-43E5-9706-FE8492129A94}" srcOrd="0" destOrd="0" presId="urn:microsoft.com/office/officeart/2008/layout/LinedList"/>
    <dgm:cxn modelId="{FA61D4A6-8D79-4E69-8F1B-1A085EFDD7DE}" type="presParOf" srcId="{F432D4A3-98AC-45B8-91C5-C0FB31DE2A38}" destId="{F202F296-4065-4518-A6B1-B77B18C344B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F8E15C-D22F-41FD-9BD6-D8E924BEA767}" type="doc">
      <dgm:prSet loTypeId="urn:microsoft.com/office/officeart/2005/8/layout/vList2" loCatId="Inbox" qsTypeId="urn:microsoft.com/office/officeart/2005/8/quickstyle/simple1" qsCatId="simple" csTypeId="urn:microsoft.com/office/officeart/2005/8/colors/ColorSchemeForSuggestions" csCatId="other"/>
      <dgm:spPr/>
      <dgm:t>
        <a:bodyPr/>
        <a:lstStyle/>
        <a:p>
          <a:endParaRPr lang="en-US"/>
        </a:p>
      </dgm:t>
    </dgm:pt>
    <dgm:pt modelId="{30467978-03F4-42D0-B078-DE0BB1251B8F}">
      <dgm:prSet/>
      <dgm:spPr/>
      <dgm:t>
        <a:bodyPr/>
        <a:lstStyle/>
        <a:p>
          <a:r>
            <a:rPr lang="en-IE"/>
            <a:t>Once we have identified those in the literature who share an interest in our research questions, </a:t>
          </a:r>
          <a:endParaRPr lang="en-US"/>
        </a:p>
      </dgm:t>
    </dgm:pt>
    <dgm:pt modelId="{F1286902-89E9-4C24-A126-2B4EF354D048}" type="parTrans" cxnId="{F84B972F-9026-42D3-8BEB-4133D0B9ED44}">
      <dgm:prSet/>
      <dgm:spPr/>
      <dgm:t>
        <a:bodyPr/>
        <a:lstStyle/>
        <a:p>
          <a:endParaRPr lang="en-US"/>
        </a:p>
      </dgm:t>
    </dgm:pt>
    <dgm:pt modelId="{07CA94AF-FA86-4578-8F75-810B03ED9C88}" type="sibTrans" cxnId="{F84B972F-9026-42D3-8BEB-4133D0B9ED44}">
      <dgm:prSet/>
      <dgm:spPr/>
      <dgm:t>
        <a:bodyPr/>
        <a:lstStyle/>
        <a:p>
          <a:endParaRPr lang="en-US"/>
        </a:p>
      </dgm:t>
    </dgm:pt>
    <dgm:pt modelId="{1D9B8B3D-2FE4-444B-A366-DBAAC585F426}">
      <dgm:prSet/>
      <dgm:spPr/>
      <dgm:t>
        <a:bodyPr/>
        <a:lstStyle/>
        <a:p>
          <a:r>
            <a:rPr lang="en-IE"/>
            <a:t>then we need to record what they have done and what they have found as this informs your own approach to the problem.</a:t>
          </a:r>
          <a:endParaRPr lang="en-US"/>
        </a:p>
      </dgm:t>
    </dgm:pt>
    <dgm:pt modelId="{B60D92F8-D7F2-4573-B8C2-08F76AA5CB94}" type="parTrans" cxnId="{0F77B414-727C-4EE0-9883-C81F7F620C72}">
      <dgm:prSet/>
      <dgm:spPr/>
      <dgm:t>
        <a:bodyPr/>
        <a:lstStyle/>
        <a:p>
          <a:endParaRPr lang="en-US"/>
        </a:p>
      </dgm:t>
    </dgm:pt>
    <dgm:pt modelId="{B586AE12-94F5-4D19-BA57-0CC11E02451A}" type="sibTrans" cxnId="{0F77B414-727C-4EE0-9883-C81F7F620C72}">
      <dgm:prSet/>
      <dgm:spPr/>
      <dgm:t>
        <a:bodyPr/>
        <a:lstStyle/>
        <a:p>
          <a:endParaRPr lang="en-US"/>
        </a:p>
      </dgm:t>
    </dgm:pt>
    <dgm:pt modelId="{932C6F30-84F8-4E90-8ECA-2DC60A872E7F}">
      <dgm:prSet/>
      <dgm:spPr/>
      <dgm:t>
        <a:bodyPr/>
        <a:lstStyle/>
        <a:p>
          <a:r>
            <a:rPr lang="en-IE"/>
            <a:t>If we are going to rely on this information to make our case or if we are going to rely on this information to demonstrate the weaknesses of rebuttals, </a:t>
          </a:r>
          <a:endParaRPr lang="en-US"/>
        </a:p>
      </dgm:t>
    </dgm:pt>
    <dgm:pt modelId="{1E2D52AA-E5E3-41B9-9E0E-8334F30D62E5}" type="parTrans" cxnId="{753628FA-C77F-429D-A9BE-17D236CE83ED}">
      <dgm:prSet/>
      <dgm:spPr/>
      <dgm:t>
        <a:bodyPr/>
        <a:lstStyle/>
        <a:p>
          <a:endParaRPr lang="en-US"/>
        </a:p>
      </dgm:t>
    </dgm:pt>
    <dgm:pt modelId="{F2037C6B-93F4-4CAB-ADF2-C0D5CE2341CB}" type="sibTrans" cxnId="{753628FA-C77F-429D-A9BE-17D236CE83ED}">
      <dgm:prSet/>
      <dgm:spPr/>
      <dgm:t>
        <a:bodyPr/>
        <a:lstStyle/>
        <a:p>
          <a:endParaRPr lang="en-US"/>
        </a:p>
      </dgm:t>
    </dgm:pt>
    <dgm:pt modelId="{F9D0D824-1C66-4376-A31C-32CA2C763184}">
      <dgm:prSet/>
      <dgm:spPr/>
      <dgm:t>
        <a:bodyPr/>
        <a:lstStyle/>
        <a:p>
          <a:r>
            <a:rPr lang="en-IE"/>
            <a:t>then we need to record where the information came from:	</a:t>
          </a:r>
          <a:endParaRPr lang="en-US"/>
        </a:p>
      </dgm:t>
    </dgm:pt>
    <dgm:pt modelId="{764455CA-2201-4AB4-B2E2-9681EE660540}" type="parTrans" cxnId="{594D1C35-0AD3-413F-95B5-D8ED8C256375}">
      <dgm:prSet/>
      <dgm:spPr/>
      <dgm:t>
        <a:bodyPr/>
        <a:lstStyle/>
        <a:p>
          <a:endParaRPr lang="en-US"/>
        </a:p>
      </dgm:t>
    </dgm:pt>
    <dgm:pt modelId="{BC0892EF-8F51-47C8-B189-8C0892F863EB}" type="sibTrans" cxnId="{594D1C35-0AD3-413F-95B5-D8ED8C256375}">
      <dgm:prSet/>
      <dgm:spPr/>
      <dgm:t>
        <a:bodyPr/>
        <a:lstStyle/>
        <a:p>
          <a:endParaRPr lang="en-US"/>
        </a:p>
      </dgm:t>
    </dgm:pt>
    <dgm:pt modelId="{2FF90871-1632-422A-89C8-E60BC5D87CBB}">
      <dgm:prSet/>
      <dgm:spPr/>
      <dgm:t>
        <a:bodyPr/>
        <a:lstStyle/>
        <a:p>
          <a:r>
            <a:rPr lang="en-IE"/>
            <a:t>Who is the source</a:t>
          </a:r>
          <a:endParaRPr lang="en-US"/>
        </a:p>
      </dgm:t>
    </dgm:pt>
    <dgm:pt modelId="{4B756F68-43CF-4B3D-BAED-DBE283DB1F86}" type="parTrans" cxnId="{9A9A1383-3A52-4903-9D15-08D328BF7F26}">
      <dgm:prSet/>
      <dgm:spPr/>
      <dgm:t>
        <a:bodyPr/>
        <a:lstStyle/>
        <a:p>
          <a:endParaRPr lang="en-US"/>
        </a:p>
      </dgm:t>
    </dgm:pt>
    <dgm:pt modelId="{3EA6C4B6-7AEA-4DCC-A94E-DED2DF1698A2}" type="sibTrans" cxnId="{9A9A1383-3A52-4903-9D15-08D328BF7F26}">
      <dgm:prSet/>
      <dgm:spPr/>
      <dgm:t>
        <a:bodyPr/>
        <a:lstStyle/>
        <a:p>
          <a:endParaRPr lang="en-US"/>
        </a:p>
      </dgm:t>
    </dgm:pt>
    <dgm:pt modelId="{293FF35D-1C31-4CB1-8FAA-F9818AEAE20C}">
      <dgm:prSet/>
      <dgm:spPr/>
      <dgm:t>
        <a:bodyPr/>
        <a:lstStyle/>
        <a:p>
          <a:r>
            <a:rPr lang="en-IE"/>
            <a:t>What they said, did or concluded</a:t>
          </a:r>
          <a:endParaRPr lang="en-US"/>
        </a:p>
      </dgm:t>
    </dgm:pt>
    <dgm:pt modelId="{FB5EA5D6-998E-4B60-8C8D-C21A12DF530F}" type="parTrans" cxnId="{5F40FFC2-56E9-4BE9-8625-83C148922721}">
      <dgm:prSet/>
      <dgm:spPr/>
      <dgm:t>
        <a:bodyPr/>
        <a:lstStyle/>
        <a:p>
          <a:endParaRPr lang="en-US"/>
        </a:p>
      </dgm:t>
    </dgm:pt>
    <dgm:pt modelId="{A2862FCD-4AF2-49B4-A6A3-3DCC767A5C3A}" type="sibTrans" cxnId="{5F40FFC2-56E9-4BE9-8625-83C148922721}">
      <dgm:prSet/>
      <dgm:spPr/>
      <dgm:t>
        <a:bodyPr/>
        <a:lstStyle/>
        <a:p>
          <a:endParaRPr lang="en-US"/>
        </a:p>
      </dgm:t>
    </dgm:pt>
    <dgm:pt modelId="{524FC43E-6E45-47FA-86FC-893147FB83C5}">
      <dgm:prSet/>
      <dgm:spPr/>
      <dgm:t>
        <a:bodyPr/>
        <a:lstStyle/>
        <a:p>
          <a:r>
            <a:rPr lang="en-IE"/>
            <a:t>Where they said it, did it or announced their findings</a:t>
          </a:r>
          <a:endParaRPr lang="en-US"/>
        </a:p>
      </dgm:t>
    </dgm:pt>
    <dgm:pt modelId="{13D3CE8C-A9F7-40A7-A691-51060D1B504D}" type="parTrans" cxnId="{5DC6C00B-9B11-491C-B5CE-AB8368CB6EF0}">
      <dgm:prSet/>
      <dgm:spPr/>
      <dgm:t>
        <a:bodyPr/>
        <a:lstStyle/>
        <a:p>
          <a:endParaRPr lang="en-US"/>
        </a:p>
      </dgm:t>
    </dgm:pt>
    <dgm:pt modelId="{1564D5CA-0662-4C70-8F39-CFA0FECF61FA}" type="sibTrans" cxnId="{5DC6C00B-9B11-491C-B5CE-AB8368CB6EF0}">
      <dgm:prSet/>
      <dgm:spPr/>
      <dgm:t>
        <a:bodyPr/>
        <a:lstStyle/>
        <a:p>
          <a:endParaRPr lang="en-US"/>
        </a:p>
      </dgm:t>
    </dgm:pt>
    <dgm:pt modelId="{BF6C7BA2-F671-4BCB-BBF4-8ACF9A0CDE83}">
      <dgm:prSet/>
      <dgm:spPr/>
      <dgm:t>
        <a:bodyPr/>
        <a:lstStyle/>
        <a:p>
          <a:r>
            <a:rPr lang="en-IE"/>
            <a:t>What the context is in which they said it, did it or reached their conclusions</a:t>
          </a:r>
          <a:endParaRPr lang="en-US"/>
        </a:p>
      </dgm:t>
    </dgm:pt>
    <dgm:pt modelId="{E8C033CF-9B6E-4066-8924-A2C71645FF71}" type="parTrans" cxnId="{37A91D22-228B-4D1C-98A3-32188CB1E082}">
      <dgm:prSet/>
      <dgm:spPr/>
      <dgm:t>
        <a:bodyPr/>
        <a:lstStyle/>
        <a:p>
          <a:endParaRPr lang="en-US"/>
        </a:p>
      </dgm:t>
    </dgm:pt>
    <dgm:pt modelId="{A3285319-2BE1-4987-A019-029171956318}" type="sibTrans" cxnId="{37A91D22-228B-4D1C-98A3-32188CB1E082}">
      <dgm:prSet/>
      <dgm:spPr/>
      <dgm:t>
        <a:bodyPr/>
        <a:lstStyle/>
        <a:p>
          <a:endParaRPr lang="en-US"/>
        </a:p>
      </dgm:t>
    </dgm:pt>
    <dgm:pt modelId="{00490A2A-D2B4-436E-BE8A-44243E7C4AE0}" type="pres">
      <dgm:prSet presAssocID="{43F8E15C-D22F-41FD-9BD6-D8E924BEA767}" presName="linear" presStyleCnt="0">
        <dgm:presLayoutVars>
          <dgm:animLvl val="lvl"/>
          <dgm:resizeHandles val="exact"/>
        </dgm:presLayoutVars>
      </dgm:prSet>
      <dgm:spPr/>
    </dgm:pt>
    <dgm:pt modelId="{C4B78EB8-551C-4BD8-940B-48476F0AE80A}" type="pres">
      <dgm:prSet presAssocID="{30467978-03F4-42D0-B078-DE0BB1251B8F}" presName="parentText" presStyleLbl="node1" presStyleIdx="0" presStyleCnt="4">
        <dgm:presLayoutVars>
          <dgm:chMax val="0"/>
          <dgm:bulletEnabled val="1"/>
        </dgm:presLayoutVars>
      </dgm:prSet>
      <dgm:spPr/>
    </dgm:pt>
    <dgm:pt modelId="{D13E0581-91A6-450B-8D3B-EEBCBBEC23E5}" type="pres">
      <dgm:prSet presAssocID="{07CA94AF-FA86-4578-8F75-810B03ED9C88}" presName="spacer" presStyleCnt="0"/>
      <dgm:spPr/>
    </dgm:pt>
    <dgm:pt modelId="{9A48988B-6D49-4D82-AD5E-18919DA5EC97}" type="pres">
      <dgm:prSet presAssocID="{1D9B8B3D-2FE4-444B-A366-DBAAC585F426}" presName="parentText" presStyleLbl="node1" presStyleIdx="1" presStyleCnt="4">
        <dgm:presLayoutVars>
          <dgm:chMax val="0"/>
          <dgm:bulletEnabled val="1"/>
        </dgm:presLayoutVars>
      </dgm:prSet>
      <dgm:spPr/>
    </dgm:pt>
    <dgm:pt modelId="{0B155A47-0785-43AA-913C-2632E4EAC113}" type="pres">
      <dgm:prSet presAssocID="{B586AE12-94F5-4D19-BA57-0CC11E02451A}" presName="spacer" presStyleCnt="0"/>
      <dgm:spPr/>
    </dgm:pt>
    <dgm:pt modelId="{B2F2FF03-A672-4FB2-BD23-0B8BED6CCB48}" type="pres">
      <dgm:prSet presAssocID="{932C6F30-84F8-4E90-8ECA-2DC60A872E7F}" presName="parentText" presStyleLbl="node1" presStyleIdx="2" presStyleCnt="4">
        <dgm:presLayoutVars>
          <dgm:chMax val="0"/>
          <dgm:bulletEnabled val="1"/>
        </dgm:presLayoutVars>
      </dgm:prSet>
      <dgm:spPr/>
    </dgm:pt>
    <dgm:pt modelId="{6F8C4BEE-72AE-4066-A6FB-0C8DBCB7CC75}" type="pres">
      <dgm:prSet presAssocID="{F2037C6B-93F4-4CAB-ADF2-C0D5CE2341CB}" presName="spacer" presStyleCnt="0"/>
      <dgm:spPr/>
    </dgm:pt>
    <dgm:pt modelId="{0377D51C-DB79-4574-8614-40F229D9E035}" type="pres">
      <dgm:prSet presAssocID="{F9D0D824-1C66-4376-A31C-32CA2C763184}" presName="parentText" presStyleLbl="node1" presStyleIdx="3" presStyleCnt="4">
        <dgm:presLayoutVars>
          <dgm:chMax val="0"/>
          <dgm:bulletEnabled val="1"/>
        </dgm:presLayoutVars>
      </dgm:prSet>
      <dgm:spPr/>
    </dgm:pt>
    <dgm:pt modelId="{320D834D-DBA4-4967-B028-F5334698E726}" type="pres">
      <dgm:prSet presAssocID="{F9D0D824-1C66-4376-A31C-32CA2C763184}" presName="childText" presStyleLbl="revTx" presStyleIdx="0" presStyleCnt="1">
        <dgm:presLayoutVars>
          <dgm:bulletEnabled val="1"/>
        </dgm:presLayoutVars>
      </dgm:prSet>
      <dgm:spPr/>
    </dgm:pt>
  </dgm:ptLst>
  <dgm:cxnLst>
    <dgm:cxn modelId="{5DC6C00B-9B11-491C-B5CE-AB8368CB6EF0}" srcId="{F9D0D824-1C66-4376-A31C-32CA2C763184}" destId="{524FC43E-6E45-47FA-86FC-893147FB83C5}" srcOrd="2" destOrd="0" parTransId="{13D3CE8C-A9F7-40A7-A691-51060D1B504D}" sibTransId="{1564D5CA-0662-4C70-8F39-CFA0FECF61FA}"/>
    <dgm:cxn modelId="{9ED64F11-28D2-434B-86F6-BE48C1E853BA}" type="presOf" srcId="{1D9B8B3D-2FE4-444B-A366-DBAAC585F426}" destId="{9A48988B-6D49-4D82-AD5E-18919DA5EC97}" srcOrd="0" destOrd="0" presId="urn:microsoft.com/office/officeart/2005/8/layout/vList2"/>
    <dgm:cxn modelId="{0F77B414-727C-4EE0-9883-C81F7F620C72}" srcId="{43F8E15C-D22F-41FD-9BD6-D8E924BEA767}" destId="{1D9B8B3D-2FE4-444B-A366-DBAAC585F426}" srcOrd="1" destOrd="0" parTransId="{B60D92F8-D7F2-4573-B8C2-08F76AA5CB94}" sibTransId="{B586AE12-94F5-4D19-BA57-0CC11E02451A}"/>
    <dgm:cxn modelId="{37A91D22-228B-4D1C-98A3-32188CB1E082}" srcId="{F9D0D824-1C66-4376-A31C-32CA2C763184}" destId="{BF6C7BA2-F671-4BCB-BBF4-8ACF9A0CDE83}" srcOrd="3" destOrd="0" parTransId="{E8C033CF-9B6E-4066-8924-A2C71645FF71}" sibTransId="{A3285319-2BE1-4987-A019-029171956318}"/>
    <dgm:cxn modelId="{F84B972F-9026-42D3-8BEB-4133D0B9ED44}" srcId="{43F8E15C-D22F-41FD-9BD6-D8E924BEA767}" destId="{30467978-03F4-42D0-B078-DE0BB1251B8F}" srcOrd="0" destOrd="0" parTransId="{F1286902-89E9-4C24-A126-2B4EF354D048}" sibTransId="{07CA94AF-FA86-4578-8F75-810B03ED9C88}"/>
    <dgm:cxn modelId="{594D1C35-0AD3-413F-95B5-D8ED8C256375}" srcId="{43F8E15C-D22F-41FD-9BD6-D8E924BEA767}" destId="{F9D0D824-1C66-4376-A31C-32CA2C763184}" srcOrd="3" destOrd="0" parTransId="{764455CA-2201-4AB4-B2E2-9681EE660540}" sibTransId="{BC0892EF-8F51-47C8-B189-8C0892F863EB}"/>
    <dgm:cxn modelId="{734C3065-6EA1-4AC5-BD81-DCFF19C349E4}" type="presOf" srcId="{30467978-03F4-42D0-B078-DE0BB1251B8F}" destId="{C4B78EB8-551C-4BD8-940B-48476F0AE80A}" srcOrd="0" destOrd="0" presId="urn:microsoft.com/office/officeart/2005/8/layout/vList2"/>
    <dgm:cxn modelId="{C893F151-1A99-4386-8FF9-559C2FEA0883}" type="presOf" srcId="{F9D0D824-1C66-4376-A31C-32CA2C763184}" destId="{0377D51C-DB79-4574-8614-40F229D9E035}" srcOrd="0" destOrd="0" presId="urn:microsoft.com/office/officeart/2005/8/layout/vList2"/>
    <dgm:cxn modelId="{6C62BD80-EB2E-4412-84B3-52149CA98D4B}" type="presOf" srcId="{293FF35D-1C31-4CB1-8FAA-F9818AEAE20C}" destId="{320D834D-DBA4-4967-B028-F5334698E726}" srcOrd="0" destOrd="1" presId="urn:microsoft.com/office/officeart/2005/8/layout/vList2"/>
    <dgm:cxn modelId="{9A9A1383-3A52-4903-9D15-08D328BF7F26}" srcId="{F9D0D824-1C66-4376-A31C-32CA2C763184}" destId="{2FF90871-1632-422A-89C8-E60BC5D87CBB}" srcOrd="0" destOrd="0" parTransId="{4B756F68-43CF-4B3D-BAED-DBE283DB1F86}" sibTransId="{3EA6C4B6-7AEA-4DCC-A94E-DED2DF1698A2}"/>
    <dgm:cxn modelId="{5E3076AC-12FF-4FF5-AEF5-AC2CAF968291}" type="presOf" srcId="{BF6C7BA2-F671-4BCB-BBF4-8ACF9A0CDE83}" destId="{320D834D-DBA4-4967-B028-F5334698E726}" srcOrd="0" destOrd="3" presId="urn:microsoft.com/office/officeart/2005/8/layout/vList2"/>
    <dgm:cxn modelId="{B25B7EAF-7590-4FEB-B2D6-A37F4BFC52DB}" type="presOf" srcId="{2FF90871-1632-422A-89C8-E60BC5D87CBB}" destId="{320D834D-DBA4-4967-B028-F5334698E726}" srcOrd="0" destOrd="0" presId="urn:microsoft.com/office/officeart/2005/8/layout/vList2"/>
    <dgm:cxn modelId="{BBFF23BD-4080-436D-BF1C-3A26CB403253}" type="presOf" srcId="{524FC43E-6E45-47FA-86FC-893147FB83C5}" destId="{320D834D-DBA4-4967-B028-F5334698E726}" srcOrd="0" destOrd="2" presId="urn:microsoft.com/office/officeart/2005/8/layout/vList2"/>
    <dgm:cxn modelId="{5F40FFC2-56E9-4BE9-8625-83C148922721}" srcId="{F9D0D824-1C66-4376-A31C-32CA2C763184}" destId="{293FF35D-1C31-4CB1-8FAA-F9818AEAE20C}" srcOrd="1" destOrd="0" parTransId="{FB5EA5D6-998E-4B60-8C8D-C21A12DF530F}" sibTransId="{A2862FCD-4AF2-49B4-A6A3-3DCC767A5C3A}"/>
    <dgm:cxn modelId="{66EA3BF1-D5A5-4677-B2CB-5779FF9D8A90}" type="presOf" srcId="{932C6F30-84F8-4E90-8ECA-2DC60A872E7F}" destId="{B2F2FF03-A672-4FB2-BD23-0B8BED6CCB48}" srcOrd="0" destOrd="0" presId="urn:microsoft.com/office/officeart/2005/8/layout/vList2"/>
    <dgm:cxn modelId="{753628FA-C77F-429D-A9BE-17D236CE83ED}" srcId="{43F8E15C-D22F-41FD-9BD6-D8E924BEA767}" destId="{932C6F30-84F8-4E90-8ECA-2DC60A872E7F}" srcOrd="2" destOrd="0" parTransId="{1E2D52AA-E5E3-41B9-9E0E-8334F30D62E5}" sibTransId="{F2037C6B-93F4-4CAB-ADF2-C0D5CE2341CB}"/>
    <dgm:cxn modelId="{B9D41AFE-EFB5-4B21-99E7-86BE5B11008C}" type="presOf" srcId="{43F8E15C-D22F-41FD-9BD6-D8E924BEA767}" destId="{00490A2A-D2B4-436E-BE8A-44243E7C4AE0}" srcOrd="0" destOrd="0" presId="urn:microsoft.com/office/officeart/2005/8/layout/vList2"/>
    <dgm:cxn modelId="{F160631F-CB20-4595-BFBB-74F80BDC1DE7}" type="presParOf" srcId="{00490A2A-D2B4-436E-BE8A-44243E7C4AE0}" destId="{C4B78EB8-551C-4BD8-940B-48476F0AE80A}" srcOrd="0" destOrd="0" presId="urn:microsoft.com/office/officeart/2005/8/layout/vList2"/>
    <dgm:cxn modelId="{9A2B3F1A-F134-4D58-949D-AC34AF881BF8}" type="presParOf" srcId="{00490A2A-D2B4-436E-BE8A-44243E7C4AE0}" destId="{D13E0581-91A6-450B-8D3B-EEBCBBEC23E5}" srcOrd="1" destOrd="0" presId="urn:microsoft.com/office/officeart/2005/8/layout/vList2"/>
    <dgm:cxn modelId="{04E3770F-F53C-4567-9D40-858234E39AC9}" type="presParOf" srcId="{00490A2A-D2B4-436E-BE8A-44243E7C4AE0}" destId="{9A48988B-6D49-4D82-AD5E-18919DA5EC97}" srcOrd="2" destOrd="0" presId="urn:microsoft.com/office/officeart/2005/8/layout/vList2"/>
    <dgm:cxn modelId="{0633C9A3-C0B9-4BFC-A514-5004B203E89A}" type="presParOf" srcId="{00490A2A-D2B4-436E-BE8A-44243E7C4AE0}" destId="{0B155A47-0785-43AA-913C-2632E4EAC113}" srcOrd="3" destOrd="0" presId="urn:microsoft.com/office/officeart/2005/8/layout/vList2"/>
    <dgm:cxn modelId="{B7057697-5726-41E5-BFF7-F42E80B3E6F1}" type="presParOf" srcId="{00490A2A-D2B4-436E-BE8A-44243E7C4AE0}" destId="{B2F2FF03-A672-4FB2-BD23-0B8BED6CCB48}" srcOrd="4" destOrd="0" presId="urn:microsoft.com/office/officeart/2005/8/layout/vList2"/>
    <dgm:cxn modelId="{13685A4B-41F2-44DD-8BF2-3D2F3981AB69}" type="presParOf" srcId="{00490A2A-D2B4-436E-BE8A-44243E7C4AE0}" destId="{6F8C4BEE-72AE-4066-A6FB-0C8DBCB7CC75}" srcOrd="5" destOrd="0" presId="urn:microsoft.com/office/officeart/2005/8/layout/vList2"/>
    <dgm:cxn modelId="{F2A03C51-96FC-4C8B-90BA-5F35118598B2}" type="presParOf" srcId="{00490A2A-D2B4-436E-BE8A-44243E7C4AE0}" destId="{0377D51C-DB79-4574-8614-40F229D9E035}" srcOrd="6" destOrd="0" presId="urn:microsoft.com/office/officeart/2005/8/layout/vList2"/>
    <dgm:cxn modelId="{B74473E8-9429-45B4-B9D9-11F162281999}" type="presParOf" srcId="{00490A2A-D2B4-436E-BE8A-44243E7C4AE0}" destId="{320D834D-DBA4-4967-B028-F5334698E72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EA6359-F82C-4EA9-B646-EEEBD6649F8C}" type="doc">
      <dgm:prSet loTypeId="urn:microsoft.com/office/officeart/2008/layout/LinedList" loCatId="Inbox" qsTypeId="urn:microsoft.com/office/officeart/2005/8/quickstyle/simple1" qsCatId="simple" csTypeId="urn:microsoft.com/office/officeart/2005/8/colors/ColorSchemeForSuggestions" csCatId="other"/>
      <dgm:spPr/>
      <dgm:t>
        <a:bodyPr/>
        <a:lstStyle/>
        <a:p>
          <a:endParaRPr lang="en-US"/>
        </a:p>
      </dgm:t>
    </dgm:pt>
    <dgm:pt modelId="{3833FFED-BA34-4935-9610-9F2849BB400D}">
      <dgm:prSet/>
      <dgm:spPr/>
      <dgm:t>
        <a:bodyPr/>
        <a:lstStyle/>
        <a:p>
          <a:r>
            <a:rPr lang="en-IE"/>
            <a:t>Making use of the ideas of other people is one of the most important aspects of academic writing because </a:t>
          </a:r>
          <a:endParaRPr lang="en-US"/>
        </a:p>
      </dgm:t>
    </dgm:pt>
    <dgm:pt modelId="{D88D32E7-879F-4F56-8C68-808709A75946}" type="parTrans" cxnId="{472CF255-A5CF-4658-BD47-51BA4C463601}">
      <dgm:prSet/>
      <dgm:spPr/>
      <dgm:t>
        <a:bodyPr/>
        <a:lstStyle/>
        <a:p>
          <a:endParaRPr lang="en-US"/>
        </a:p>
      </dgm:t>
    </dgm:pt>
    <dgm:pt modelId="{F8EEC027-C506-47D6-A552-6CCF9585C4FF}" type="sibTrans" cxnId="{472CF255-A5CF-4658-BD47-51BA4C463601}">
      <dgm:prSet/>
      <dgm:spPr/>
      <dgm:t>
        <a:bodyPr/>
        <a:lstStyle/>
        <a:p>
          <a:endParaRPr lang="en-US"/>
        </a:p>
      </dgm:t>
    </dgm:pt>
    <dgm:pt modelId="{71DB0E7B-2CC3-4D7B-BC26-C467BA1F0DBC}">
      <dgm:prSet/>
      <dgm:spPr/>
      <dgm:t>
        <a:bodyPr/>
        <a:lstStyle/>
        <a:p>
          <a:r>
            <a:rPr lang="en-IE"/>
            <a:t>it shows awareness of other people’s work;</a:t>
          </a:r>
          <a:endParaRPr lang="en-US"/>
        </a:p>
      </dgm:t>
    </dgm:pt>
    <dgm:pt modelId="{D8949800-291A-4037-82E2-ABB182C50035}" type="parTrans" cxnId="{2B34D713-9D60-4CF0-B322-C3FF66919848}">
      <dgm:prSet/>
      <dgm:spPr/>
      <dgm:t>
        <a:bodyPr/>
        <a:lstStyle/>
        <a:p>
          <a:endParaRPr lang="en-US"/>
        </a:p>
      </dgm:t>
    </dgm:pt>
    <dgm:pt modelId="{16B10BF9-1E5B-4CE9-B74B-541CF5649D2A}" type="sibTrans" cxnId="{2B34D713-9D60-4CF0-B322-C3FF66919848}">
      <dgm:prSet/>
      <dgm:spPr/>
      <dgm:t>
        <a:bodyPr/>
        <a:lstStyle/>
        <a:p>
          <a:endParaRPr lang="en-US"/>
        </a:p>
      </dgm:t>
    </dgm:pt>
    <dgm:pt modelId="{D161F241-E673-4472-A4CA-A141A6CF0972}">
      <dgm:prSet/>
      <dgm:spPr/>
      <dgm:t>
        <a:bodyPr/>
        <a:lstStyle/>
        <a:p>
          <a:r>
            <a:rPr lang="en-IE"/>
            <a:t>it shows that you can use their ideas and findings;</a:t>
          </a:r>
          <a:endParaRPr lang="en-US"/>
        </a:p>
      </dgm:t>
    </dgm:pt>
    <dgm:pt modelId="{9230C54C-27FC-4507-8132-7589FFEC6DDB}" type="parTrans" cxnId="{159EE648-FE4A-425A-80E3-09F266712491}">
      <dgm:prSet/>
      <dgm:spPr/>
      <dgm:t>
        <a:bodyPr/>
        <a:lstStyle/>
        <a:p>
          <a:endParaRPr lang="en-US"/>
        </a:p>
      </dgm:t>
    </dgm:pt>
    <dgm:pt modelId="{119891F0-8CFD-4FA5-B38B-271CEC406E44}" type="sibTrans" cxnId="{159EE648-FE4A-425A-80E3-09F266712491}">
      <dgm:prSet/>
      <dgm:spPr/>
      <dgm:t>
        <a:bodyPr/>
        <a:lstStyle/>
        <a:p>
          <a:endParaRPr lang="en-US"/>
        </a:p>
      </dgm:t>
    </dgm:pt>
    <dgm:pt modelId="{A17012DE-F5ED-4AD7-A646-F66BC47BC619}">
      <dgm:prSet/>
      <dgm:spPr/>
      <dgm:t>
        <a:bodyPr/>
        <a:lstStyle/>
        <a:p>
          <a:r>
            <a:rPr lang="en-IE"/>
            <a:t>it shows you have read and understood the material you are reading;</a:t>
          </a:r>
          <a:endParaRPr lang="en-US"/>
        </a:p>
      </dgm:t>
    </dgm:pt>
    <dgm:pt modelId="{67396A82-8039-4A3A-A0B3-2818E7F0761B}" type="parTrans" cxnId="{467CB311-7E76-4E9C-94C9-6CA036A454F9}">
      <dgm:prSet/>
      <dgm:spPr/>
      <dgm:t>
        <a:bodyPr/>
        <a:lstStyle/>
        <a:p>
          <a:endParaRPr lang="en-US"/>
        </a:p>
      </dgm:t>
    </dgm:pt>
    <dgm:pt modelId="{FDC96366-285D-4A30-9D52-7C6993D3D464}" type="sibTrans" cxnId="{467CB311-7E76-4E9C-94C9-6CA036A454F9}">
      <dgm:prSet/>
      <dgm:spPr/>
      <dgm:t>
        <a:bodyPr/>
        <a:lstStyle/>
        <a:p>
          <a:endParaRPr lang="en-US"/>
        </a:p>
      </dgm:t>
    </dgm:pt>
    <dgm:pt modelId="{BBD427B7-50F9-43A4-AB6E-26571495D7DE}">
      <dgm:prSet/>
      <dgm:spPr/>
      <dgm:t>
        <a:bodyPr/>
        <a:lstStyle/>
        <a:p>
          <a:r>
            <a:rPr lang="en-IE"/>
            <a:t>it shows where your contribution fits in;</a:t>
          </a:r>
          <a:endParaRPr lang="en-US"/>
        </a:p>
      </dgm:t>
    </dgm:pt>
    <dgm:pt modelId="{C4AD3CE3-F42E-473D-9486-2B5370B696EA}" type="parTrans" cxnId="{B28067CD-E1FC-4753-AF1F-5E24B00D5E41}">
      <dgm:prSet/>
      <dgm:spPr/>
      <dgm:t>
        <a:bodyPr/>
        <a:lstStyle/>
        <a:p>
          <a:endParaRPr lang="en-US"/>
        </a:p>
      </dgm:t>
    </dgm:pt>
    <dgm:pt modelId="{104A3A0D-71FD-4BB6-8C01-986FD00958D8}" type="sibTrans" cxnId="{B28067CD-E1FC-4753-AF1F-5E24B00D5E41}">
      <dgm:prSet/>
      <dgm:spPr/>
      <dgm:t>
        <a:bodyPr/>
        <a:lstStyle/>
        <a:p>
          <a:endParaRPr lang="en-US"/>
        </a:p>
      </dgm:t>
    </dgm:pt>
    <dgm:pt modelId="{D326A5F5-8A58-42E6-ADE7-DAE0CA2E68BA}">
      <dgm:prSet/>
      <dgm:spPr/>
      <dgm:t>
        <a:bodyPr/>
        <a:lstStyle/>
        <a:p>
          <a:r>
            <a:rPr lang="en-IE"/>
            <a:t>it supports the points you are making.</a:t>
          </a:r>
          <a:endParaRPr lang="en-US"/>
        </a:p>
      </dgm:t>
    </dgm:pt>
    <dgm:pt modelId="{45B28765-CDA3-4E13-AA06-CFA50EAAAE8C}" type="parTrans" cxnId="{C22BE7BB-7A46-4D1A-A249-C74312EFE43A}">
      <dgm:prSet/>
      <dgm:spPr/>
      <dgm:t>
        <a:bodyPr/>
        <a:lstStyle/>
        <a:p>
          <a:endParaRPr lang="en-US"/>
        </a:p>
      </dgm:t>
    </dgm:pt>
    <dgm:pt modelId="{734A4918-D03E-4D79-A285-73B96A00E2F7}" type="sibTrans" cxnId="{C22BE7BB-7A46-4D1A-A249-C74312EFE43A}">
      <dgm:prSet/>
      <dgm:spPr/>
      <dgm:t>
        <a:bodyPr/>
        <a:lstStyle/>
        <a:p>
          <a:endParaRPr lang="en-US"/>
        </a:p>
      </dgm:t>
    </dgm:pt>
    <dgm:pt modelId="{571B8005-0FEC-4B30-806A-C41EC4EDFA76}">
      <dgm:prSet/>
      <dgm:spPr/>
      <dgm:t>
        <a:bodyPr/>
        <a:lstStyle/>
        <a:p>
          <a:r>
            <a:rPr lang="en-IE"/>
            <a:t>(Gillet, 2005)</a:t>
          </a:r>
          <a:endParaRPr lang="en-US"/>
        </a:p>
      </dgm:t>
    </dgm:pt>
    <dgm:pt modelId="{B0EC5EBC-E545-4FF1-8133-9BB0599D34DF}" type="parTrans" cxnId="{C27473E4-3067-4781-A267-DBA32799751B}">
      <dgm:prSet/>
      <dgm:spPr/>
      <dgm:t>
        <a:bodyPr/>
        <a:lstStyle/>
        <a:p>
          <a:endParaRPr lang="en-US"/>
        </a:p>
      </dgm:t>
    </dgm:pt>
    <dgm:pt modelId="{BFED0ED1-6590-4683-A73A-D46FFEDF0154}" type="sibTrans" cxnId="{C27473E4-3067-4781-A267-DBA32799751B}">
      <dgm:prSet/>
      <dgm:spPr/>
      <dgm:t>
        <a:bodyPr/>
        <a:lstStyle/>
        <a:p>
          <a:endParaRPr lang="en-US"/>
        </a:p>
      </dgm:t>
    </dgm:pt>
    <dgm:pt modelId="{41A92D21-D3D5-486A-A454-7F8AF3AEC072}" type="pres">
      <dgm:prSet presAssocID="{E8EA6359-F82C-4EA9-B646-EEEBD6649F8C}" presName="vert0" presStyleCnt="0">
        <dgm:presLayoutVars>
          <dgm:dir/>
          <dgm:animOne val="branch"/>
          <dgm:animLvl val="lvl"/>
        </dgm:presLayoutVars>
      </dgm:prSet>
      <dgm:spPr/>
    </dgm:pt>
    <dgm:pt modelId="{484B9845-BA9C-42D5-9A3B-2EA4607824F1}" type="pres">
      <dgm:prSet presAssocID="{3833FFED-BA34-4935-9610-9F2849BB400D}" presName="thickLine" presStyleLbl="alignNode1" presStyleIdx="0" presStyleCnt="6"/>
      <dgm:spPr/>
    </dgm:pt>
    <dgm:pt modelId="{AE843DD4-122F-4338-AD00-11A13E8918F1}" type="pres">
      <dgm:prSet presAssocID="{3833FFED-BA34-4935-9610-9F2849BB400D}" presName="horz1" presStyleCnt="0"/>
      <dgm:spPr/>
    </dgm:pt>
    <dgm:pt modelId="{0EF82606-DBAF-417E-A67D-F1CFA8DE6FCB}" type="pres">
      <dgm:prSet presAssocID="{3833FFED-BA34-4935-9610-9F2849BB400D}" presName="tx1" presStyleLbl="revTx" presStyleIdx="0" presStyleCnt="7"/>
      <dgm:spPr/>
    </dgm:pt>
    <dgm:pt modelId="{CE23667F-D5B8-4B5A-927D-2BA865243EE1}" type="pres">
      <dgm:prSet presAssocID="{3833FFED-BA34-4935-9610-9F2849BB400D}" presName="vert1" presStyleCnt="0"/>
      <dgm:spPr/>
    </dgm:pt>
    <dgm:pt modelId="{A30D2674-67FD-4F59-A5AC-D6F0116C286F}" type="pres">
      <dgm:prSet presAssocID="{71DB0E7B-2CC3-4D7B-BC26-C467BA1F0DBC}" presName="thickLine" presStyleLbl="alignNode1" presStyleIdx="1" presStyleCnt="6"/>
      <dgm:spPr/>
    </dgm:pt>
    <dgm:pt modelId="{8787B201-BB1C-4AA3-B101-8D8E21C754E4}" type="pres">
      <dgm:prSet presAssocID="{71DB0E7B-2CC3-4D7B-BC26-C467BA1F0DBC}" presName="horz1" presStyleCnt="0"/>
      <dgm:spPr/>
    </dgm:pt>
    <dgm:pt modelId="{BC1A38E2-53E7-4DE5-8E6C-52EAD58D2279}" type="pres">
      <dgm:prSet presAssocID="{71DB0E7B-2CC3-4D7B-BC26-C467BA1F0DBC}" presName="tx1" presStyleLbl="revTx" presStyleIdx="1" presStyleCnt="7"/>
      <dgm:spPr/>
    </dgm:pt>
    <dgm:pt modelId="{5605C637-FC3E-417F-86AA-549B1D126A66}" type="pres">
      <dgm:prSet presAssocID="{71DB0E7B-2CC3-4D7B-BC26-C467BA1F0DBC}" presName="vert1" presStyleCnt="0"/>
      <dgm:spPr/>
    </dgm:pt>
    <dgm:pt modelId="{3CE20ABE-C627-4581-B4CC-35F81497B6CA}" type="pres">
      <dgm:prSet presAssocID="{D161F241-E673-4472-A4CA-A141A6CF0972}" presName="thickLine" presStyleLbl="alignNode1" presStyleIdx="2" presStyleCnt="6"/>
      <dgm:spPr/>
    </dgm:pt>
    <dgm:pt modelId="{9B40C52F-6A8D-41DD-BB07-51FC22B00345}" type="pres">
      <dgm:prSet presAssocID="{D161F241-E673-4472-A4CA-A141A6CF0972}" presName="horz1" presStyleCnt="0"/>
      <dgm:spPr/>
    </dgm:pt>
    <dgm:pt modelId="{1759EBC7-E39B-47B9-8308-999B8AB928BD}" type="pres">
      <dgm:prSet presAssocID="{D161F241-E673-4472-A4CA-A141A6CF0972}" presName="tx1" presStyleLbl="revTx" presStyleIdx="2" presStyleCnt="7"/>
      <dgm:spPr/>
    </dgm:pt>
    <dgm:pt modelId="{97E6512E-F697-4638-ADA0-D08450153C42}" type="pres">
      <dgm:prSet presAssocID="{D161F241-E673-4472-A4CA-A141A6CF0972}" presName="vert1" presStyleCnt="0"/>
      <dgm:spPr/>
    </dgm:pt>
    <dgm:pt modelId="{E85C43B1-3932-462F-B1A8-224A1F8B5FEF}" type="pres">
      <dgm:prSet presAssocID="{A17012DE-F5ED-4AD7-A646-F66BC47BC619}" presName="thickLine" presStyleLbl="alignNode1" presStyleIdx="3" presStyleCnt="6"/>
      <dgm:spPr/>
    </dgm:pt>
    <dgm:pt modelId="{C6DBC5CA-4275-4F2E-985C-435436733DF4}" type="pres">
      <dgm:prSet presAssocID="{A17012DE-F5ED-4AD7-A646-F66BC47BC619}" presName="horz1" presStyleCnt="0"/>
      <dgm:spPr/>
    </dgm:pt>
    <dgm:pt modelId="{5729956B-5DE4-40D3-AF14-B5DCE5E73345}" type="pres">
      <dgm:prSet presAssocID="{A17012DE-F5ED-4AD7-A646-F66BC47BC619}" presName="tx1" presStyleLbl="revTx" presStyleIdx="3" presStyleCnt="7"/>
      <dgm:spPr/>
    </dgm:pt>
    <dgm:pt modelId="{0D3744C8-42B9-4620-BE0E-EA1C18CCF37D}" type="pres">
      <dgm:prSet presAssocID="{A17012DE-F5ED-4AD7-A646-F66BC47BC619}" presName="vert1" presStyleCnt="0"/>
      <dgm:spPr/>
    </dgm:pt>
    <dgm:pt modelId="{8491F0A3-6047-4BD3-B3DC-43547B824C13}" type="pres">
      <dgm:prSet presAssocID="{BBD427B7-50F9-43A4-AB6E-26571495D7DE}" presName="thickLine" presStyleLbl="alignNode1" presStyleIdx="4" presStyleCnt="6"/>
      <dgm:spPr/>
    </dgm:pt>
    <dgm:pt modelId="{4A51041F-7A18-4F3F-92D7-250C78CC2712}" type="pres">
      <dgm:prSet presAssocID="{BBD427B7-50F9-43A4-AB6E-26571495D7DE}" presName="horz1" presStyleCnt="0"/>
      <dgm:spPr/>
    </dgm:pt>
    <dgm:pt modelId="{D05B81D4-D4CA-477B-BA5D-2B18282C9FF3}" type="pres">
      <dgm:prSet presAssocID="{BBD427B7-50F9-43A4-AB6E-26571495D7DE}" presName="tx1" presStyleLbl="revTx" presStyleIdx="4" presStyleCnt="7"/>
      <dgm:spPr/>
    </dgm:pt>
    <dgm:pt modelId="{08C9D881-C0D0-493E-A7D1-67521D9AAA31}" type="pres">
      <dgm:prSet presAssocID="{BBD427B7-50F9-43A4-AB6E-26571495D7DE}" presName="vert1" presStyleCnt="0"/>
      <dgm:spPr/>
    </dgm:pt>
    <dgm:pt modelId="{1202B0B5-50EE-44D7-A69D-770065D3ACA2}" type="pres">
      <dgm:prSet presAssocID="{D326A5F5-8A58-42E6-ADE7-DAE0CA2E68BA}" presName="thickLine" presStyleLbl="alignNode1" presStyleIdx="5" presStyleCnt="6"/>
      <dgm:spPr/>
    </dgm:pt>
    <dgm:pt modelId="{B5EF2779-D0EB-4871-9938-037B1DDE42B5}" type="pres">
      <dgm:prSet presAssocID="{D326A5F5-8A58-42E6-ADE7-DAE0CA2E68BA}" presName="horz1" presStyleCnt="0"/>
      <dgm:spPr/>
    </dgm:pt>
    <dgm:pt modelId="{81DA0658-4F90-4220-937E-530CC5966EDD}" type="pres">
      <dgm:prSet presAssocID="{D326A5F5-8A58-42E6-ADE7-DAE0CA2E68BA}" presName="tx1" presStyleLbl="revTx" presStyleIdx="5" presStyleCnt="7"/>
      <dgm:spPr/>
    </dgm:pt>
    <dgm:pt modelId="{A030C4E7-32AD-4F90-8F5F-045B4F3E31B9}" type="pres">
      <dgm:prSet presAssocID="{D326A5F5-8A58-42E6-ADE7-DAE0CA2E68BA}" presName="vert1" presStyleCnt="0"/>
      <dgm:spPr/>
    </dgm:pt>
    <dgm:pt modelId="{0BD819A1-4607-4A4B-B244-6454FE2CB333}" type="pres">
      <dgm:prSet presAssocID="{571B8005-0FEC-4B30-806A-C41EC4EDFA76}" presName="vertSpace2a" presStyleCnt="0"/>
      <dgm:spPr/>
    </dgm:pt>
    <dgm:pt modelId="{F4CDF75B-1479-4C35-8B78-24DB99CFB9A0}" type="pres">
      <dgm:prSet presAssocID="{571B8005-0FEC-4B30-806A-C41EC4EDFA76}" presName="horz2" presStyleCnt="0"/>
      <dgm:spPr/>
    </dgm:pt>
    <dgm:pt modelId="{74DA143E-6319-40CE-AB8D-A9E0656F61EC}" type="pres">
      <dgm:prSet presAssocID="{571B8005-0FEC-4B30-806A-C41EC4EDFA76}" presName="horzSpace2" presStyleCnt="0"/>
      <dgm:spPr/>
    </dgm:pt>
    <dgm:pt modelId="{4D16AFD3-63A8-423A-8A79-476A0C33FEF2}" type="pres">
      <dgm:prSet presAssocID="{571B8005-0FEC-4B30-806A-C41EC4EDFA76}" presName="tx2" presStyleLbl="revTx" presStyleIdx="6" presStyleCnt="7"/>
      <dgm:spPr/>
    </dgm:pt>
    <dgm:pt modelId="{E81F01A5-273B-47B6-8877-FECD93A0B519}" type="pres">
      <dgm:prSet presAssocID="{571B8005-0FEC-4B30-806A-C41EC4EDFA76}" presName="vert2" presStyleCnt="0"/>
      <dgm:spPr/>
    </dgm:pt>
    <dgm:pt modelId="{EEDDCD29-3D43-4CD3-AD90-5EA77AD1E4BD}" type="pres">
      <dgm:prSet presAssocID="{571B8005-0FEC-4B30-806A-C41EC4EDFA76}" presName="thinLine2b" presStyleLbl="callout" presStyleIdx="0" presStyleCnt="1"/>
      <dgm:spPr/>
    </dgm:pt>
    <dgm:pt modelId="{74B17C43-BB3D-476B-A8AF-45B395556B48}" type="pres">
      <dgm:prSet presAssocID="{571B8005-0FEC-4B30-806A-C41EC4EDFA76}" presName="vertSpace2b" presStyleCnt="0"/>
      <dgm:spPr/>
    </dgm:pt>
  </dgm:ptLst>
  <dgm:cxnLst>
    <dgm:cxn modelId="{196DF207-DA9F-451E-8AB4-118417A4C856}" type="presOf" srcId="{571B8005-0FEC-4B30-806A-C41EC4EDFA76}" destId="{4D16AFD3-63A8-423A-8A79-476A0C33FEF2}" srcOrd="0" destOrd="0" presId="urn:microsoft.com/office/officeart/2008/layout/LinedList"/>
    <dgm:cxn modelId="{467CB311-7E76-4E9C-94C9-6CA036A454F9}" srcId="{E8EA6359-F82C-4EA9-B646-EEEBD6649F8C}" destId="{A17012DE-F5ED-4AD7-A646-F66BC47BC619}" srcOrd="3" destOrd="0" parTransId="{67396A82-8039-4A3A-A0B3-2818E7F0761B}" sibTransId="{FDC96366-285D-4A30-9D52-7C6993D3D464}"/>
    <dgm:cxn modelId="{2B34D713-9D60-4CF0-B322-C3FF66919848}" srcId="{E8EA6359-F82C-4EA9-B646-EEEBD6649F8C}" destId="{71DB0E7B-2CC3-4D7B-BC26-C467BA1F0DBC}" srcOrd="1" destOrd="0" parTransId="{D8949800-291A-4037-82E2-ABB182C50035}" sibTransId="{16B10BF9-1E5B-4CE9-B74B-541CF5649D2A}"/>
    <dgm:cxn modelId="{AE035B3F-9DA3-4A79-87AA-6711771C876A}" type="presOf" srcId="{D326A5F5-8A58-42E6-ADE7-DAE0CA2E68BA}" destId="{81DA0658-4F90-4220-937E-530CC5966EDD}" srcOrd="0" destOrd="0" presId="urn:microsoft.com/office/officeart/2008/layout/LinedList"/>
    <dgm:cxn modelId="{6B44FD5E-7CBA-4077-AB06-C7E028A572C2}" type="presOf" srcId="{E8EA6359-F82C-4EA9-B646-EEEBD6649F8C}" destId="{41A92D21-D3D5-486A-A454-7F8AF3AEC072}" srcOrd="0" destOrd="0" presId="urn:microsoft.com/office/officeart/2008/layout/LinedList"/>
    <dgm:cxn modelId="{159EE648-FE4A-425A-80E3-09F266712491}" srcId="{E8EA6359-F82C-4EA9-B646-EEEBD6649F8C}" destId="{D161F241-E673-4472-A4CA-A141A6CF0972}" srcOrd="2" destOrd="0" parTransId="{9230C54C-27FC-4507-8132-7589FFEC6DDB}" sibTransId="{119891F0-8CFD-4FA5-B38B-271CEC406E44}"/>
    <dgm:cxn modelId="{472CF255-A5CF-4658-BD47-51BA4C463601}" srcId="{E8EA6359-F82C-4EA9-B646-EEEBD6649F8C}" destId="{3833FFED-BA34-4935-9610-9F2849BB400D}" srcOrd="0" destOrd="0" parTransId="{D88D32E7-879F-4F56-8C68-808709A75946}" sibTransId="{F8EEC027-C506-47D6-A552-6CCF9585C4FF}"/>
    <dgm:cxn modelId="{3C12C182-E0DB-482D-B3FA-AA68DE711EBA}" type="presOf" srcId="{3833FFED-BA34-4935-9610-9F2849BB400D}" destId="{0EF82606-DBAF-417E-A67D-F1CFA8DE6FCB}" srcOrd="0" destOrd="0" presId="urn:microsoft.com/office/officeart/2008/layout/LinedList"/>
    <dgm:cxn modelId="{C22BE7BB-7A46-4D1A-A249-C74312EFE43A}" srcId="{E8EA6359-F82C-4EA9-B646-EEEBD6649F8C}" destId="{D326A5F5-8A58-42E6-ADE7-DAE0CA2E68BA}" srcOrd="5" destOrd="0" parTransId="{45B28765-CDA3-4E13-AA06-CFA50EAAAE8C}" sibTransId="{734A4918-D03E-4D79-A285-73B96A00E2F7}"/>
    <dgm:cxn modelId="{B28067CD-E1FC-4753-AF1F-5E24B00D5E41}" srcId="{E8EA6359-F82C-4EA9-B646-EEEBD6649F8C}" destId="{BBD427B7-50F9-43A4-AB6E-26571495D7DE}" srcOrd="4" destOrd="0" parTransId="{C4AD3CE3-F42E-473D-9486-2B5370B696EA}" sibTransId="{104A3A0D-71FD-4BB6-8C01-986FD00958D8}"/>
    <dgm:cxn modelId="{0D3421D2-1B0D-4FC2-AEDE-92AF261D6B3E}" type="presOf" srcId="{A17012DE-F5ED-4AD7-A646-F66BC47BC619}" destId="{5729956B-5DE4-40D3-AF14-B5DCE5E73345}" srcOrd="0" destOrd="0" presId="urn:microsoft.com/office/officeart/2008/layout/LinedList"/>
    <dgm:cxn modelId="{34CEF8D4-A0E9-4C85-B893-F9944A2C987A}" type="presOf" srcId="{71DB0E7B-2CC3-4D7B-BC26-C467BA1F0DBC}" destId="{BC1A38E2-53E7-4DE5-8E6C-52EAD58D2279}" srcOrd="0" destOrd="0" presId="urn:microsoft.com/office/officeart/2008/layout/LinedList"/>
    <dgm:cxn modelId="{EE3240DE-45FF-497E-A037-38E4363E447B}" type="presOf" srcId="{BBD427B7-50F9-43A4-AB6E-26571495D7DE}" destId="{D05B81D4-D4CA-477B-BA5D-2B18282C9FF3}" srcOrd="0" destOrd="0" presId="urn:microsoft.com/office/officeart/2008/layout/LinedList"/>
    <dgm:cxn modelId="{C27473E4-3067-4781-A267-DBA32799751B}" srcId="{D326A5F5-8A58-42E6-ADE7-DAE0CA2E68BA}" destId="{571B8005-0FEC-4B30-806A-C41EC4EDFA76}" srcOrd="0" destOrd="0" parTransId="{B0EC5EBC-E545-4FF1-8133-9BB0599D34DF}" sibTransId="{BFED0ED1-6590-4683-A73A-D46FFEDF0154}"/>
    <dgm:cxn modelId="{377DB7FD-F8CE-440E-A937-A1EF467CE2F8}" type="presOf" srcId="{D161F241-E673-4472-A4CA-A141A6CF0972}" destId="{1759EBC7-E39B-47B9-8308-999B8AB928BD}" srcOrd="0" destOrd="0" presId="urn:microsoft.com/office/officeart/2008/layout/LinedList"/>
    <dgm:cxn modelId="{F8F2419C-2B0B-4A1E-A4E3-074EA77C3920}" type="presParOf" srcId="{41A92D21-D3D5-486A-A454-7F8AF3AEC072}" destId="{484B9845-BA9C-42D5-9A3B-2EA4607824F1}" srcOrd="0" destOrd="0" presId="urn:microsoft.com/office/officeart/2008/layout/LinedList"/>
    <dgm:cxn modelId="{486515F5-AD5F-494B-A2D2-A0B5054BA6DC}" type="presParOf" srcId="{41A92D21-D3D5-486A-A454-7F8AF3AEC072}" destId="{AE843DD4-122F-4338-AD00-11A13E8918F1}" srcOrd="1" destOrd="0" presId="urn:microsoft.com/office/officeart/2008/layout/LinedList"/>
    <dgm:cxn modelId="{7721081A-6A96-4B41-A66D-41BCF94FF7F5}" type="presParOf" srcId="{AE843DD4-122F-4338-AD00-11A13E8918F1}" destId="{0EF82606-DBAF-417E-A67D-F1CFA8DE6FCB}" srcOrd="0" destOrd="0" presId="urn:microsoft.com/office/officeart/2008/layout/LinedList"/>
    <dgm:cxn modelId="{B2F23B95-6931-4683-92DD-C02BB0BD81C2}" type="presParOf" srcId="{AE843DD4-122F-4338-AD00-11A13E8918F1}" destId="{CE23667F-D5B8-4B5A-927D-2BA865243EE1}" srcOrd="1" destOrd="0" presId="urn:microsoft.com/office/officeart/2008/layout/LinedList"/>
    <dgm:cxn modelId="{B6D56DA4-ECB7-4FE9-97A6-0E920D510FE2}" type="presParOf" srcId="{41A92D21-D3D5-486A-A454-7F8AF3AEC072}" destId="{A30D2674-67FD-4F59-A5AC-D6F0116C286F}" srcOrd="2" destOrd="0" presId="urn:microsoft.com/office/officeart/2008/layout/LinedList"/>
    <dgm:cxn modelId="{B6052B3D-E317-43CA-8BE8-9E4EE6FDF757}" type="presParOf" srcId="{41A92D21-D3D5-486A-A454-7F8AF3AEC072}" destId="{8787B201-BB1C-4AA3-B101-8D8E21C754E4}" srcOrd="3" destOrd="0" presId="urn:microsoft.com/office/officeart/2008/layout/LinedList"/>
    <dgm:cxn modelId="{A1CA932B-F7B0-48A5-A6D0-D3C1D030644F}" type="presParOf" srcId="{8787B201-BB1C-4AA3-B101-8D8E21C754E4}" destId="{BC1A38E2-53E7-4DE5-8E6C-52EAD58D2279}" srcOrd="0" destOrd="0" presId="urn:microsoft.com/office/officeart/2008/layout/LinedList"/>
    <dgm:cxn modelId="{964A2196-9DF9-4133-BA71-2AA0D2B63470}" type="presParOf" srcId="{8787B201-BB1C-4AA3-B101-8D8E21C754E4}" destId="{5605C637-FC3E-417F-86AA-549B1D126A66}" srcOrd="1" destOrd="0" presId="urn:microsoft.com/office/officeart/2008/layout/LinedList"/>
    <dgm:cxn modelId="{0958FAB6-A0E4-43FB-A54B-FFA19359B7AB}" type="presParOf" srcId="{41A92D21-D3D5-486A-A454-7F8AF3AEC072}" destId="{3CE20ABE-C627-4581-B4CC-35F81497B6CA}" srcOrd="4" destOrd="0" presId="urn:microsoft.com/office/officeart/2008/layout/LinedList"/>
    <dgm:cxn modelId="{5C901E09-FE51-4D16-9CA6-91A72F6A8AEC}" type="presParOf" srcId="{41A92D21-D3D5-486A-A454-7F8AF3AEC072}" destId="{9B40C52F-6A8D-41DD-BB07-51FC22B00345}" srcOrd="5" destOrd="0" presId="urn:microsoft.com/office/officeart/2008/layout/LinedList"/>
    <dgm:cxn modelId="{AF44100E-5970-4012-9FD1-1236F7EAACB9}" type="presParOf" srcId="{9B40C52F-6A8D-41DD-BB07-51FC22B00345}" destId="{1759EBC7-E39B-47B9-8308-999B8AB928BD}" srcOrd="0" destOrd="0" presId="urn:microsoft.com/office/officeart/2008/layout/LinedList"/>
    <dgm:cxn modelId="{931B94DF-32C1-4A05-B1C9-DCDC2FE56C72}" type="presParOf" srcId="{9B40C52F-6A8D-41DD-BB07-51FC22B00345}" destId="{97E6512E-F697-4638-ADA0-D08450153C42}" srcOrd="1" destOrd="0" presId="urn:microsoft.com/office/officeart/2008/layout/LinedList"/>
    <dgm:cxn modelId="{AF2F6FB2-0F46-44BF-9715-2144DF576A16}" type="presParOf" srcId="{41A92D21-D3D5-486A-A454-7F8AF3AEC072}" destId="{E85C43B1-3932-462F-B1A8-224A1F8B5FEF}" srcOrd="6" destOrd="0" presId="urn:microsoft.com/office/officeart/2008/layout/LinedList"/>
    <dgm:cxn modelId="{BCD506FC-4D6B-4607-8B82-63C3AE65C9D1}" type="presParOf" srcId="{41A92D21-D3D5-486A-A454-7F8AF3AEC072}" destId="{C6DBC5CA-4275-4F2E-985C-435436733DF4}" srcOrd="7" destOrd="0" presId="urn:microsoft.com/office/officeart/2008/layout/LinedList"/>
    <dgm:cxn modelId="{8D91F44A-A02B-417B-B2DD-E0B398664C81}" type="presParOf" srcId="{C6DBC5CA-4275-4F2E-985C-435436733DF4}" destId="{5729956B-5DE4-40D3-AF14-B5DCE5E73345}" srcOrd="0" destOrd="0" presId="urn:microsoft.com/office/officeart/2008/layout/LinedList"/>
    <dgm:cxn modelId="{F92852AB-99AB-4533-8C99-46E9B10F70C6}" type="presParOf" srcId="{C6DBC5CA-4275-4F2E-985C-435436733DF4}" destId="{0D3744C8-42B9-4620-BE0E-EA1C18CCF37D}" srcOrd="1" destOrd="0" presId="urn:microsoft.com/office/officeart/2008/layout/LinedList"/>
    <dgm:cxn modelId="{333A07AA-47E4-4B4F-8876-AA69A9AD0C69}" type="presParOf" srcId="{41A92D21-D3D5-486A-A454-7F8AF3AEC072}" destId="{8491F0A3-6047-4BD3-B3DC-43547B824C13}" srcOrd="8" destOrd="0" presId="urn:microsoft.com/office/officeart/2008/layout/LinedList"/>
    <dgm:cxn modelId="{9E4EDAA5-E828-41B4-B9F8-232A35DD7FB6}" type="presParOf" srcId="{41A92D21-D3D5-486A-A454-7F8AF3AEC072}" destId="{4A51041F-7A18-4F3F-92D7-250C78CC2712}" srcOrd="9" destOrd="0" presId="urn:microsoft.com/office/officeart/2008/layout/LinedList"/>
    <dgm:cxn modelId="{E3B40B12-FEF4-4C80-998F-DE1276B6248D}" type="presParOf" srcId="{4A51041F-7A18-4F3F-92D7-250C78CC2712}" destId="{D05B81D4-D4CA-477B-BA5D-2B18282C9FF3}" srcOrd="0" destOrd="0" presId="urn:microsoft.com/office/officeart/2008/layout/LinedList"/>
    <dgm:cxn modelId="{D2595F3F-06F0-417E-B770-B4867893AEC2}" type="presParOf" srcId="{4A51041F-7A18-4F3F-92D7-250C78CC2712}" destId="{08C9D881-C0D0-493E-A7D1-67521D9AAA31}" srcOrd="1" destOrd="0" presId="urn:microsoft.com/office/officeart/2008/layout/LinedList"/>
    <dgm:cxn modelId="{DD8B6382-D2A9-49F2-9614-BBF26D221768}" type="presParOf" srcId="{41A92D21-D3D5-486A-A454-7F8AF3AEC072}" destId="{1202B0B5-50EE-44D7-A69D-770065D3ACA2}" srcOrd="10" destOrd="0" presId="urn:microsoft.com/office/officeart/2008/layout/LinedList"/>
    <dgm:cxn modelId="{F13687B1-8199-4935-9946-CD7AACF7BE0E}" type="presParOf" srcId="{41A92D21-D3D5-486A-A454-7F8AF3AEC072}" destId="{B5EF2779-D0EB-4871-9938-037B1DDE42B5}" srcOrd="11" destOrd="0" presId="urn:microsoft.com/office/officeart/2008/layout/LinedList"/>
    <dgm:cxn modelId="{6A9652AC-DF47-486B-90A1-6AAB8CF377E2}" type="presParOf" srcId="{B5EF2779-D0EB-4871-9938-037B1DDE42B5}" destId="{81DA0658-4F90-4220-937E-530CC5966EDD}" srcOrd="0" destOrd="0" presId="urn:microsoft.com/office/officeart/2008/layout/LinedList"/>
    <dgm:cxn modelId="{B3103CF6-2638-479B-8C5C-711EFEFA4577}" type="presParOf" srcId="{B5EF2779-D0EB-4871-9938-037B1DDE42B5}" destId="{A030C4E7-32AD-4F90-8F5F-045B4F3E31B9}" srcOrd="1" destOrd="0" presId="urn:microsoft.com/office/officeart/2008/layout/LinedList"/>
    <dgm:cxn modelId="{3496475D-8004-4F7B-9382-46EA099D5D89}" type="presParOf" srcId="{A030C4E7-32AD-4F90-8F5F-045B4F3E31B9}" destId="{0BD819A1-4607-4A4B-B244-6454FE2CB333}" srcOrd="0" destOrd="0" presId="urn:microsoft.com/office/officeart/2008/layout/LinedList"/>
    <dgm:cxn modelId="{971FA5A0-2587-42E8-BA54-1C420CD97670}" type="presParOf" srcId="{A030C4E7-32AD-4F90-8F5F-045B4F3E31B9}" destId="{F4CDF75B-1479-4C35-8B78-24DB99CFB9A0}" srcOrd="1" destOrd="0" presId="urn:microsoft.com/office/officeart/2008/layout/LinedList"/>
    <dgm:cxn modelId="{64E83FD5-A43B-4492-8514-C0DFEA88F758}" type="presParOf" srcId="{F4CDF75B-1479-4C35-8B78-24DB99CFB9A0}" destId="{74DA143E-6319-40CE-AB8D-A9E0656F61EC}" srcOrd="0" destOrd="0" presId="urn:microsoft.com/office/officeart/2008/layout/LinedList"/>
    <dgm:cxn modelId="{9968FAB4-9C18-4ADC-9AB1-C29D085681A5}" type="presParOf" srcId="{F4CDF75B-1479-4C35-8B78-24DB99CFB9A0}" destId="{4D16AFD3-63A8-423A-8A79-476A0C33FEF2}" srcOrd="1" destOrd="0" presId="urn:microsoft.com/office/officeart/2008/layout/LinedList"/>
    <dgm:cxn modelId="{3A59B99A-D654-4627-83BC-888DF5ED9FA9}" type="presParOf" srcId="{F4CDF75B-1479-4C35-8B78-24DB99CFB9A0}" destId="{E81F01A5-273B-47B6-8877-FECD93A0B519}" srcOrd="2" destOrd="0" presId="urn:microsoft.com/office/officeart/2008/layout/LinedList"/>
    <dgm:cxn modelId="{A9DDC58B-5BC4-41A6-92C5-4C39399DD8B0}" type="presParOf" srcId="{A030C4E7-32AD-4F90-8F5F-045B4F3E31B9}" destId="{EEDDCD29-3D43-4CD3-AD90-5EA77AD1E4BD}" srcOrd="2" destOrd="0" presId="urn:microsoft.com/office/officeart/2008/layout/LinedList"/>
    <dgm:cxn modelId="{3B7FE2B1-2DCD-4C8B-9D36-FDDCADFCFEF4}" type="presParOf" srcId="{A030C4E7-32AD-4F90-8F5F-045B4F3E31B9}" destId="{74B17C43-BB3D-476B-A8AF-45B395556B48}"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99674A-88C7-4952-8245-D0075CAB60B3}" type="doc">
      <dgm:prSet loTypeId="urn:microsoft.com/office/officeart/2016/7/layout/LinearBlock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7B9DA10E-E8A9-4BAD-B295-0A941FB49F8D}">
      <dgm:prSet/>
      <dgm:spPr/>
      <dgm:t>
        <a:bodyPr/>
        <a:lstStyle/>
        <a:p>
          <a:r>
            <a:rPr lang="en-IE" dirty="0"/>
            <a:t>Because they want to evaluate the validity of your argument by evaluating the reliability of your sources.</a:t>
          </a:r>
          <a:endParaRPr lang="en-US" dirty="0"/>
        </a:p>
      </dgm:t>
    </dgm:pt>
    <dgm:pt modelId="{7E68723A-0A5A-4518-AF66-B3AF991EAF69}" type="parTrans" cxnId="{34FB0382-107C-460F-A5F6-6195415A262B}">
      <dgm:prSet/>
      <dgm:spPr/>
      <dgm:t>
        <a:bodyPr/>
        <a:lstStyle/>
        <a:p>
          <a:endParaRPr lang="en-US"/>
        </a:p>
      </dgm:t>
    </dgm:pt>
    <dgm:pt modelId="{85F79463-9B08-4B6E-B5EB-024D611B20AF}" type="sibTrans" cxnId="{34FB0382-107C-460F-A5F6-6195415A262B}">
      <dgm:prSet phldrT="01" phldr="0"/>
      <dgm:spPr/>
      <dgm:t>
        <a:bodyPr/>
        <a:lstStyle/>
        <a:p>
          <a:r>
            <a:rPr lang="en-US"/>
            <a:t>01</a:t>
          </a:r>
        </a:p>
      </dgm:t>
    </dgm:pt>
    <dgm:pt modelId="{E12A4608-55BD-42AD-B68E-D066E9CA9E34}">
      <dgm:prSet/>
      <dgm:spPr/>
      <dgm:t>
        <a:bodyPr/>
        <a:lstStyle/>
        <a:p>
          <a:r>
            <a:rPr lang="en-IE"/>
            <a:t>Because academics are sceptics. They want to check it our for themselves.</a:t>
          </a:r>
          <a:endParaRPr lang="en-US"/>
        </a:p>
      </dgm:t>
    </dgm:pt>
    <dgm:pt modelId="{E3A26A9A-6C7B-44FA-B0B9-9F72C466106F}" type="parTrans" cxnId="{891C3B2D-6EE4-4186-B349-4404946E56F3}">
      <dgm:prSet/>
      <dgm:spPr/>
      <dgm:t>
        <a:bodyPr/>
        <a:lstStyle/>
        <a:p>
          <a:endParaRPr lang="en-US"/>
        </a:p>
      </dgm:t>
    </dgm:pt>
    <dgm:pt modelId="{4576BA48-9527-4D07-A219-A9DBB4CBDB46}" type="sibTrans" cxnId="{891C3B2D-6EE4-4186-B349-4404946E56F3}">
      <dgm:prSet phldrT="02" phldr="0"/>
      <dgm:spPr/>
      <dgm:t>
        <a:bodyPr/>
        <a:lstStyle/>
        <a:p>
          <a:r>
            <a:rPr lang="en-US"/>
            <a:t>02</a:t>
          </a:r>
        </a:p>
      </dgm:t>
    </dgm:pt>
    <dgm:pt modelId="{EFC30855-8910-4537-8D07-78D9C152C1CF}">
      <dgm:prSet/>
      <dgm:spPr/>
      <dgm:t>
        <a:bodyPr/>
        <a:lstStyle/>
        <a:p>
          <a:r>
            <a:rPr lang="en-IE"/>
            <a:t>They want to be sure the paraphrase or summary are accurate representations of the author’s meaning.</a:t>
          </a:r>
          <a:endParaRPr lang="en-US"/>
        </a:p>
      </dgm:t>
    </dgm:pt>
    <dgm:pt modelId="{F7D23842-A190-4E9E-9A5C-78C7F38254E1}" type="parTrans" cxnId="{F91E4760-7E3F-42DE-AB78-0C672498B846}">
      <dgm:prSet/>
      <dgm:spPr/>
      <dgm:t>
        <a:bodyPr/>
        <a:lstStyle/>
        <a:p>
          <a:endParaRPr lang="en-US"/>
        </a:p>
      </dgm:t>
    </dgm:pt>
    <dgm:pt modelId="{01684BA0-C608-42D7-BF51-CB547056ADAB}" type="sibTrans" cxnId="{F91E4760-7E3F-42DE-AB78-0C672498B846}">
      <dgm:prSet/>
      <dgm:spPr/>
      <dgm:t>
        <a:bodyPr/>
        <a:lstStyle/>
        <a:p>
          <a:endParaRPr lang="en-US"/>
        </a:p>
      </dgm:t>
    </dgm:pt>
    <dgm:pt modelId="{47D49263-15A6-4D49-8CC3-C895A3C84B03}">
      <dgm:prSet/>
      <dgm:spPr/>
      <dgm:t>
        <a:bodyPr/>
        <a:lstStyle/>
        <a:p>
          <a:r>
            <a:rPr lang="en-IE"/>
            <a:t>They want to be sure the quotation was exactly as it was represented in your paper.</a:t>
          </a:r>
          <a:endParaRPr lang="en-US"/>
        </a:p>
      </dgm:t>
    </dgm:pt>
    <dgm:pt modelId="{78D457A8-DC9C-4CAC-AD2A-07AF2181165E}" type="parTrans" cxnId="{F6D1EB4D-3BC8-4813-8A0A-2CEBF9FBBA71}">
      <dgm:prSet/>
      <dgm:spPr/>
      <dgm:t>
        <a:bodyPr/>
        <a:lstStyle/>
        <a:p>
          <a:endParaRPr lang="en-US"/>
        </a:p>
      </dgm:t>
    </dgm:pt>
    <dgm:pt modelId="{8EB1181D-CFD3-4A27-8329-0F65B00EBE4B}" type="sibTrans" cxnId="{F6D1EB4D-3BC8-4813-8A0A-2CEBF9FBBA71}">
      <dgm:prSet/>
      <dgm:spPr/>
      <dgm:t>
        <a:bodyPr/>
        <a:lstStyle/>
        <a:p>
          <a:endParaRPr lang="en-US"/>
        </a:p>
      </dgm:t>
    </dgm:pt>
    <dgm:pt modelId="{C9EF630B-639E-458F-B37C-9F9F39CEEE9A}">
      <dgm:prSet/>
      <dgm:spPr/>
      <dgm:t>
        <a:bodyPr/>
        <a:lstStyle/>
        <a:p>
          <a:r>
            <a:rPr lang="en-IE"/>
            <a:t>Because the source may be useful to others in their own research.</a:t>
          </a:r>
          <a:endParaRPr lang="en-US"/>
        </a:p>
      </dgm:t>
    </dgm:pt>
    <dgm:pt modelId="{F671A6E3-18C9-4F10-8D2C-ADD78B8ACE84}" type="parTrans" cxnId="{C97D6025-84CE-4970-A3B4-F3D6C8AD112F}">
      <dgm:prSet/>
      <dgm:spPr/>
      <dgm:t>
        <a:bodyPr/>
        <a:lstStyle/>
        <a:p>
          <a:endParaRPr lang="en-US"/>
        </a:p>
      </dgm:t>
    </dgm:pt>
    <dgm:pt modelId="{F1CF4532-BABF-4FB2-A378-3E9CBDFE1732}" type="sibTrans" cxnId="{C97D6025-84CE-4970-A3B4-F3D6C8AD112F}">
      <dgm:prSet phldrT="03" phldr="0"/>
      <dgm:spPr/>
      <dgm:t>
        <a:bodyPr/>
        <a:lstStyle/>
        <a:p>
          <a:r>
            <a:rPr lang="en-US"/>
            <a:t>03</a:t>
          </a:r>
        </a:p>
      </dgm:t>
    </dgm:pt>
    <dgm:pt modelId="{22A92268-862F-4E3B-BCD5-D43F33EA79EC}" type="pres">
      <dgm:prSet presAssocID="{3799674A-88C7-4952-8245-D0075CAB60B3}" presName="Name0" presStyleCnt="0">
        <dgm:presLayoutVars>
          <dgm:animLvl val="lvl"/>
          <dgm:resizeHandles val="exact"/>
        </dgm:presLayoutVars>
      </dgm:prSet>
      <dgm:spPr/>
    </dgm:pt>
    <dgm:pt modelId="{A4BE581C-3F82-46DC-99CD-505FA8BB73C6}" type="pres">
      <dgm:prSet presAssocID="{7B9DA10E-E8A9-4BAD-B295-0A941FB49F8D}" presName="compositeNode" presStyleCnt="0">
        <dgm:presLayoutVars>
          <dgm:bulletEnabled val="1"/>
        </dgm:presLayoutVars>
      </dgm:prSet>
      <dgm:spPr/>
    </dgm:pt>
    <dgm:pt modelId="{91DEDC3C-1E53-4BC8-8D93-AB276DCA9D15}" type="pres">
      <dgm:prSet presAssocID="{7B9DA10E-E8A9-4BAD-B295-0A941FB49F8D}" presName="bgRect" presStyleLbl="alignNode1" presStyleIdx="0" presStyleCnt="3"/>
      <dgm:spPr/>
    </dgm:pt>
    <dgm:pt modelId="{4C9796CF-2A1D-40ED-952A-2A39CF7FC1D5}" type="pres">
      <dgm:prSet presAssocID="{85F79463-9B08-4B6E-B5EB-024D611B20AF}" presName="sibTransNodeRect" presStyleLbl="alignNode1" presStyleIdx="0" presStyleCnt="3">
        <dgm:presLayoutVars>
          <dgm:chMax val="0"/>
          <dgm:bulletEnabled val="1"/>
        </dgm:presLayoutVars>
      </dgm:prSet>
      <dgm:spPr/>
    </dgm:pt>
    <dgm:pt modelId="{55D4B8E6-C166-40EE-9B48-17F4E0AEC46E}" type="pres">
      <dgm:prSet presAssocID="{7B9DA10E-E8A9-4BAD-B295-0A941FB49F8D}" presName="nodeRect" presStyleLbl="alignNode1" presStyleIdx="0" presStyleCnt="3">
        <dgm:presLayoutVars>
          <dgm:bulletEnabled val="1"/>
        </dgm:presLayoutVars>
      </dgm:prSet>
      <dgm:spPr/>
    </dgm:pt>
    <dgm:pt modelId="{1D70AC28-A9D9-482E-9DD8-80BA26E5EA82}" type="pres">
      <dgm:prSet presAssocID="{85F79463-9B08-4B6E-B5EB-024D611B20AF}" presName="sibTrans" presStyleCnt="0"/>
      <dgm:spPr/>
    </dgm:pt>
    <dgm:pt modelId="{B553ACEB-D629-45DB-93E4-BE70EE752417}" type="pres">
      <dgm:prSet presAssocID="{E12A4608-55BD-42AD-B68E-D066E9CA9E34}" presName="compositeNode" presStyleCnt="0">
        <dgm:presLayoutVars>
          <dgm:bulletEnabled val="1"/>
        </dgm:presLayoutVars>
      </dgm:prSet>
      <dgm:spPr/>
    </dgm:pt>
    <dgm:pt modelId="{D0D0E492-7478-493C-B572-F1EBED65F335}" type="pres">
      <dgm:prSet presAssocID="{E12A4608-55BD-42AD-B68E-D066E9CA9E34}" presName="bgRect" presStyleLbl="alignNode1" presStyleIdx="1" presStyleCnt="3"/>
      <dgm:spPr/>
    </dgm:pt>
    <dgm:pt modelId="{8BBB6449-E2CA-4E07-AA3B-A5681CABBE4B}" type="pres">
      <dgm:prSet presAssocID="{4576BA48-9527-4D07-A219-A9DBB4CBDB46}" presName="sibTransNodeRect" presStyleLbl="alignNode1" presStyleIdx="1" presStyleCnt="3">
        <dgm:presLayoutVars>
          <dgm:chMax val="0"/>
          <dgm:bulletEnabled val="1"/>
        </dgm:presLayoutVars>
      </dgm:prSet>
      <dgm:spPr/>
    </dgm:pt>
    <dgm:pt modelId="{26E85A24-4B5F-4B62-A019-9BEE95016AEB}" type="pres">
      <dgm:prSet presAssocID="{E12A4608-55BD-42AD-B68E-D066E9CA9E34}" presName="nodeRect" presStyleLbl="alignNode1" presStyleIdx="1" presStyleCnt="3">
        <dgm:presLayoutVars>
          <dgm:bulletEnabled val="1"/>
        </dgm:presLayoutVars>
      </dgm:prSet>
      <dgm:spPr/>
    </dgm:pt>
    <dgm:pt modelId="{31121D95-05C4-4771-B9BF-CB7FEBCD1AFF}" type="pres">
      <dgm:prSet presAssocID="{4576BA48-9527-4D07-A219-A9DBB4CBDB46}" presName="sibTrans" presStyleCnt="0"/>
      <dgm:spPr/>
    </dgm:pt>
    <dgm:pt modelId="{A4052C1F-FB88-4985-9222-79F7B7756676}" type="pres">
      <dgm:prSet presAssocID="{C9EF630B-639E-458F-B37C-9F9F39CEEE9A}" presName="compositeNode" presStyleCnt="0">
        <dgm:presLayoutVars>
          <dgm:bulletEnabled val="1"/>
        </dgm:presLayoutVars>
      </dgm:prSet>
      <dgm:spPr/>
    </dgm:pt>
    <dgm:pt modelId="{FB94C0EB-63C0-4484-ADF2-4CCA324ADD1F}" type="pres">
      <dgm:prSet presAssocID="{C9EF630B-639E-458F-B37C-9F9F39CEEE9A}" presName="bgRect" presStyleLbl="alignNode1" presStyleIdx="2" presStyleCnt="3"/>
      <dgm:spPr/>
    </dgm:pt>
    <dgm:pt modelId="{42F61892-588E-444D-9EA2-F540C9F3FDEB}" type="pres">
      <dgm:prSet presAssocID="{F1CF4532-BABF-4FB2-A378-3E9CBDFE1732}" presName="sibTransNodeRect" presStyleLbl="alignNode1" presStyleIdx="2" presStyleCnt="3">
        <dgm:presLayoutVars>
          <dgm:chMax val="0"/>
          <dgm:bulletEnabled val="1"/>
        </dgm:presLayoutVars>
      </dgm:prSet>
      <dgm:spPr/>
    </dgm:pt>
    <dgm:pt modelId="{6BA34848-F91F-4B77-9B5F-18520FA269D5}" type="pres">
      <dgm:prSet presAssocID="{C9EF630B-639E-458F-B37C-9F9F39CEEE9A}" presName="nodeRect" presStyleLbl="alignNode1" presStyleIdx="2" presStyleCnt="3">
        <dgm:presLayoutVars>
          <dgm:bulletEnabled val="1"/>
        </dgm:presLayoutVars>
      </dgm:prSet>
      <dgm:spPr/>
    </dgm:pt>
  </dgm:ptLst>
  <dgm:cxnLst>
    <dgm:cxn modelId="{04B8F40C-88DD-4460-839C-44836E03B5A9}" type="presOf" srcId="{C9EF630B-639E-458F-B37C-9F9F39CEEE9A}" destId="{FB94C0EB-63C0-4484-ADF2-4CCA324ADD1F}" srcOrd="0" destOrd="0" presId="urn:microsoft.com/office/officeart/2016/7/layout/LinearBlockProcessNumbered"/>
    <dgm:cxn modelId="{6BF0DF1F-EE97-4367-A4C8-48D08231A2A3}" type="presOf" srcId="{7B9DA10E-E8A9-4BAD-B295-0A941FB49F8D}" destId="{91DEDC3C-1E53-4BC8-8D93-AB276DCA9D15}" srcOrd="0" destOrd="0" presId="urn:microsoft.com/office/officeart/2016/7/layout/LinearBlockProcessNumbered"/>
    <dgm:cxn modelId="{817F2822-0EA7-4BFE-941A-694CB4140AF5}" type="presOf" srcId="{E12A4608-55BD-42AD-B68E-D066E9CA9E34}" destId="{26E85A24-4B5F-4B62-A019-9BEE95016AEB}" srcOrd="1" destOrd="0" presId="urn:microsoft.com/office/officeart/2016/7/layout/LinearBlockProcessNumbered"/>
    <dgm:cxn modelId="{E9C65B25-50CE-45BF-8F4B-B8AD3A078BBF}" type="presOf" srcId="{EFC30855-8910-4537-8D07-78D9C152C1CF}" destId="{26E85A24-4B5F-4B62-A019-9BEE95016AEB}" srcOrd="0" destOrd="1" presId="urn:microsoft.com/office/officeart/2016/7/layout/LinearBlockProcessNumbered"/>
    <dgm:cxn modelId="{C97D6025-84CE-4970-A3B4-F3D6C8AD112F}" srcId="{3799674A-88C7-4952-8245-D0075CAB60B3}" destId="{C9EF630B-639E-458F-B37C-9F9F39CEEE9A}" srcOrd="2" destOrd="0" parTransId="{F671A6E3-18C9-4F10-8D2C-ADD78B8ACE84}" sibTransId="{F1CF4532-BABF-4FB2-A378-3E9CBDFE1732}"/>
    <dgm:cxn modelId="{C41F1026-1BE7-48AB-87AE-B800BE07F5FB}" type="presOf" srcId="{E12A4608-55BD-42AD-B68E-D066E9CA9E34}" destId="{D0D0E492-7478-493C-B572-F1EBED65F335}" srcOrd="0" destOrd="0" presId="urn:microsoft.com/office/officeart/2016/7/layout/LinearBlockProcessNumbered"/>
    <dgm:cxn modelId="{891C3B2D-6EE4-4186-B349-4404946E56F3}" srcId="{3799674A-88C7-4952-8245-D0075CAB60B3}" destId="{E12A4608-55BD-42AD-B68E-D066E9CA9E34}" srcOrd="1" destOrd="0" parTransId="{E3A26A9A-6C7B-44FA-B0B9-9F72C466106F}" sibTransId="{4576BA48-9527-4D07-A219-A9DBB4CBDB46}"/>
    <dgm:cxn modelId="{F91E4760-7E3F-42DE-AB78-0C672498B846}" srcId="{E12A4608-55BD-42AD-B68E-D066E9CA9E34}" destId="{EFC30855-8910-4537-8D07-78D9C152C1CF}" srcOrd="0" destOrd="0" parTransId="{F7D23842-A190-4E9E-9A5C-78C7F38254E1}" sibTransId="{01684BA0-C608-42D7-BF51-CB547056ADAB}"/>
    <dgm:cxn modelId="{9C87E168-3574-4DA2-8A8F-D988FF682776}" type="presOf" srcId="{3799674A-88C7-4952-8245-D0075CAB60B3}" destId="{22A92268-862F-4E3B-BCD5-D43F33EA79EC}" srcOrd="0" destOrd="0" presId="urn:microsoft.com/office/officeart/2016/7/layout/LinearBlockProcessNumbered"/>
    <dgm:cxn modelId="{F6D1EB4D-3BC8-4813-8A0A-2CEBF9FBBA71}" srcId="{E12A4608-55BD-42AD-B68E-D066E9CA9E34}" destId="{47D49263-15A6-4D49-8CC3-C895A3C84B03}" srcOrd="1" destOrd="0" parTransId="{78D457A8-DC9C-4CAC-AD2A-07AF2181165E}" sibTransId="{8EB1181D-CFD3-4A27-8329-0F65B00EBE4B}"/>
    <dgm:cxn modelId="{DE336B6F-5A32-44C3-A920-C785EEFF3BEE}" type="presOf" srcId="{4576BA48-9527-4D07-A219-A9DBB4CBDB46}" destId="{8BBB6449-E2CA-4E07-AA3B-A5681CABBE4B}" srcOrd="0" destOrd="0" presId="urn:microsoft.com/office/officeart/2016/7/layout/LinearBlockProcessNumbered"/>
    <dgm:cxn modelId="{4CB81681-D5E7-40B7-BF19-9B770989BA8F}" type="presOf" srcId="{47D49263-15A6-4D49-8CC3-C895A3C84B03}" destId="{26E85A24-4B5F-4B62-A019-9BEE95016AEB}" srcOrd="0" destOrd="2" presId="urn:microsoft.com/office/officeart/2016/7/layout/LinearBlockProcessNumbered"/>
    <dgm:cxn modelId="{34FB0382-107C-460F-A5F6-6195415A262B}" srcId="{3799674A-88C7-4952-8245-D0075CAB60B3}" destId="{7B9DA10E-E8A9-4BAD-B295-0A941FB49F8D}" srcOrd="0" destOrd="0" parTransId="{7E68723A-0A5A-4518-AF66-B3AF991EAF69}" sibTransId="{85F79463-9B08-4B6E-B5EB-024D611B20AF}"/>
    <dgm:cxn modelId="{9AF28F87-AEF2-4AA2-BC55-2EA26AB86A70}" type="presOf" srcId="{85F79463-9B08-4B6E-B5EB-024D611B20AF}" destId="{4C9796CF-2A1D-40ED-952A-2A39CF7FC1D5}" srcOrd="0" destOrd="0" presId="urn:microsoft.com/office/officeart/2016/7/layout/LinearBlockProcessNumbered"/>
    <dgm:cxn modelId="{4EBF5B89-8C4C-4393-9108-3A50B1270310}" type="presOf" srcId="{7B9DA10E-E8A9-4BAD-B295-0A941FB49F8D}" destId="{55D4B8E6-C166-40EE-9B48-17F4E0AEC46E}" srcOrd="1" destOrd="0" presId="urn:microsoft.com/office/officeart/2016/7/layout/LinearBlockProcessNumbered"/>
    <dgm:cxn modelId="{240D6CB5-F941-4C64-9302-8BD79823A925}" type="presOf" srcId="{C9EF630B-639E-458F-B37C-9F9F39CEEE9A}" destId="{6BA34848-F91F-4B77-9B5F-18520FA269D5}" srcOrd="1" destOrd="0" presId="urn:microsoft.com/office/officeart/2016/7/layout/LinearBlockProcessNumbered"/>
    <dgm:cxn modelId="{DA88C5EE-022F-44CE-BB61-F1E730D65FE3}" type="presOf" srcId="{F1CF4532-BABF-4FB2-A378-3E9CBDFE1732}" destId="{42F61892-588E-444D-9EA2-F540C9F3FDEB}" srcOrd="0" destOrd="0" presId="urn:microsoft.com/office/officeart/2016/7/layout/LinearBlockProcessNumbered"/>
    <dgm:cxn modelId="{DBB383A5-EF95-469C-858A-661ED5FA14F3}" type="presParOf" srcId="{22A92268-862F-4E3B-BCD5-D43F33EA79EC}" destId="{A4BE581C-3F82-46DC-99CD-505FA8BB73C6}" srcOrd="0" destOrd="0" presId="urn:microsoft.com/office/officeart/2016/7/layout/LinearBlockProcessNumbered"/>
    <dgm:cxn modelId="{3FBF9C72-B077-4947-8F33-ECF73E596FD0}" type="presParOf" srcId="{A4BE581C-3F82-46DC-99CD-505FA8BB73C6}" destId="{91DEDC3C-1E53-4BC8-8D93-AB276DCA9D15}" srcOrd="0" destOrd="0" presId="urn:microsoft.com/office/officeart/2016/7/layout/LinearBlockProcessNumbered"/>
    <dgm:cxn modelId="{23C213E8-E16D-415B-B07D-14FD6A17D82B}" type="presParOf" srcId="{A4BE581C-3F82-46DC-99CD-505FA8BB73C6}" destId="{4C9796CF-2A1D-40ED-952A-2A39CF7FC1D5}" srcOrd="1" destOrd="0" presId="urn:microsoft.com/office/officeart/2016/7/layout/LinearBlockProcessNumbered"/>
    <dgm:cxn modelId="{FCB770F2-F98D-4854-A68D-AA5667C4928F}" type="presParOf" srcId="{A4BE581C-3F82-46DC-99CD-505FA8BB73C6}" destId="{55D4B8E6-C166-40EE-9B48-17F4E0AEC46E}" srcOrd="2" destOrd="0" presId="urn:microsoft.com/office/officeart/2016/7/layout/LinearBlockProcessNumbered"/>
    <dgm:cxn modelId="{0872064D-36AA-4F10-BA47-AACEEE517C03}" type="presParOf" srcId="{22A92268-862F-4E3B-BCD5-D43F33EA79EC}" destId="{1D70AC28-A9D9-482E-9DD8-80BA26E5EA82}" srcOrd="1" destOrd="0" presId="urn:microsoft.com/office/officeart/2016/7/layout/LinearBlockProcessNumbered"/>
    <dgm:cxn modelId="{0E40B5AC-58FC-4BFB-AD9F-E43AA9FB8760}" type="presParOf" srcId="{22A92268-862F-4E3B-BCD5-D43F33EA79EC}" destId="{B553ACEB-D629-45DB-93E4-BE70EE752417}" srcOrd="2" destOrd="0" presId="urn:microsoft.com/office/officeart/2016/7/layout/LinearBlockProcessNumbered"/>
    <dgm:cxn modelId="{F2DDDA26-AC1C-43D4-8907-B20591DD525C}" type="presParOf" srcId="{B553ACEB-D629-45DB-93E4-BE70EE752417}" destId="{D0D0E492-7478-493C-B572-F1EBED65F335}" srcOrd="0" destOrd="0" presId="urn:microsoft.com/office/officeart/2016/7/layout/LinearBlockProcessNumbered"/>
    <dgm:cxn modelId="{ABA3027A-E27B-434A-B0CE-B10E4912280A}" type="presParOf" srcId="{B553ACEB-D629-45DB-93E4-BE70EE752417}" destId="{8BBB6449-E2CA-4E07-AA3B-A5681CABBE4B}" srcOrd="1" destOrd="0" presId="urn:microsoft.com/office/officeart/2016/7/layout/LinearBlockProcessNumbered"/>
    <dgm:cxn modelId="{8D86038C-44C0-4631-81DE-5C275E86D448}" type="presParOf" srcId="{B553ACEB-D629-45DB-93E4-BE70EE752417}" destId="{26E85A24-4B5F-4B62-A019-9BEE95016AEB}" srcOrd="2" destOrd="0" presId="urn:microsoft.com/office/officeart/2016/7/layout/LinearBlockProcessNumbered"/>
    <dgm:cxn modelId="{89006638-A405-425B-9DF5-0D957F8AED48}" type="presParOf" srcId="{22A92268-862F-4E3B-BCD5-D43F33EA79EC}" destId="{31121D95-05C4-4771-B9BF-CB7FEBCD1AFF}" srcOrd="3" destOrd="0" presId="urn:microsoft.com/office/officeart/2016/7/layout/LinearBlockProcessNumbered"/>
    <dgm:cxn modelId="{09FFA325-0A6C-4433-831E-370025A06E8B}" type="presParOf" srcId="{22A92268-862F-4E3B-BCD5-D43F33EA79EC}" destId="{A4052C1F-FB88-4985-9222-79F7B7756676}" srcOrd="4" destOrd="0" presId="urn:microsoft.com/office/officeart/2016/7/layout/LinearBlockProcessNumbered"/>
    <dgm:cxn modelId="{1E445F96-1729-4B2D-86E4-52DE49D5A930}" type="presParOf" srcId="{A4052C1F-FB88-4985-9222-79F7B7756676}" destId="{FB94C0EB-63C0-4484-ADF2-4CCA324ADD1F}" srcOrd="0" destOrd="0" presId="urn:microsoft.com/office/officeart/2016/7/layout/LinearBlockProcessNumbered"/>
    <dgm:cxn modelId="{35DD3E08-697A-4BEB-B84B-2705ED24A62A}" type="presParOf" srcId="{A4052C1F-FB88-4985-9222-79F7B7756676}" destId="{42F61892-588E-444D-9EA2-F540C9F3FDEB}" srcOrd="1" destOrd="0" presId="urn:microsoft.com/office/officeart/2016/7/layout/LinearBlockProcessNumbered"/>
    <dgm:cxn modelId="{05CE862A-477C-4123-B5DC-3517CE0B71DA}" type="presParOf" srcId="{A4052C1F-FB88-4985-9222-79F7B7756676}" destId="{6BA34848-F91F-4B77-9B5F-18520FA269D5}"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5B1264-2191-4ECF-90DF-5BA9774C7B8C}" type="doc">
      <dgm:prSet loTypeId="urn:microsoft.com/office/officeart/2005/8/layout/chevron1" loCatId="Inbox" qsTypeId="urn:microsoft.com/office/officeart/2005/8/quickstyle/simple1" qsCatId="simple" csTypeId="urn:microsoft.com/office/officeart/2005/8/colors/ColorSchemeForSuggestions" csCatId="other"/>
      <dgm:spPr/>
      <dgm:t>
        <a:bodyPr/>
        <a:lstStyle/>
        <a:p>
          <a:endParaRPr lang="en-US"/>
        </a:p>
      </dgm:t>
    </dgm:pt>
    <dgm:pt modelId="{5C14D206-CA34-49D4-8347-7CA8CBE7B4CA}">
      <dgm:prSet/>
      <dgm:spPr/>
      <dgm:t>
        <a:bodyPr/>
        <a:lstStyle/>
        <a:p>
          <a:r>
            <a:rPr lang="en-IE"/>
            <a:t>The parenthetical citation is the information provided in your text: </a:t>
          </a:r>
          <a:endParaRPr lang="en-US"/>
        </a:p>
      </dgm:t>
    </dgm:pt>
    <dgm:pt modelId="{D1380654-39FD-4236-BA88-03690933D689}" type="parTrans" cxnId="{52AC4729-6700-45E8-9758-66F28E13E1D9}">
      <dgm:prSet/>
      <dgm:spPr/>
      <dgm:t>
        <a:bodyPr/>
        <a:lstStyle/>
        <a:p>
          <a:endParaRPr lang="en-US"/>
        </a:p>
      </dgm:t>
    </dgm:pt>
    <dgm:pt modelId="{F454C758-31C1-4291-903C-EB88EEAADDE8}" type="sibTrans" cxnId="{52AC4729-6700-45E8-9758-66F28E13E1D9}">
      <dgm:prSet/>
      <dgm:spPr/>
      <dgm:t>
        <a:bodyPr/>
        <a:lstStyle/>
        <a:p>
          <a:endParaRPr lang="en-US"/>
        </a:p>
      </dgm:t>
    </dgm:pt>
    <dgm:pt modelId="{EABD60FC-D3D6-4CDC-A2A5-56332B6A4F85}">
      <dgm:prSet/>
      <dgm:spPr/>
      <dgm:t>
        <a:bodyPr/>
        <a:lstStyle/>
        <a:p>
          <a:r>
            <a:rPr lang="en-IE"/>
            <a:t>One of the Maggy references in the final version of the letter comes just after a denunciation of the Magraths: "If we were to tick off all that cafflers head, whisperers for his accomodation, the me craws, namely, and their bacon what harmed butter! It's margarseen oil. Thinthin thinthin" (FW 615.29-32). </a:t>
          </a:r>
          <a:endParaRPr lang="en-US"/>
        </a:p>
      </dgm:t>
    </dgm:pt>
    <dgm:pt modelId="{200B3ACD-DE81-4E46-AF0F-6FB053B7B5E0}" type="parTrans" cxnId="{5B8F5681-070E-4E9A-A515-4A4E4B7BAC2D}">
      <dgm:prSet/>
      <dgm:spPr/>
      <dgm:t>
        <a:bodyPr/>
        <a:lstStyle/>
        <a:p>
          <a:endParaRPr lang="en-US"/>
        </a:p>
      </dgm:t>
    </dgm:pt>
    <dgm:pt modelId="{0A7831E1-20B5-4A21-8668-AF3548075BF2}" type="sibTrans" cxnId="{5B8F5681-070E-4E9A-A515-4A4E4B7BAC2D}">
      <dgm:prSet/>
      <dgm:spPr/>
      <dgm:t>
        <a:bodyPr/>
        <a:lstStyle/>
        <a:p>
          <a:endParaRPr lang="en-US"/>
        </a:p>
      </dgm:t>
    </dgm:pt>
    <dgm:pt modelId="{08EB2EAF-80D5-468B-BF14-FB81DAD88124}">
      <dgm:prSet/>
      <dgm:spPr/>
      <dgm:t>
        <a:bodyPr/>
        <a:lstStyle/>
        <a:p>
          <a:r>
            <a:rPr lang="en-IE"/>
            <a:t>The citation provides information that corresponds to the full reference at the end of your paper:</a:t>
          </a:r>
          <a:endParaRPr lang="en-US"/>
        </a:p>
      </dgm:t>
    </dgm:pt>
    <dgm:pt modelId="{82DECCA1-6AF4-499D-B4FA-106384171BCA}" type="parTrans" cxnId="{53A6862D-4EDA-4EBB-9598-779233EE192F}">
      <dgm:prSet/>
      <dgm:spPr/>
      <dgm:t>
        <a:bodyPr/>
        <a:lstStyle/>
        <a:p>
          <a:endParaRPr lang="en-US"/>
        </a:p>
      </dgm:t>
    </dgm:pt>
    <dgm:pt modelId="{3BCB313F-6C9F-484E-86C5-D4626AA15DD7}" type="sibTrans" cxnId="{53A6862D-4EDA-4EBB-9598-779233EE192F}">
      <dgm:prSet/>
      <dgm:spPr/>
      <dgm:t>
        <a:bodyPr/>
        <a:lstStyle/>
        <a:p>
          <a:endParaRPr lang="en-US"/>
        </a:p>
      </dgm:t>
    </dgm:pt>
    <dgm:pt modelId="{A502A91B-4D6B-4EB8-A28A-1DDE52196B67}">
      <dgm:prSet/>
      <dgm:spPr/>
      <dgm:t>
        <a:bodyPr/>
        <a:lstStyle/>
        <a:p>
          <a:r>
            <a:rPr lang="en-IE"/>
            <a:t>Joyce, James. </a:t>
          </a:r>
          <a:r>
            <a:rPr lang="en-IE" i="1"/>
            <a:t>Finnegans Wake</a:t>
          </a:r>
          <a:r>
            <a:rPr lang="en-IE"/>
            <a:t>. New York: The Viking Press.</a:t>
          </a:r>
          <a:endParaRPr lang="en-US"/>
        </a:p>
      </dgm:t>
    </dgm:pt>
    <dgm:pt modelId="{A45857DF-DCB0-486E-B522-8DDD4CE53A83}" type="parTrans" cxnId="{E78011C2-AEE2-46BB-BC57-6D9878D009EF}">
      <dgm:prSet/>
      <dgm:spPr/>
      <dgm:t>
        <a:bodyPr/>
        <a:lstStyle/>
        <a:p>
          <a:endParaRPr lang="en-US"/>
        </a:p>
      </dgm:t>
    </dgm:pt>
    <dgm:pt modelId="{EB9287C0-780E-4F28-923F-734EF9A8728F}" type="sibTrans" cxnId="{E78011C2-AEE2-46BB-BC57-6D9878D009EF}">
      <dgm:prSet/>
      <dgm:spPr/>
      <dgm:t>
        <a:bodyPr/>
        <a:lstStyle/>
        <a:p>
          <a:endParaRPr lang="en-US"/>
        </a:p>
      </dgm:t>
    </dgm:pt>
    <dgm:pt modelId="{20D50F8A-6724-48F5-860B-A307741ACBB0}">
      <dgm:prSet/>
      <dgm:spPr/>
      <dgm:t>
        <a:bodyPr/>
        <a:lstStyle/>
        <a:p>
          <a:r>
            <a:rPr lang="en-IE"/>
            <a:t>The information provided at the end of your paper supplies the information readers need to locate the text to which you referred in your citations.</a:t>
          </a:r>
          <a:endParaRPr lang="en-US"/>
        </a:p>
      </dgm:t>
    </dgm:pt>
    <dgm:pt modelId="{DE4FEA9D-9379-46E4-BA18-3A65D975478D}" type="parTrans" cxnId="{9175477C-8172-46DF-B299-7D5F8003F3A5}">
      <dgm:prSet/>
      <dgm:spPr/>
      <dgm:t>
        <a:bodyPr/>
        <a:lstStyle/>
        <a:p>
          <a:endParaRPr lang="en-US"/>
        </a:p>
      </dgm:t>
    </dgm:pt>
    <dgm:pt modelId="{70678286-E7B3-48BD-B5EB-BEAEFD911BA7}" type="sibTrans" cxnId="{9175477C-8172-46DF-B299-7D5F8003F3A5}">
      <dgm:prSet/>
      <dgm:spPr/>
      <dgm:t>
        <a:bodyPr/>
        <a:lstStyle/>
        <a:p>
          <a:endParaRPr lang="en-US"/>
        </a:p>
      </dgm:t>
    </dgm:pt>
    <dgm:pt modelId="{7B88A055-261B-4EF1-A89E-2E17DBE82716}">
      <dgm:prSet/>
      <dgm:spPr/>
      <dgm:t>
        <a:bodyPr/>
        <a:lstStyle/>
        <a:p>
          <a:r>
            <a:rPr lang="en-IE"/>
            <a:t>Typically, this includes:</a:t>
          </a:r>
          <a:endParaRPr lang="en-US"/>
        </a:p>
      </dgm:t>
    </dgm:pt>
    <dgm:pt modelId="{C7C75192-326C-4B53-9AB7-09BF63BF9182}" type="parTrans" cxnId="{FC39AFEA-7E36-4C5C-92ED-038BC01C4DF0}">
      <dgm:prSet/>
      <dgm:spPr/>
      <dgm:t>
        <a:bodyPr/>
        <a:lstStyle/>
        <a:p>
          <a:endParaRPr lang="en-US"/>
        </a:p>
      </dgm:t>
    </dgm:pt>
    <dgm:pt modelId="{D2CFF956-2FFD-4433-A4C4-FDDC6A2209DB}" type="sibTrans" cxnId="{FC39AFEA-7E36-4C5C-92ED-038BC01C4DF0}">
      <dgm:prSet/>
      <dgm:spPr/>
      <dgm:t>
        <a:bodyPr/>
        <a:lstStyle/>
        <a:p>
          <a:endParaRPr lang="en-US"/>
        </a:p>
      </dgm:t>
    </dgm:pt>
    <dgm:pt modelId="{800230DA-7D39-43FB-8CEE-9F0EDA7BF861}">
      <dgm:prSet/>
      <dgm:spPr/>
      <dgm:t>
        <a:bodyPr/>
        <a:lstStyle/>
        <a:p>
          <a:r>
            <a:rPr lang="en-IE"/>
            <a:t>Name(s) of author(s) or editor(s)</a:t>
          </a:r>
          <a:endParaRPr lang="en-US"/>
        </a:p>
      </dgm:t>
    </dgm:pt>
    <dgm:pt modelId="{9A2CF0FC-4D07-45C2-A759-9C9B8F9BE477}" type="parTrans" cxnId="{7F068D7D-DAB5-45AA-BE4E-618C7BB77231}">
      <dgm:prSet/>
      <dgm:spPr/>
      <dgm:t>
        <a:bodyPr/>
        <a:lstStyle/>
        <a:p>
          <a:endParaRPr lang="en-US"/>
        </a:p>
      </dgm:t>
    </dgm:pt>
    <dgm:pt modelId="{A63EFA68-5E54-4DE9-9B0B-149C18C77610}" type="sibTrans" cxnId="{7F068D7D-DAB5-45AA-BE4E-618C7BB77231}">
      <dgm:prSet/>
      <dgm:spPr/>
      <dgm:t>
        <a:bodyPr/>
        <a:lstStyle/>
        <a:p>
          <a:endParaRPr lang="en-US"/>
        </a:p>
      </dgm:t>
    </dgm:pt>
    <dgm:pt modelId="{683B924C-7254-412B-8021-A8DA4733DD5B}">
      <dgm:prSet/>
      <dgm:spPr/>
      <dgm:t>
        <a:bodyPr/>
        <a:lstStyle/>
        <a:p>
          <a:r>
            <a:rPr lang="en-IE"/>
            <a:t>Dates of Publications</a:t>
          </a:r>
          <a:endParaRPr lang="en-US"/>
        </a:p>
      </dgm:t>
    </dgm:pt>
    <dgm:pt modelId="{C26270C0-FCD4-4D3F-B0C8-17F6D6CCC5B3}" type="parTrans" cxnId="{76918DE7-3D2F-4EAA-8C65-C8A883BB2BF7}">
      <dgm:prSet/>
      <dgm:spPr/>
      <dgm:t>
        <a:bodyPr/>
        <a:lstStyle/>
        <a:p>
          <a:endParaRPr lang="en-US"/>
        </a:p>
      </dgm:t>
    </dgm:pt>
    <dgm:pt modelId="{477BB9D5-4873-4213-B61D-2CE7993F5E8A}" type="sibTrans" cxnId="{76918DE7-3D2F-4EAA-8C65-C8A883BB2BF7}">
      <dgm:prSet/>
      <dgm:spPr/>
      <dgm:t>
        <a:bodyPr/>
        <a:lstStyle/>
        <a:p>
          <a:endParaRPr lang="en-US"/>
        </a:p>
      </dgm:t>
    </dgm:pt>
    <dgm:pt modelId="{910B4DFC-5227-4EFB-8839-C07D11E2C007}">
      <dgm:prSet/>
      <dgm:spPr/>
      <dgm:t>
        <a:bodyPr/>
        <a:lstStyle/>
        <a:p>
          <a:r>
            <a:rPr lang="en-IE"/>
            <a:t>Publisher’s details, often including place of publication</a:t>
          </a:r>
          <a:endParaRPr lang="en-US"/>
        </a:p>
      </dgm:t>
    </dgm:pt>
    <dgm:pt modelId="{9FACD45B-B35C-4B9F-B744-4DA9EB77A983}" type="parTrans" cxnId="{0BC7D4C0-5B02-42F8-AEA4-3430B497F31F}">
      <dgm:prSet/>
      <dgm:spPr/>
      <dgm:t>
        <a:bodyPr/>
        <a:lstStyle/>
        <a:p>
          <a:endParaRPr lang="en-US"/>
        </a:p>
      </dgm:t>
    </dgm:pt>
    <dgm:pt modelId="{C321F5EE-827A-4182-A0E9-9AC6A4E57E8E}" type="sibTrans" cxnId="{0BC7D4C0-5B02-42F8-AEA4-3430B497F31F}">
      <dgm:prSet/>
      <dgm:spPr/>
      <dgm:t>
        <a:bodyPr/>
        <a:lstStyle/>
        <a:p>
          <a:endParaRPr lang="en-US"/>
        </a:p>
      </dgm:t>
    </dgm:pt>
    <dgm:pt modelId="{446DCE92-6CA9-44AD-A1E9-794064C8C53C}">
      <dgm:prSet/>
      <dgm:spPr/>
      <dgm:t>
        <a:bodyPr/>
        <a:lstStyle/>
        <a:p>
          <a:r>
            <a:rPr lang="en-IE"/>
            <a:t>Title(s) of articles or books, or chapters in books if a compilation, etc. and page range if the text is part of a larger text (such as an article in a journal)</a:t>
          </a:r>
          <a:endParaRPr lang="en-US"/>
        </a:p>
      </dgm:t>
    </dgm:pt>
    <dgm:pt modelId="{95E70300-D223-4745-9BFE-7177CFFD513A}" type="parTrans" cxnId="{A5623DD3-FB8A-473F-87AA-38C1098CB77E}">
      <dgm:prSet/>
      <dgm:spPr/>
      <dgm:t>
        <a:bodyPr/>
        <a:lstStyle/>
        <a:p>
          <a:endParaRPr lang="en-US"/>
        </a:p>
      </dgm:t>
    </dgm:pt>
    <dgm:pt modelId="{2C750AED-E315-49AB-A6E4-6D59BD30DA0E}" type="sibTrans" cxnId="{A5623DD3-FB8A-473F-87AA-38C1098CB77E}">
      <dgm:prSet/>
      <dgm:spPr/>
      <dgm:t>
        <a:bodyPr/>
        <a:lstStyle/>
        <a:p>
          <a:endParaRPr lang="en-US"/>
        </a:p>
      </dgm:t>
    </dgm:pt>
    <dgm:pt modelId="{E9DB7B13-DA3D-4582-9E3A-EFAA06719996}" type="pres">
      <dgm:prSet presAssocID="{FB5B1264-2191-4ECF-90DF-5BA9774C7B8C}" presName="Name0" presStyleCnt="0">
        <dgm:presLayoutVars>
          <dgm:dir/>
          <dgm:animLvl val="lvl"/>
          <dgm:resizeHandles val="exact"/>
        </dgm:presLayoutVars>
      </dgm:prSet>
      <dgm:spPr/>
    </dgm:pt>
    <dgm:pt modelId="{516CD3EE-3AB6-45CC-A83C-3985F43D571E}" type="pres">
      <dgm:prSet presAssocID="{5C14D206-CA34-49D4-8347-7CA8CBE7B4CA}" presName="composite" presStyleCnt="0"/>
      <dgm:spPr/>
    </dgm:pt>
    <dgm:pt modelId="{CC5A0DC3-10F8-4FB6-9039-3C1FCC6ED129}" type="pres">
      <dgm:prSet presAssocID="{5C14D206-CA34-49D4-8347-7CA8CBE7B4CA}" presName="parTx" presStyleLbl="node1" presStyleIdx="0" presStyleCnt="4">
        <dgm:presLayoutVars>
          <dgm:chMax val="0"/>
          <dgm:chPref val="0"/>
          <dgm:bulletEnabled val="1"/>
        </dgm:presLayoutVars>
      </dgm:prSet>
      <dgm:spPr/>
    </dgm:pt>
    <dgm:pt modelId="{4FB22628-C961-4CFB-83AA-8D1E36B13169}" type="pres">
      <dgm:prSet presAssocID="{5C14D206-CA34-49D4-8347-7CA8CBE7B4CA}" presName="desTx" presStyleLbl="revTx" presStyleIdx="0" presStyleCnt="3">
        <dgm:presLayoutVars>
          <dgm:bulletEnabled val="1"/>
        </dgm:presLayoutVars>
      </dgm:prSet>
      <dgm:spPr/>
    </dgm:pt>
    <dgm:pt modelId="{EB3CB25E-2DE4-4A1D-BB92-A7BFB4D45A93}" type="pres">
      <dgm:prSet presAssocID="{F454C758-31C1-4291-903C-EB88EEAADDE8}" presName="space" presStyleCnt="0"/>
      <dgm:spPr/>
    </dgm:pt>
    <dgm:pt modelId="{AF7F1FA5-E692-4CE4-ACFC-E220B05508A1}" type="pres">
      <dgm:prSet presAssocID="{08EB2EAF-80D5-468B-BF14-FB81DAD88124}" presName="composite" presStyleCnt="0"/>
      <dgm:spPr/>
    </dgm:pt>
    <dgm:pt modelId="{2C7F2F50-CC5A-4228-9806-9095B53D9A4A}" type="pres">
      <dgm:prSet presAssocID="{08EB2EAF-80D5-468B-BF14-FB81DAD88124}" presName="parTx" presStyleLbl="node1" presStyleIdx="1" presStyleCnt="4">
        <dgm:presLayoutVars>
          <dgm:chMax val="0"/>
          <dgm:chPref val="0"/>
          <dgm:bulletEnabled val="1"/>
        </dgm:presLayoutVars>
      </dgm:prSet>
      <dgm:spPr/>
    </dgm:pt>
    <dgm:pt modelId="{700A4A18-8352-4D6A-935D-8F62C5736F17}" type="pres">
      <dgm:prSet presAssocID="{08EB2EAF-80D5-468B-BF14-FB81DAD88124}" presName="desTx" presStyleLbl="revTx" presStyleIdx="1" presStyleCnt="3">
        <dgm:presLayoutVars>
          <dgm:bulletEnabled val="1"/>
        </dgm:presLayoutVars>
      </dgm:prSet>
      <dgm:spPr/>
    </dgm:pt>
    <dgm:pt modelId="{0CBFA9A7-52BC-492F-AA54-D22F43A16817}" type="pres">
      <dgm:prSet presAssocID="{3BCB313F-6C9F-484E-86C5-D4626AA15DD7}" presName="space" presStyleCnt="0"/>
      <dgm:spPr/>
    </dgm:pt>
    <dgm:pt modelId="{0E9E9069-9D96-451A-A629-B14E3C44AAAA}" type="pres">
      <dgm:prSet presAssocID="{20D50F8A-6724-48F5-860B-A307741ACBB0}" presName="composite" presStyleCnt="0"/>
      <dgm:spPr/>
    </dgm:pt>
    <dgm:pt modelId="{BEA0E54A-55EA-48D3-B0F8-62356D7CBA42}" type="pres">
      <dgm:prSet presAssocID="{20D50F8A-6724-48F5-860B-A307741ACBB0}" presName="parTx" presStyleLbl="node1" presStyleIdx="2" presStyleCnt="4">
        <dgm:presLayoutVars>
          <dgm:chMax val="0"/>
          <dgm:chPref val="0"/>
          <dgm:bulletEnabled val="1"/>
        </dgm:presLayoutVars>
      </dgm:prSet>
      <dgm:spPr/>
    </dgm:pt>
    <dgm:pt modelId="{B853899C-5F8E-42EC-B79B-B760AFB75601}" type="pres">
      <dgm:prSet presAssocID="{20D50F8A-6724-48F5-860B-A307741ACBB0}" presName="desTx" presStyleLbl="revTx" presStyleIdx="1" presStyleCnt="3">
        <dgm:presLayoutVars>
          <dgm:bulletEnabled val="1"/>
        </dgm:presLayoutVars>
      </dgm:prSet>
      <dgm:spPr/>
    </dgm:pt>
    <dgm:pt modelId="{F658A3DC-F42B-44FB-99EE-A053F6407F4E}" type="pres">
      <dgm:prSet presAssocID="{70678286-E7B3-48BD-B5EB-BEAEFD911BA7}" presName="space" presStyleCnt="0"/>
      <dgm:spPr/>
    </dgm:pt>
    <dgm:pt modelId="{1B1981BF-4256-4E62-ACD5-D61DF454794B}" type="pres">
      <dgm:prSet presAssocID="{7B88A055-261B-4EF1-A89E-2E17DBE82716}" presName="composite" presStyleCnt="0"/>
      <dgm:spPr/>
    </dgm:pt>
    <dgm:pt modelId="{F38E14D0-B462-4A09-97DD-DDE9C45EB0FF}" type="pres">
      <dgm:prSet presAssocID="{7B88A055-261B-4EF1-A89E-2E17DBE82716}" presName="parTx" presStyleLbl="node1" presStyleIdx="3" presStyleCnt="4">
        <dgm:presLayoutVars>
          <dgm:chMax val="0"/>
          <dgm:chPref val="0"/>
          <dgm:bulletEnabled val="1"/>
        </dgm:presLayoutVars>
      </dgm:prSet>
      <dgm:spPr/>
    </dgm:pt>
    <dgm:pt modelId="{990393BD-8D13-4F28-8EEE-3578359F3115}" type="pres">
      <dgm:prSet presAssocID="{7B88A055-261B-4EF1-A89E-2E17DBE82716}" presName="desTx" presStyleLbl="revTx" presStyleIdx="2" presStyleCnt="3">
        <dgm:presLayoutVars>
          <dgm:bulletEnabled val="1"/>
        </dgm:presLayoutVars>
      </dgm:prSet>
      <dgm:spPr/>
    </dgm:pt>
  </dgm:ptLst>
  <dgm:cxnLst>
    <dgm:cxn modelId="{00CC6704-8787-4615-84E8-957FADA6DB47}" type="presOf" srcId="{FB5B1264-2191-4ECF-90DF-5BA9774C7B8C}" destId="{E9DB7B13-DA3D-4582-9E3A-EFAA06719996}" srcOrd="0" destOrd="0" presId="urn:microsoft.com/office/officeart/2005/8/layout/chevron1"/>
    <dgm:cxn modelId="{EDE23F16-40D7-47C8-90A4-55CFD0A5729D}" type="presOf" srcId="{683B924C-7254-412B-8021-A8DA4733DD5B}" destId="{990393BD-8D13-4F28-8EEE-3578359F3115}" srcOrd="0" destOrd="1" presId="urn:microsoft.com/office/officeart/2005/8/layout/chevron1"/>
    <dgm:cxn modelId="{15AB1529-D45D-433F-8F61-1D5ED19C6D29}" type="presOf" srcId="{EABD60FC-D3D6-4CDC-A2A5-56332B6A4F85}" destId="{4FB22628-C961-4CFB-83AA-8D1E36B13169}" srcOrd="0" destOrd="0" presId="urn:microsoft.com/office/officeart/2005/8/layout/chevron1"/>
    <dgm:cxn modelId="{52AC4729-6700-45E8-9758-66F28E13E1D9}" srcId="{FB5B1264-2191-4ECF-90DF-5BA9774C7B8C}" destId="{5C14D206-CA34-49D4-8347-7CA8CBE7B4CA}" srcOrd="0" destOrd="0" parTransId="{D1380654-39FD-4236-BA88-03690933D689}" sibTransId="{F454C758-31C1-4291-903C-EB88EEAADDE8}"/>
    <dgm:cxn modelId="{53A6862D-4EDA-4EBB-9598-779233EE192F}" srcId="{FB5B1264-2191-4ECF-90DF-5BA9774C7B8C}" destId="{08EB2EAF-80D5-468B-BF14-FB81DAD88124}" srcOrd="1" destOrd="0" parTransId="{82DECCA1-6AF4-499D-B4FA-106384171BCA}" sibTransId="{3BCB313F-6C9F-484E-86C5-D4626AA15DD7}"/>
    <dgm:cxn modelId="{289FE561-D81A-424F-8B98-56090E8F863A}" type="presOf" srcId="{08EB2EAF-80D5-468B-BF14-FB81DAD88124}" destId="{2C7F2F50-CC5A-4228-9806-9095B53D9A4A}" srcOrd="0" destOrd="0" presId="urn:microsoft.com/office/officeart/2005/8/layout/chevron1"/>
    <dgm:cxn modelId="{70547B49-A5F5-41E5-9B31-CB0BE31D1BE6}" type="presOf" srcId="{910B4DFC-5227-4EFB-8839-C07D11E2C007}" destId="{990393BD-8D13-4F28-8EEE-3578359F3115}" srcOrd="0" destOrd="2" presId="urn:microsoft.com/office/officeart/2005/8/layout/chevron1"/>
    <dgm:cxn modelId="{9175477C-8172-46DF-B299-7D5F8003F3A5}" srcId="{FB5B1264-2191-4ECF-90DF-5BA9774C7B8C}" destId="{20D50F8A-6724-48F5-860B-A307741ACBB0}" srcOrd="2" destOrd="0" parTransId="{DE4FEA9D-9379-46E4-BA18-3A65D975478D}" sibTransId="{70678286-E7B3-48BD-B5EB-BEAEFD911BA7}"/>
    <dgm:cxn modelId="{7F068D7D-DAB5-45AA-BE4E-618C7BB77231}" srcId="{7B88A055-261B-4EF1-A89E-2E17DBE82716}" destId="{800230DA-7D39-43FB-8CEE-9F0EDA7BF861}" srcOrd="0" destOrd="0" parTransId="{9A2CF0FC-4D07-45C2-A759-9C9B8F9BE477}" sibTransId="{A63EFA68-5E54-4DE9-9B0B-149C18C77610}"/>
    <dgm:cxn modelId="{5B8F5681-070E-4E9A-A515-4A4E4B7BAC2D}" srcId="{5C14D206-CA34-49D4-8347-7CA8CBE7B4CA}" destId="{EABD60FC-D3D6-4CDC-A2A5-56332B6A4F85}" srcOrd="0" destOrd="0" parTransId="{200B3ACD-DE81-4E46-AF0F-6FB053B7B5E0}" sibTransId="{0A7831E1-20B5-4A21-8668-AF3548075BF2}"/>
    <dgm:cxn modelId="{269B7992-4020-40CB-BADA-4F16D85EF4E0}" type="presOf" srcId="{446DCE92-6CA9-44AD-A1E9-794064C8C53C}" destId="{990393BD-8D13-4F28-8EEE-3578359F3115}" srcOrd="0" destOrd="3" presId="urn:microsoft.com/office/officeart/2005/8/layout/chevron1"/>
    <dgm:cxn modelId="{A0D36D99-9A23-4D42-A73E-32087704816D}" type="presOf" srcId="{A502A91B-4D6B-4EB8-A28A-1DDE52196B67}" destId="{700A4A18-8352-4D6A-935D-8F62C5736F17}" srcOrd="0" destOrd="0" presId="urn:microsoft.com/office/officeart/2005/8/layout/chevron1"/>
    <dgm:cxn modelId="{0BC7D4C0-5B02-42F8-AEA4-3430B497F31F}" srcId="{7B88A055-261B-4EF1-A89E-2E17DBE82716}" destId="{910B4DFC-5227-4EFB-8839-C07D11E2C007}" srcOrd="2" destOrd="0" parTransId="{9FACD45B-B35C-4B9F-B744-4DA9EB77A983}" sibTransId="{C321F5EE-827A-4182-A0E9-9AC6A4E57E8E}"/>
    <dgm:cxn modelId="{E78011C2-AEE2-46BB-BC57-6D9878D009EF}" srcId="{08EB2EAF-80D5-468B-BF14-FB81DAD88124}" destId="{A502A91B-4D6B-4EB8-A28A-1DDE52196B67}" srcOrd="0" destOrd="0" parTransId="{A45857DF-DCB0-486E-B522-8DDD4CE53A83}" sibTransId="{EB9287C0-780E-4F28-923F-734EF9A8728F}"/>
    <dgm:cxn modelId="{0612D8C5-724F-4E2B-B2F4-0F16E0CB4257}" type="presOf" srcId="{7B88A055-261B-4EF1-A89E-2E17DBE82716}" destId="{F38E14D0-B462-4A09-97DD-DDE9C45EB0FF}" srcOrd="0" destOrd="0" presId="urn:microsoft.com/office/officeart/2005/8/layout/chevron1"/>
    <dgm:cxn modelId="{FF5C15CC-EFF0-4BA4-94C0-2A33BEEDE50A}" type="presOf" srcId="{5C14D206-CA34-49D4-8347-7CA8CBE7B4CA}" destId="{CC5A0DC3-10F8-4FB6-9039-3C1FCC6ED129}" srcOrd="0" destOrd="0" presId="urn:microsoft.com/office/officeart/2005/8/layout/chevron1"/>
    <dgm:cxn modelId="{A5623DD3-FB8A-473F-87AA-38C1098CB77E}" srcId="{7B88A055-261B-4EF1-A89E-2E17DBE82716}" destId="{446DCE92-6CA9-44AD-A1E9-794064C8C53C}" srcOrd="3" destOrd="0" parTransId="{95E70300-D223-4745-9BFE-7177CFFD513A}" sibTransId="{2C750AED-E315-49AB-A6E4-6D59BD30DA0E}"/>
    <dgm:cxn modelId="{D07562DA-313C-408E-A819-878284E5E40C}" type="presOf" srcId="{20D50F8A-6724-48F5-860B-A307741ACBB0}" destId="{BEA0E54A-55EA-48D3-B0F8-62356D7CBA42}" srcOrd="0" destOrd="0" presId="urn:microsoft.com/office/officeart/2005/8/layout/chevron1"/>
    <dgm:cxn modelId="{E9B0CDE2-4B2E-4D90-9801-8EE6BC1AD3C5}" type="presOf" srcId="{800230DA-7D39-43FB-8CEE-9F0EDA7BF861}" destId="{990393BD-8D13-4F28-8EEE-3578359F3115}" srcOrd="0" destOrd="0" presId="urn:microsoft.com/office/officeart/2005/8/layout/chevron1"/>
    <dgm:cxn modelId="{76918DE7-3D2F-4EAA-8C65-C8A883BB2BF7}" srcId="{7B88A055-261B-4EF1-A89E-2E17DBE82716}" destId="{683B924C-7254-412B-8021-A8DA4733DD5B}" srcOrd="1" destOrd="0" parTransId="{C26270C0-FCD4-4D3F-B0C8-17F6D6CCC5B3}" sibTransId="{477BB9D5-4873-4213-B61D-2CE7993F5E8A}"/>
    <dgm:cxn modelId="{FC39AFEA-7E36-4C5C-92ED-038BC01C4DF0}" srcId="{FB5B1264-2191-4ECF-90DF-5BA9774C7B8C}" destId="{7B88A055-261B-4EF1-A89E-2E17DBE82716}" srcOrd="3" destOrd="0" parTransId="{C7C75192-326C-4B53-9AB7-09BF63BF9182}" sibTransId="{D2CFF956-2FFD-4433-A4C4-FDDC6A2209DB}"/>
    <dgm:cxn modelId="{B75BD9B5-9330-4B93-9D0F-D8330C24E2CC}" type="presParOf" srcId="{E9DB7B13-DA3D-4582-9E3A-EFAA06719996}" destId="{516CD3EE-3AB6-45CC-A83C-3985F43D571E}" srcOrd="0" destOrd="0" presId="urn:microsoft.com/office/officeart/2005/8/layout/chevron1"/>
    <dgm:cxn modelId="{A3E54FC3-86F7-43A8-BF92-38AE2338DC9D}" type="presParOf" srcId="{516CD3EE-3AB6-45CC-A83C-3985F43D571E}" destId="{CC5A0DC3-10F8-4FB6-9039-3C1FCC6ED129}" srcOrd="0" destOrd="0" presId="urn:microsoft.com/office/officeart/2005/8/layout/chevron1"/>
    <dgm:cxn modelId="{07C25154-D924-4061-AC09-815D38142D0B}" type="presParOf" srcId="{516CD3EE-3AB6-45CC-A83C-3985F43D571E}" destId="{4FB22628-C961-4CFB-83AA-8D1E36B13169}" srcOrd="1" destOrd="0" presId="urn:microsoft.com/office/officeart/2005/8/layout/chevron1"/>
    <dgm:cxn modelId="{0D2DCF7C-67CB-4FB0-A249-814942F93A7B}" type="presParOf" srcId="{E9DB7B13-DA3D-4582-9E3A-EFAA06719996}" destId="{EB3CB25E-2DE4-4A1D-BB92-A7BFB4D45A93}" srcOrd="1" destOrd="0" presId="urn:microsoft.com/office/officeart/2005/8/layout/chevron1"/>
    <dgm:cxn modelId="{788724B9-0B49-4471-9C5B-8BC74BF99B46}" type="presParOf" srcId="{E9DB7B13-DA3D-4582-9E3A-EFAA06719996}" destId="{AF7F1FA5-E692-4CE4-ACFC-E220B05508A1}" srcOrd="2" destOrd="0" presId="urn:microsoft.com/office/officeart/2005/8/layout/chevron1"/>
    <dgm:cxn modelId="{9AAAA859-F1BB-487A-A1D7-C117EC741554}" type="presParOf" srcId="{AF7F1FA5-E692-4CE4-ACFC-E220B05508A1}" destId="{2C7F2F50-CC5A-4228-9806-9095B53D9A4A}" srcOrd="0" destOrd="0" presId="urn:microsoft.com/office/officeart/2005/8/layout/chevron1"/>
    <dgm:cxn modelId="{5E980AC1-2EE8-4CA6-B8F6-30321BAD5EED}" type="presParOf" srcId="{AF7F1FA5-E692-4CE4-ACFC-E220B05508A1}" destId="{700A4A18-8352-4D6A-935D-8F62C5736F17}" srcOrd="1" destOrd="0" presId="urn:microsoft.com/office/officeart/2005/8/layout/chevron1"/>
    <dgm:cxn modelId="{0F145AE5-5F6D-4BFB-BD80-438D1D39B48D}" type="presParOf" srcId="{E9DB7B13-DA3D-4582-9E3A-EFAA06719996}" destId="{0CBFA9A7-52BC-492F-AA54-D22F43A16817}" srcOrd="3" destOrd="0" presId="urn:microsoft.com/office/officeart/2005/8/layout/chevron1"/>
    <dgm:cxn modelId="{782CEEA5-A59D-4E6D-8357-93C8DDBA021C}" type="presParOf" srcId="{E9DB7B13-DA3D-4582-9E3A-EFAA06719996}" destId="{0E9E9069-9D96-451A-A629-B14E3C44AAAA}" srcOrd="4" destOrd="0" presId="urn:microsoft.com/office/officeart/2005/8/layout/chevron1"/>
    <dgm:cxn modelId="{A810690A-F2D9-487A-8740-8A2D2D7A093F}" type="presParOf" srcId="{0E9E9069-9D96-451A-A629-B14E3C44AAAA}" destId="{BEA0E54A-55EA-48D3-B0F8-62356D7CBA42}" srcOrd="0" destOrd="0" presId="urn:microsoft.com/office/officeart/2005/8/layout/chevron1"/>
    <dgm:cxn modelId="{75533864-E1F7-4128-AA7F-DAE0CD906B2E}" type="presParOf" srcId="{0E9E9069-9D96-451A-A629-B14E3C44AAAA}" destId="{B853899C-5F8E-42EC-B79B-B760AFB75601}" srcOrd="1" destOrd="0" presId="urn:microsoft.com/office/officeart/2005/8/layout/chevron1"/>
    <dgm:cxn modelId="{AAB7383D-366B-4EC8-9546-A24835D29F51}" type="presParOf" srcId="{E9DB7B13-DA3D-4582-9E3A-EFAA06719996}" destId="{F658A3DC-F42B-44FB-99EE-A053F6407F4E}" srcOrd="5" destOrd="0" presId="urn:microsoft.com/office/officeart/2005/8/layout/chevron1"/>
    <dgm:cxn modelId="{19047195-AB10-40D8-A683-99C3A4D0B5CD}" type="presParOf" srcId="{E9DB7B13-DA3D-4582-9E3A-EFAA06719996}" destId="{1B1981BF-4256-4E62-ACD5-D61DF454794B}" srcOrd="6" destOrd="0" presId="urn:microsoft.com/office/officeart/2005/8/layout/chevron1"/>
    <dgm:cxn modelId="{3C0D0282-D8AB-48F1-AB4D-50BD66BF2525}" type="presParOf" srcId="{1B1981BF-4256-4E62-ACD5-D61DF454794B}" destId="{F38E14D0-B462-4A09-97DD-DDE9C45EB0FF}" srcOrd="0" destOrd="0" presId="urn:microsoft.com/office/officeart/2005/8/layout/chevron1"/>
    <dgm:cxn modelId="{9E4F4238-5821-4767-A590-C04B8A3936FB}" type="presParOf" srcId="{1B1981BF-4256-4E62-ACD5-D61DF454794B}" destId="{990393BD-8D13-4F28-8EEE-3578359F3115}"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CC1E967-0D32-48B3-BC56-43D0144A481E}" type="doc">
      <dgm:prSet loTypeId="urn:microsoft.com/office/officeart/2005/8/layout/orgChart1" loCatId="Inbox" qsTypeId="urn:microsoft.com/office/officeart/2005/8/quickstyle/simple1" qsCatId="simple" csTypeId="urn:microsoft.com/office/officeart/2005/8/colors/colorful2" csCatId="colorful"/>
      <dgm:spPr/>
      <dgm:t>
        <a:bodyPr/>
        <a:lstStyle/>
        <a:p>
          <a:endParaRPr lang="en-US"/>
        </a:p>
      </dgm:t>
    </dgm:pt>
    <dgm:pt modelId="{8807280A-2487-43DC-A709-337DF77C5092}">
      <dgm:prSet/>
      <dgm:spPr/>
      <dgm:t>
        <a:bodyPr/>
        <a:lstStyle/>
        <a:p>
          <a:r>
            <a:rPr lang="en-IE"/>
            <a:t>What is the relationship between the article and the letter? Is Paddy Monaghan agreeing or disagreeing with Fr. Terry O’Connell? </a:t>
          </a:r>
          <a:endParaRPr lang="en-US"/>
        </a:p>
      </dgm:t>
    </dgm:pt>
    <dgm:pt modelId="{0DBBFEEC-AEB6-4AC2-90A3-7613A1DE8F5E}" type="parTrans" cxnId="{976DABE4-AE20-4B9F-BC08-D5B4C7AB856B}">
      <dgm:prSet/>
      <dgm:spPr/>
      <dgm:t>
        <a:bodyPr/>
        <a:lstStyle/>
        <a:p>
          <a:endParaRPr lang="en-US"/>
        </a:p>
      </dgm:t>
    </dgm:pt>
    <dgm:pt modelId="{F6635EF4-4249-4253-A43D-1554D1021C41}" type="sibTrans" cxnId="{976DABE4-AE20-4B9F-BC08-D5B4C7AB856B}">
      <dgm:prSet/>
      <dgm:spPr/>
      <dgm:t>
        <a:bodyPr/>
        <a:lstStyle/>
        <a:p>
          <a:endParaRPr lang="en-US"/>
        </a:p>
      </dgm:t>
    </dgm:pt>
    <dgm:pt modelId="{4BDF6BA1-61F0-4187-A259-48678147A2A0}">
      <dgm:prSet/>
      <dgm:spPr/>
      <dgm:t>
        <a:bodyPr/>
        <a:lstStyle/>
        <a:p>
          <a:r>
            <a:rPr lang="en-IE"/>
            <a:t>Combine the summary and a paraphrase into a paragraph, being explicit about the relationship between Fr. Terry O’Connell’s position and the position of Paddy Monaghan, being sure to include your citations.</a:t>
          </a:r>
          <a:endParaRPr lang="en-US"/>
        </a:p>
      </dgm:t>
    </dgm:pt>
    <dgm:pt modelId="{1ACA9929-2306-440B-A030-7C927F935999}" type="parTrans" cxnId="{5D88939C-697B-4445-AFB3-80212178F977}">
      <dgm:prSet/>
      <dgm:spPr/>
      <dgm:t>
        <a:bodyPr/>
        <a:lstStyle/>
        <a:p>
          <a:endParaRPr lang="en-US"/>
        </a:p>
      </dgm:t>
    </dgm:pt>
    <dgm:pt modelId="{FAA3B5F9-D862-441B-ABD2-CA5738EC1219}" type="sibTrans" cxnId="{5D88939C-697B-4445-AFB3-80212178F977}">
      <dgm:prSet/>
      <dgm:spPr/>
      <dgm:t>
        <a:bodyPr/>
        <a:lstStyle/>
        <a:p>
          <a:endParaRPr lang="en-US"/>
        </a:p>
      </dgm:t>
    </dgm:pt>
    <dgm:pt modelId="{4B4B8D23-EEBF-48EA-B0A2-267C4D236F7C}" type="pres">
      <dgm:prSet presAssocID="{BCC1E967-0D32-48B3-BC56-43D0144A481E}" presName="hierChild1" presStyleCnt="0">
        <dgm:presLayoutVars>
          <dgm:orgChart val="1"/>
          <dgm:chPref val="1"/>
          <dgm:dir/>
          <dgm:animOne val="branch"/>
          <dgm:animLvl val="lvl"/>
          <dgm:resizeHandles/>
        </dgm:presLayoutVars>
      </dgm:prSet>
      <dgm:spPr/>
    </dgm:pt>
    <dgm:pt modelId="{224592F1-EF28-4060-BA26-E96C7C57566E}" type="pres">
      <dgm:prSet presAssocID="{8807280A-2487-43DC-A709-337DF77C5092}" presName="hierRoot1" presStyleCnt="0">
        <dgm:presLayoutVars>
          <dgm:hierBranch val="init"/>
        </dgm:presLayoutVars>
      </dgm:prSet>
      <dgm:spPr/>
    </dgm:pt>
    <dgm:pt modelId="{DEE2E86F-72D8-429B-A68C-EA22F719F938}" type="pres">
      <dgm:prSet presAssocID="{8807280A-2487-43DC-A709-337DF77C5092}" presName="rootComposite1" presStyleCnt="0"/>
      <dgm:spPr/>
    </dgm:pt>
    <dgm:pt modelId="{7D0C8184-B69C-4843-9069-88C83E844DA9}" type="pres">
      <dgm:prSet presAssocID="{8807280A-2487-43DC-A709-337DF77C5092}" presName="rootText1" presStyleLbl="node0" presStyleIdx="0" presStyleCnt="2">
        <dgm:presLayoutVars>
          <dgm:chPref val="3"/>
        </dgm:presLayoutVars>
      </dgm:prSet>
      <dgm:spPr/>
    </dgm:pt>
    <dgm:pt modelId="{87B975EE-D885-4836-9D6F-463D1966919B}" type="pres">
      <dgm:prSet presAssocID="{8807280A-2487-43DC-A709-337DF77C5092}" presName="rootConnector1" presStyleLbl="node1" presStyleIdx="0" presStyleCnt="0"/>
      <dgm:spPr/>
    </dgm:pt>
    <dgm:pt modelId="{F9EEBE52-C8F6-4C36-8214-9D32954DDFCA}" type="pres">
      <dgm:prSet presAssocID="{8807280A-2487-43DC-A709-337DF77C5092}" presName="hierChild2" presStyleCnt="0"/>
      <dgm:spPr/>
    </dgm:pt>
    <dgm:pt modelId="{A3A2CB63-2A28-40D7-838F-0D8745A28901}" type="pres">
      <dgm:prSet presAssocID="{8807280A-2487-43DC-A709-337DF77C5092}" presName="hierChild3" presStyleCnt="0"/>
      <dgm:spPr/>
    </dgm:pt>
    <dgm:pt modelId="{4C36CA21-464D-4FA9-B58A-10B7D469C88B}" type="pres">
      <dgm:prSet presAssocID="{4BDF6BA1-61F0-4187-A259-48678147A2A0}" presName="hierRoot1" presStyleCnt="0">
        <dgm:presLayoutVars>
          <dgm:hierBranch val="init"/>
        </dgm:presLayoutVars>
      </dgm:prSet>
      <dgm:spPr/>
    </dgm:pt>
    <dgm:pt modelId="{5A03B0A2-E030-4553-8A3D-B914BA67C36A}" type="pres">
      <dgm:prSet presAssocID="{4BDF6BA1-61F0-4187-A259-48678147A2A0}" presName="rootComposite1" presStyleCnt="0"/>
      <dgm:spPr/>
    </dgm:pt>
    <dgm:pt modelId="{BB101869-BC9F-4720-BDC9-2AE7F874667E}" type="pres">
      <dgm:prSet presAssocID="{4BDF6BA1-61F0-4187-A259-48678147A2A0}" presName="rootText1" presStyleLbl="node0" presStyleIdx="1" presStyleCnt="2">
        <dgm:presLayoutVars>
          <dgm:chPref val="3"/>
        </dgm:presLayoutVars>
      </dgm:prSet>
      <dgm:spPr/>
    </dgm:pt>
    <dgm:pt modelId="{E6CBD875-66C9-416F-A875-6559F637CA10}" type="pres">
      <dgm:prSet presAssocID="{4BDF6BA1-61F0-4187-A259-48678147A2A0}" presName="rootConnector1" presStyleLbl="node1" presStyleIdx="0" presStyleCnt="0"/>
      <dgm:spPr/>
    </dgm:pt>
    <dgm:pt modelId="{D042EFA1-FC06-41C6-86E6-1280785B84FB}" type="pres">
      <dgm:prSet presAssocID="{4BDF6BA1-61F0-4187-A259-48678147A2A0}" presName="hierChild2" presStyleCnt="0"/>
      <dgm:spPr/>
    </dgm:pt>
    <dgm:pt modelId="{B45A1640-6A1D-4BAA-8CD7-850BE48168B4}" type="pres">
      <dgm:prSet presAssocID="{4BDF6BA1-61F0-4187-A259-48678147A2A0}" presName="hierChild3" presStyleCnt="0"/>
      <dgm:spPr/>
    </dgm:pt>
  </dgm:ptLst>
  <dgm:cxnLst>
    <dgm:cxn modelId="{64EE2704-358D-4BA1-AB1A-08DEF354A1AC}" type="presOf" srcId="{8807280A-2487-43DC-A709-337DF77C5092}" destId="{87B975EE-D885-4836-9D6F-463D1966919B}" srcOrd="1" destOrd="0" presId="urn:microsoft.com/office/officeart/2005/8/layout/orgChart1"/>
    <dgm:cxn modelId="{9950F25C-CA04-4D60-A21F-873AFD47A29A}" type="presOf" srcId="{4BDF6BA1-61F0-4187-A259-48678147A2A0}" destId="{BB101869-BC9F-4720-BDC9-2AE7F874667E}" srcOrd="0" destOrd="0" presId="urn:microsoft.com/office/officeart/2005/8/layout/orgChart1"/>
    <dgm:cxn modelId="{AD84B861-0F6D-4247-8964-1E90327943C0}" type="presOf" srcId="{BCC1E967-0D32-48B3-BC56-43D0144A481E}" destId="{4B4B8D23-EEBF-48EA-B0A2-267C4D236F7C}" srcOrd="0" destOrd="0" presId="urn:microsoft.com/office/officeart/2005/8/layout/orgChart1"/>
    <dgm:cxn modelId="{20F7B26C-71D1-4772-85B6-8507140A5441}" type="presOf" srcId="{8807280A-2487-43DC-A709-337DF77C5092}" destId="{7D0C8184-B69C-4843-9069-88C83E844DA9}" srcOrd="0" destOrd="0" presId="urn:microsoft.com/office/officeart/2005/8/layout/orgChart1"/>
    <dgm:cxn modelId="{5FCC604F-ABB8-4959-9E04-A94E3C5ED82E}" type="presOf" srcId="{4BDF6BA1-61F0-4187-A259-48678147A2A0}" destId="{E6CBD875-66C9-416F-A875-6559F637CA10}" srcOrd="1" destOrd="0" presId="urn:microsoft.com/office/officeart/2005/8/layout/orgChart1"/>
    <dgm:cxn modelId="{5D88939C-697B-4445-AFB3-80212178F977}" srcId="{BCC1E967-0D32-48B3-BC56-43D0144A481E}" destId="{4BDF6BA1-61F0-4187-A259-48678147A2A0}" srcOrd="1" destOrd="0" parTransId="{1ACA9929-2306-440B-A030-7C927F935999}" sibTransId="{FAA3B5F9-D862-441B-ABD2-CA5738EC1219}"/>
    <dgm:cxn modelId="{976DABE4-AE20-4B9F-BC08-D5B4C7AB856B}" srcId="{BCC1E967-0D32-48B3-BC56-43D0144A481E}" destId="{8807280A-2487-43DC-A709-337DF77C5092}" srcOrd="0" destOrd="0" parTransId="{0DBBFEEC-AEB6-4AC2-90A3-7613A1DE8F5E}" sibTransId="{F6635EF4-4249-4253-A43D-1554D1021C41}"/>
    <dgm:cxn modelId="{0B147993-57D6-4D4D-82A7-1A98B9E1979F}" type="presParOf" srcId="{4B4B8D23-EEBF-48EA-B0A2-267C4D236F7C}" destId="{224592F1-EF28-4060-BA26-E96C7C57566E}" srcOrd="0" destOrd="0" presId="urn:microsoft.com/office/officeart/2005/8/layout/orgChart1"/>
    <dgm:cxn modelId="{9A990B52-8779-461F-8EB7-23D6FF76BC3B}" type="presParOf" srcId="{224592F1-EF28-4060-BA26-E96C7C57566E}" destId="{DEE2E86F-72D8-429B-A68C-EA22F719F938}" srcOrd="0" destOrd="0" presId="urn:microsoft.com/office/officeart/2005/8/layout/orgChart1"/>
    <dgm:cxn modelId="{CBAC257A-19DA-4C4D-939B-3CFB769F3F94}" type="presParOf" srcId="{DEE2E86F-72D8-429B-A68C-EA22F719F938}" destId="{7D0C8184-B69C-4843-9069-88C83E844DA9}" srcOrd="0" destOrd="0" presId="urn:microsoft.com/office/officeart/2005/8/layout/orgChart1"/>
    <dgm:cxn modelId="{3AB696A5-88BC-49F1-B1C6-2BEA7A638CA0}" type="presParOf" srcId="{DEE2E86F-72D8-429B-A68C-EA22F719F938}" destId="{87B975EE-D885-4836-9D6F-463D1966919B}" srcOrd="1" destOrd="0" presId="urn:microsoft.com/office/officeart/2005/8/layout/orgChart1"/>
    <dgm:cxn modelId="{58AC91A7-0DD8-4930-955F-4E558154AF5F}" type="presParOf" srcId="{224592F1-EF28-4060-BA26-E96C7C57566E}" destId="{F9EEBE52-C8F6-4C36-8214-9D32954DDFCA}" srcOrd="1" destOrd="0" presId="urn:microsoft.com/office/officeart/2005/8/layout/orgChart1"/>
    <dgm:cxn modelId="{623983B6-A80B-47EB-9C67-1942B98E686E}" type="presParOf" srcId="{224592F1-EF28-4060-BA26-E96C7C57566E}" destId="{A3A2CB63-2A28-40D7-838F-0D8745A28901}" srcOrd="2" destOrd="0" presId="urn:microsoft.com/office/officeart/2005/8/layout/orgChart1"/>
    <dgm:cxn modelId="{C37CA039-0E3F-4F86-8438-C956BAD05459}" type="presParOf" srcId="{4B4B8D23-EEBF-48EA-B0A2-267C4D236F7C}" destId="{4C36CA21-464D-4FA9-B58A-10B7D469C88B}" srcOrd="1" destOrd="0" presId="urn:microsoft.com/office/officeart/2005/8/layout/orgChart1"/>
    <dgm:cxn modelId="{9B572DFD-B9E4-472D-A703-47B09BD3D8A4}" type="presParOf" srcId="{4C36CA21-464D-4FA9-B58A-10B7D469C88B}" destId="{5A03B0A2-E030-4553-8A3D-B914BA67C36A}" srcOrd="0" destOrd="0" presId="urn:microsoft.com/office/officeart/2005/8/layout/orgChart1"/>
    <dgm:cxn modelId="{30C0A328-8F39-446E-88ED-D13FCCD1969B}" type="presParOf" srcId="{5A03B0A2-E030-4553-8A3D-B914BA67C36A}" destId="{BB101869-BC9F-4720-BDC9-2AE7F874667E}" srcOrd="0" destOrd="0" presId="urn:microsoft.com/office/officeart/2005/8/layout/orgChart1"/>
    <dgm:cxn modelId="{D5582B41-9F65-4026-9CF8-424A13D734E1}" type="presParOf" srcId="{5A03B0A2-E030-4553-8A3D-B914BA67C36A}" destId="{E6CBD875-66C9-416F-A875-6559F637CA10}" srcOrd="1" destOrd="0" presId="urn:microsoft.com/office/officeart/2005/8/layout/orgChart1"/>
    <dgm:cxn modelId="{527C3166-9820-424A-84D1-DA754089670F}" type="presParOf" srcId="{4C36CA21-464D-4FA9-B58A-10B7D469C88B}" destId="{D042EFA1-FC06-41C6-86E6-1280785B84FB}" srcOrd="1" destOrd="0" presId="urn:microsoft.com/office/officeart/2005/8/layout/orgChart1"/>
    <dgm:cxn modelId="{702C5A11-A0C2-4CD7-B2EE-8AADE5265CAE}" type="presParOf" srcId="{4C36CA21-464D-4FA9-B58A-10B7D469C88B}" destId="{B45A1640-6A1D-4BAA-8CD7-850BE48168B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A652D-501E-4873-8AA1-A2C1F801C23A}">
      <dsp:nvSpPr>
        <dsp:cNvPr id="0" name=""/>
        <dsp:cNvSpPr/>
      </dsp:nvSpPr>
      <dsp:spPr>
        <a:xfrm>
          <a:off x="0" y="2720"/>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2FB779-56C2-4738-8FB5-C5DF369D3938}">
      <dsp:nvSpPr>
        <dsp:cNvPr id="0" name=""/>
        <dsp:cNvSpPr/>
      </dsp:nvSpPr>
      <dsp:spPr>
        <a:xfrm>
          <a:off x="0" y="2720"/>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IE" sz="2300" kern="1200"/>
            <a:t>Once the research problem has been identified, the question becomes: “Who talks about this problem?”</a:t>
          </a:r>
          <a:endParaRPr lang="en-US" sz="2300" kern="1200"/>
        </a:p>
      </dsp:txBody>
      <dsp:txXfrm>
        <a:off x="0" y="2720"/>
        <a:ext cx="6269038" cy="1855561"/>
      </dsp:txXfrm>
    </dsp:sp>
    <dsp:sp modelId="{2DF203D2-F2DB-4E48-A7BD-936C4CC710AE}">
      <dsp:nvSpPr>
        <dsp:cNvPr id="0" name=""/>
        <dsp:cNvSpPr/>
      </dsp:nvSpPr>
      <dsp:spPr>
        <a:xfrm>
          <a:off x="0" y="185828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141C83-4854-4B69-83D6-DCC7C485A256}">
      <dsp:nvSpPr>
        <dsp:cNvPr id="0" name=""/>
        <dsp:cNvSpPr/>
      </dsp:nvSpPr>
      <dsp:spPr>
        <a:xfrm>
          <a:off x="0" y="1858281"/>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IE" sz="2300" kern="1200"/>
            <a:t>Using keywords in the statement of the problem helps researchers find relevant texts in the library data-bases and in the library catalogue.</a:t>
          </a:r>
          <a:endParaRPr lang="en-US" sz="2300" kern="1200"/>
        </a:p>
      </dsp:txBody>
      <dsp:txXfrm>
        <a:off x="0" y="1858281"/>
        <a:ext cx="6269038" cy="1855561"/>
      </dsp:txXfrm>
    </dsp:sp>
    <dsp:sp modelId="{9767A7BA-0039-4327-984D-698263838E8B}">
      <dsp:nvSpPr>
        <dsp:cNvPr id="0" name=""/>
        <dsp:cNvSpPr/>
      </dsp:nvSpPr>
      <dsp:spPr>
        <a:xfrm>
          <a:off x="0" y="371384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363F3A-91BF-43E5-9706-FE8492129A94}">
      <dsp:nvSpPr>
        <dsp:cNvPr id="0" name=""/>
        <dsp:cNvSpPr/>
      </dsp:nvSpPr>
      <dsp:spPr>
        <a:xfrm>
          <a:off x="0" y="3713843"/>
          <a:ext cx="6269038" cy="1855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IE" sz="2300" kern="1200"/>
            <a:t>The goal is to find out </a:t>
          </a:r>
          <a:r>
            <a:rPr lang="en-IE" sz="2300" b="1" kern="1200"/>
            <a:t>who is talking about this problem </a:t>
          </a:r>
          <a:r>
            <a:rPr lang="en-IE" sz="2300" kern="1200"/>
            <a:t>and identifying </a:t>
          </a:r>
          <a:r>
            <a:rPr lang="en-IE" sz="2300" b="1" kern="1200"/>
            <a:t>how they treated the problem</a:t>
          </a:r>
          <a:r>
            <a:rPr lang="en-IE" sz="2300" kern="1200"/>
            <a:t>—the position they took on the problem or their treatment of a gap in the field of knowledge.</a:t>
          </a:r>
          <a:endParaRPr lang="en-US" sz="2300" kern="1200"/>
        </a:p>
      </dsp:txBody>
      <dsp:txXfrm>
        <a:off x="0" y="3713843"/>
        <a:ext cx="6269038" cy="18555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78EB8-551C-4BD8-940B-48476F0AE80A}">
      <dsp:nvSpPr>
        <dsp:cNvPr id="0" name=""/>
        <dsp:cNvSpPr/>
      </dsp:nvSpPr>
      <dsp:spPr>
        <a:xfrm>
          <a:off x="0" y="48241"/>
          <a:ext cx="10515600" cy="7150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E" sz="1800" kern="1200"/>
            <a:t>Once we have identified those in the literature who share an interest in our research questions, </a:t>
          </a:r>
          <a:endParaRPr lang="en-US" sz="1800" kern="1200"/>
        </a:p>
      </dsp:txBody>
      <dsp:txXfrm>
        <a:off x="34906" y="83147"/>
        <a:ext cx="10445788" cy="645240"/>
      </dsp:txXfrm>
    </dsp:sp>
    <dsp:sp modelId="{9A48988B-6D49-4D82-AD5E-18919DA5EC97}">
      <dsp:nvSpPr>
        <dsp:cNvPr id="0" name=""/>
        <dsp:cNvSpPr/>
      </dsp:nvSpPr>
      <dsp:spPr>
        <a:xfrm>
          <a:off x="0" y="815134"/>
          <a:ext cx="10515600" cy="7150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E" sz="1800" kern="1200"/>
            <a:t>then we need to record what they have done and what they have found as this informs your own approach to the problem.</a:t>
          </a:r>
          <a:endParaRPr lang="en-US" sz="1800" kern="1200"/>
        </a:p>
      </dsp:txBody>
      <dsp:txXfrm>
        <a:off x="34906" y="850040"/>
        <a:ext cx="10445788" cy="645240"/>
      </dsp:txXfrm>
    </dsp:sp>
    <dsp:sp modelId="{B2F2FF03-A672-4FB2-BD23-0B8BED6CCB48}">
      <dsp:nvSpPr>
        <dsp:cNvPr id="0" name=""/>
        <dsp:cNvSpPr/>
      </dsp:nvSpPr>
      <dsp:spPr>
        <a:xfrm>
          <a:off x="0" y="1582027"/>
          <a:ext cx="10515600" cy="7150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E" sz="1800" kern="1200"/>
            <a:t>If we are going to rely on this information to make our case or if we are going to rely on this information to demonstrate the weaknesses of rebuttals, </a:t>
          </a:r>
          <a:endParaRPr lang="en-US" sz="1800" kern="1200"/>
        </a:p>
      </dsp:txBody>
      <dsp:txXfrm>
        <a:off x="34906" y="1616933"/>
        <a:ext cx="10445788" cy="645240"/>
      </dsp:txXfrm>
    </dsp:sp>
    <dsp:sp modelId="{0377D51C-DB79-4574-8614-40F229D9E035}">
      <dsp:nvSpPr>
        <dsp:cNvPr id="0" name=""/>
        <dsp:cNvSpPr/>
      </dsp:nvSpPr>
      <dsp:spPr>
        <a:xfrm>
          <a:off x="0" y="2348919"/>
          <a:ext cx="10515600" cy="7150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IE" sz="1800" kern="1200"/>
            <a:t>then we need to record where the information came from:	</a:t>
          </a:r>
          <a:endParaRPr lang="en-US" sz="1800" kern="1200"/>
        </a:p>
      </dsp:txBody>
      <dsp:txXfrm>
        <a:off x="34906" y="2383825"/>
        <a:ext cx="10445788" cy="645240"/>
      </dsp:txXfrm>
    </dsp:sp>
    <dsp:sp modelId="{320D834D-DBA4-4967-B028-F5334698E726}">
      <dsp:nvSpPr>
        <dsp:cNvPr id="0" name=""/>
        <dsp:cNvSpPr/>
      </dsp:nvSpPr>
      <dsp:spPr>
        <a:xfrm>
          <a:off x="0" y="3063972"/>
          <a:ext cx="10515600"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IE" sz="1400" kern="1200"/>
            <a:t>Who is the source</a:t>
          </a:r>
          <a:endParaRPr lang="en-US" sz="1400" kern="1200"/>
        </a:p>
        <a:p>
          <a:pPr marL="114300" lvl="1" indent="-114300" algn="l" defTabSz="622300">
            <a:lnSpc>
              <a:spcPct val="90000"/>
            </a:lnSpc>
            <a:spcBef>
              <a:spcPct val="0"/>
            </a:spcBef>
            <a:spcAft>
              <a:spcPct val="20000"/>
            </a:spcAft>
            <a:buChar char="•"/>
          </a:pPr>
          <a:r>
            <a:rPr lang="en-IE" sz="1400" kern="1200"/>
            <a:t>What they said, did or concluded</a:t>
          </a:r>
          <a:endParaRPr lang="en-US" sz="1400" kern="1200"/>
        </a:p>
        <a:p>
          <a:pPr marL="114300" lvl="1" indent="-114300" algn="l" defTabSz="622300">
            <a:lnSpc>
              <a:spcPct val="90000"/>
            </a:lnSpc>
            <a:spcBef>
              <a:spcPct val="0"/>
            </a:spcBef>
            <a:spcAft>
              <a:spcPct val="20000"/>
            </a:spcAft>
            <a:buChar char="•"/>
          </a:pPr>
          <a:r>
            <a:rPr lang="en-IE" sz="1400" kern="1200"/>
            <a:t>Where they said it, did it or announced their findings</a:t>
          </a:r>
          <a:endParaRPr lang="en-US" sz="1400" kern="1200"/>
        </a:p>
        <a:p>
          <a:pPr marL="114300" lvl="1" indent="-114300" algn="l" defTabSz="622300">
            <a:lnSpc>
              <a:spcPct val="90000"/>
            </a:lnSpc>
            <a:spcBef>
              <a:spcPct val="0"/>
            </a:spcBef>
            <a:spcAft>
              <a:spcPct val="20000"/>
            </a:spcAft>
            <a:buChar char="•"/>
          </a:pPr>
          <a:r>
            <a:rPr lang="en-IE" sz="1400" kern="1200"/>
            <a:t>What the context is in which they said it, did it or reached their conclusions</a:t>
          </a:r>
          <a:endParaRPr lang="en-US" sz="1400" kern="1200"/>
        </a:p>
      </dsp:txBody>
      <dsp:txXfrm>
        <a:off x="0" y="3063972"/>
        <a:ext cx="10515600" cy="9687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4B9845-BA9C-42D5-9A3B-2EA4607824F1}">
      <dsp:nvSpPr>
        <dsp:cNvPr id="0" name=""/>
        <dsp:cNvSpPr/>
      </dsp:nvSpPr>
      <dsp:spPr>
        <a:xfrm>
          <a:off x="0" y="2720"/>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F82606-DBAF-417E-A67D-F1CFA8DE6FCB}">
      <dsp:nvSpPr>
        <dsp:cNvPr id="0" name=""/>
        <dsp:cNvSpPr/>
      </dsp:nvSpPr>
      <dsp:spPr>
        <a:xfrm>
          <a:off x="0" y="2720"/>
          <a:ext cx="1253807"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IE" sz="1000" kern="1200"/>
            <a:t>Making use of the ideas of other people is one of the most important aspects of academic writing because </a:t>
          </a:r>
          <a:endParaRPr lang="en-US" sz="1000" kern="1200"/>
        </a:p>
      </dsp:txBody>
      <dsp:txXfrm>
        <a:off x="0" y="2720"/>
        <a:ext cx="1253807" cy="927780"/>
      </dsp:txXfrm>
    </dsp:sp>
    <dsp:sp modelId="{A30D2674-67FD-4F59-A5AC-D6F0116C286F}">
      <dsp:nvSpPr>
        <dsp:cNvPr id="0" name=""/>
        <dsp:cNvSpPr/>
      </dsp:nvSpPr>
      <dsp:spPr>
        <a:xfrm>
          <a:off x="0" y="93050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1A38E2-53E7-4DE5-8E6C-52EAD58D2279}">
      <dsp:nvSpPr>
        <dsp:cNvPr id="0" name=""/>
        <dsp:cNvSpPr/>
      </dsp:nvSpPr>
      <dsp:spPr>
        <a:xfrm>
          <a:off x="0" y="930501"/>
          <a:ext cx="1253807"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IE" sz="1000" kern="1200"/>
            <a:t>it shows awareness of other people’s work;</a:t>
          </a:r>
          <a:endParaRPr lang="en-US" sz="1000" kern="1200"/>
        </a:p>
      </dsp:txBody>
      <dsp:txXfrm>
        <a:off x="0" y="930501"/>
        <a:ext cx="1253807" cy="927780"/>
      </dsp:txXfrm>
    </dsp:sp>
    <dsp:sp modelId="{3CE20ABE-C627-4581-B4CC-35F81497B6CA}">
      <dsp:nvSpPr>
        <dsp:cNvPr id="0" name=""/>
        <dsp:cNvSpPr/>
      </dsp:nvSpPr>
      <dsp:spPr>
        <a:xfrm>
          <a:off x="0" y="1858281"/>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59EBC7-E39B-47B9-8308-999B8AB928BD}">
      <dsp:nvSpPr>
        <dsp:cNvPr id="0" name=""/>
        <dsp:cNvSpPr/>
      </dsp:nvSpPr>
      <dsp:spPr>
        <a:xfrm>
          <a:off x="0" y="1858281"/>
          <a:ext cx="1253807"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IE" sz="1000" kern="1200"/>
            <a:t>it shows that you can use their ideas and findings;</a:t>
          </a:r>
          <a:endParaRPr lang="en-US" sz="1000" kern="1200"/>
        </a:p>
      </dsp:txBody>
      <dsp:txXfrm>
        <a:off x="0" y="1858281"/>
        <a:ext cx="1253807" cy="927780"/>
      </dsp:txXfrm>
    </dsp:sp>
    <dsp:sp modelId="{E85C43B1-3932-462F-B1A8-224A1F8B5FEF}">
      <dsp:nvSpPr>
        <dsp:cNvPr id="0" name=""/>
        <dsp:cNvSpPr/>
      </dsp:nvSpPr>
      <dsp:spPr>
        <a:xfrm>
          <a:off x="0" y="2786062"/>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29956B-5DE4-40D3-AF14-B5DCE5E73345}">
      <dsp:nvSpPr>
        <dsp:cNvPr id="0" name=""/>
        <dsp:cNvSpPr/>
      </dsp:nvSpPr>
      <dsp:spPr>
        <a:xfrm>
          <a:off x="0" y="2786062"/>
          <a:ext cx="1253807"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IE" sz="1000" kern="1200"/>
            <a:t>it shows you have read and understood the material you are reading;</a:t>
          </a:r>
          <a:endParaRPr lang="en-US" sz="1000" kern="1200"/>
        </a:p>
      </dsp:txBody>
      <dsp:txXfrm>
        <a:off x="0" y="2786062"/>
        <a:ext cx="1253807" cy="927780"/>
      </dsp:txXfrm>
    </dsp:sp>
    <dsp:sp modelId="{8491F0A3-6047-4BD3-B3DC-43547B824C13}">
      <dsp:nvSpPr>
        <dsp:cNvPr id="0" name=""/>
        <dsp:cNvSpPr/>
      </dsp:nvSpPr>
      <dsp:spPr>
        <a:xfrm>
          <a:off x="0" y="371384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5B81D4-D4CA-477B-BA5D-2B18282C9FF3}">
      <dsp:nvSpPr>
        <dsp:cNvPr id="0" name=""/>
        <dsp:cNvSpPr/>
      </dsp:nvSpPr>
      <dsp:spPr>
        <a:xfrm>
          <a:off x="0" y="3713843"/>
          <a:ext cx="1253807"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IE" sz="1000" kern="1200"/>
            <a:t>it shows where your contribution fits in;</a:t>
          </a:r>
          <a:endParaRPr lang="en-US" sz="1000" kern="1200"/>
        </a:p>
      </dsp:txBody>
      <dsp:txXfrm>
        <a:off x="0" y="3713843"/>
        <a:ext cx="1253807" cy="927780"/>
      </dsp:txXfrm>
    </dsp:sp>
    <dsp:sp modelId="{1202B0B5-50EE-44D7-A69D-770065D3ACA2}">
      <dsp:nvSpPr>
        <dsp:cNvPr id="0" name=""/>
        <dsp:cNvSpPr/>
      </dsp:nvSpPr>
      <dsp:spPr>
        <a:xfrm>
          <a:off x="0" y="4641623"/>
          <a:ext cx="626903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DA0658-4F90-4220-937E-530CC5966EDD}">
      <dsp:nvSpPr>
        <dsp:cNvPr id="0" name=""/>
        <dsp:cNvSpPr/>
      </dsp:nvSpPr>
      <dsp:spPr>
        <a:xfrm>
          <a:off x="0" y="4641623"/>
          <a:ext cx="1253807" cy="927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IE" sz="1000" kern="1200"/>
            <a:t>it supports the points you are making.</a:t>
          </a:r>
          <a:endParaRPr lang="en-US" sz="1000" kern="1200"/>
        </a:p>
      </dsp:txBody>
      <dsp:txXfrm>
        <a:off x="0" y="4641623"/>
        <a:ext cx="1253807" cy="927780"/>
      </dsp:txXfrm>
    </dsp:sp>
    <dsp:sp modelId="{4D16AFD3-63A8-423A-8A79-476A0C33FEF2}">
      <dsp:nvSpPr>
        <dsp:cNvPr id="0" name=""/>
        <dsp:cNvSpPr/>
      </dsp:nvSpPr>
      <dsp:spPr>
        <a:xfrm>
          <a:off x="1347843" y="4683754"/>
          <a:ext cx="4921194" cy="842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IE" sz="3900" kern="1200"/>
            <a:t>(Gillet, 2005)</a:t>
          </a:r>
          <a:endParaRPr lang="en-US" sz="3900" kern="1200"/>
        </a:p>
      </dsp:txBody>
      <dsp:txXfrm>
        <a:off x="1347843" y="4683754"/>
        <a:ext cx="4921194" cy="842613"/>
      </dsp:txXfrm>
    </dsp:sp>
    <dsp:sp modelId="{EEDDCD29-3D43-4CD3-AD90-5EA77AD1E4BD}">
      <dsp:nvSpPr>
        <dsp:cNvPr id="0" name=""/>
        <dsp:cNvSpPr/>
      </dsp:nvSpPr>
      <dsp:spPr>
        <a:xfrm>
          <a:off x="1253807" y="5526367"/>
          <a:ext cx="501523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EDC3C-1E53-4BC8-8D93-AB276DCA9D15}">
      <dsp:nvSpPr>
        <dsp:cNvPr id="0" name=""/>
        <dsp:cNvSpPr/>
      </dsp:nvSpPr>
      <dsp:spPr>
        <a:xfrm>
          <a:off x="821" y="179348"/>
          <a:ext cx="3327201" cy="3992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711200">
            <a:lnSpc>
              <a:spcPct val="90000"/>
            </a:lnSpc>
            <a:spcBef>
              <a:spcPct val="0"/>
            </a:spcBef>
            <a:spcAft>
              <a:spcPct val="35000"/>
            </a:spcAft>
            <a:buNone/>
          </a:pPr>
          <a:r>
            <a:rPr lang="en-IE" sz="1600" kern="1200" dirty="0"/>
            <a:t>Because they want to evaluate the validity of your argument by evaluating the reliability of your sources.</a:t>
          </a:r>
          <a:endParaRPr lang="en-US" sz="1600" kern="1200" dirty="0"/>
        </a:p>
      </dsp:txBody>
      <dsp:txXfrm>
        <a:off x="821" y="1776404"/>
        <a:ext cx="3327201" cy="2395585"/>
      </dsp:txXfrm>
    </dsp:sp>
    <dsp:sp modelId="{4C9796CF-2A1D-40ED-952A-2A39CF7FC1D5}">
      <dsp:nvSpPr>
        <dsp:cNvPr id="0" name=""/>
        <dsp:cNvSpPr/>
      </dsp:nvSpPr>
      <dsp:spPr>
        <a:xfrm>
          <a:off x="821"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1" y="179348"/>
        <a:ext cx="3327201" cy="1597056"/>
      </dsp:txXfrm>
    </dsp:sp>
    <dsp:sp modelId="{D0D0E492-7478-493C-B572-F1EBED65F335}">
      <dsp:nvSpPr>
        <dsp:cNvPr id="0" name=""/>
        <dsp:cNvSpPr/>
      </dsp:nvSpPr>
      <dsp:spPr>
        <a:xfrm>
          <a:off x="3594199" y="179348"/>
          <a:ext cx="3327201" cy="3992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711200">
            <a:lnSpc>
              <a:spcPct val="90000"/>
            </a:lnSpc>
            <a:spcBef>
              <a:spcPct val="0"/>
            </a:spcBef>
            <a:spcAft>
              <a:spcPct val="35000"/>
            </a:spcAft>
            <a:buNone/>
          </a:pPr>
          <a:r>
            <a:rPr lang="en-IE" sz="1600" kern="1200"/>
            <a:t>Because academics are sceptics. They want to check it our for themselves.</a:t>
          </a:r>
          <a:endParaRPr lang="en-US" sz="1600" kern="1200"/>
        </a:p>
        <a:p>
          <a:pPr marL="114300" lvl="1" indent="-114300" algn="l" defTabSz="533400">
            <a:lnSpc>
              <a:spcPct val="90000"/>
            </a:lnSpc>
            <a:spcBef>
              <a:spcPct val="0"/>
            </a:spcBef>
            <a:spcAft>
              <a:spcPct val="15000"/>
            </a:spcAft>
            <a:buChar char="•"/>
          </a:pPr>
          <a:r>
            <a:rPr lang="en-IE" sz="1200" kern="1200"/>
            <a:t>They want to be sure the paraphrase or summary are accurate representations of the author’s meaning.</a:t>
          </a:r>
          <a:endParaRPr lang="en-US" sz="1200" kern="1200"/>
        </a:p>
        <a:p>
          <a:pPr marL="114300" lvl="1" indent="-114300" algn="l" defTabSz="533400">
            <a:lnSpc>
              <a:spcPct val="90000"/>
            </a:lnSpc>
            <a:spcBef>
              <a:spcPct val="0"/>
            </a:spcBef>
            <a:spcAft>
              <a:spcPct val="15000"/>
            </a:spcAft>
            <a:buChar char="•"/>
          </a:pPr>
          <a:r>
            <a:rPr lang="en-IE" sz="1200" kern="1200"/>
            <a:t>They want to be sure the quotation was exactly as it was represented in your paper.</a:t>
          </a:r>
          <a:endParaRPr lang="en-US" sz="1200" kern="1200"/>
        </a:p>
      </dsp:txBody>
      <dsp:txXfrm>
        <a:off x="3594199" y="1776404"/>
        <a:ext cx="3327201" cy="2395585"/>
      </dsp:txXfrm>
    </dsp:sp>
    <dsp:sp modelId="{8BBB6449-E2CA-4E07-AA3B-A5681CABBE4B}">
      <dsp:nvSpPr>
        <dsp:cNvPr id="0" name=""/>
        <dsp:cNvSpPr/>
      </dsp:nvSpPr>
      <dsp:spPr>
        <a:xfrm>
          <a:off x="3594199"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4199" y="179348"/>
        <a:ext cx="3327201" cy="1597056"/>
      </dsp:txXfrm>
    </dsp:sp>
    <dsp:sp modelId="{FB94C0EB-63C0-4484-ADF2-4CCA324ADD1F}">
      <dsp:nvSpPr>
        <dsp:cNvPr id="0" name=""/>
        <dsp:cNvSpPr/>
      </dsp:nvSpPr>
      <dsp:spPr>
        <a:xfrm>
          <a:off x="7187576" y="179348"/>
          <a:ext cx="3327201" cy="399264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654" tIns="0" rIns="328654" bIns="330200" numCol="1" spcCol="1270" anchor="t" anchorCtr="0">
          <a:noAutofit/>
        </a:bodyPr>
        <a:lstStyle/>
        <a:p>
          <a:pPr marL="0" lvl="0" indent="0" algn="l" defTabSz="711200">
            <a:lnSpc>
              <a:spcPct val="90000"/>
            </a:lnSpc>
            <a:spcBef>
              <a:spcPct val="0"/>
            </a:spcBef>
            <a:spcAft>
              <a:spcPct val="35000"/>
            </a:spcAft>
            <a:buNone/>
          </a:pPr>
          <a:r>
            <a:rPr lang="en-IE" sz="1600" kern="1200"/>
            <a:t>Because the source may be useful to others in their own research.</a:t>
          </a:r>
          <a:endParaRPr lang="en-US" sz="1600" kern="1200"/>
        </a:p>
      </dsp:txBody>
      <dsp:txXfrm>
        <a:off x="7187576" y="1776404"/>
        <a:ext cx="3327201" cy="2395585"/>
      </dsp:txXfrm>
    </dsp:sp>
    <dsp:sp modelId="{42F61892-588E-444D-9EA2-F540C9F3FDEB}">
      <dsp:nvSpPr>
        <dsp:cNvPr id="0" name=""/>
        <dsp:cNvSpPr/>
      </dsp:nvSpPr>
      <dsp:spPr>
        <a:xfrm>
          <a:off x="7187576"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654" tIns="165100" rIns="328654"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7576" y="179348"/>
        <a:ext cx="3327201" cy="15970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A0DC3-10F8-4FB6-9039-3C1FCC6ED129}">
      <dsp:nvSpPr>
        <dsp:cNvPr id="0" name=""/>
        <dsp:cNvSpPr/>
      </dsp:nvSpPr>
      <dsp:spPr>
        <a:xfrm>
          <a:off x="5656" y="740971"/>
          <a:ext cx="2788071" cy="10385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IE" sz="1200" kern="1200"/>
            <a:t>The parenthetical citation is the information provided in your text: </a:t>
          </a:r>
          <a:endParaRPr lang="en-US" sz="1200" kern="1200"/>
        </a:p>
      </dsp:txBody>
      <dsp:txXfrm>
        <a:off x="524943" y="740971"/>
        <a:ext cx="1749498" cy="1038573"/>
      </dsp:txXfrm>
    </dsp:sp>
    <dsp:sp modelId="{4FB22628-C961-4CFB-83AA-8D1E36B13169}">
      <dsp:nvSpPr>
        <dsp:cNvPr id="0" name=""/>
        <dsp:cNvSpPr/>
      </dsp:nvSpPr>
      <dsp:spPr>
        <a:xfrm>
          <a:off x="5656" y="1909366"/>
          <a:ext cx="2230457" cy="170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lang="en-IE" sz="1200" kern="1200"/>
            <a:t>One of the Maggy references in the final version of the letter comes just after a denunciation of the Magraths: "If we were to tick off all that cafflers head, whisperers for his accomodation, the me craws, namely, and their bacon what harmed butter! It's margarseen oil. Thinthin thinthin" (FW 615.29-32). </a:t>
          </a:r>
          <a:endParaRPr lang="en-US" sz="1200" kern="1200"/>
        </a:p>
      </dsp:txBody>
      <dsp:txXfrm>
        <a:off x="5656" y="1909366"/>
        <a:ext cx="2230457" cy="1701000"/>
      </dsp:txXfrm>
    </dsp:sp>
    <dsp:sp modelId="{2C7F2F50-CC5A-4228-9806-9095B53D9A4A}">
      <dsp:nvSpPr>
        <dsp:cNvPr id="0" name=""/>
        <dsp:cNvSpPr/>
      </dsp:nvSpPr>
      <dsp:spPr>
        <a:xfrm>
          <a:off x="2577728" y="740971"/>
          <a:ext cx="2788071" cy="10385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IE" sz="1200" kern="1200"/>
            <a:t>The citation provides information that corresponds to the full reference at the end of your paper:</a:t>
          </a:r>
          <a:endParaRPr lang="en-US" sz="1200" kern="1200"/>
        </a:p>
      </dsp:txBody>
      <dsp:txXfrm>
        <a:off x="3097015" y="740971"/>
        <a:ext cx="1749498" cy="1038573"/>
      </dsp:txXfrm>
    </dsp:sp>
    <dsp:sp modelId="{700A4A18-8352-4D6A-935D-8F62C5736F17}">
      <dsp:nvSpPr>
        <dsp:cNvPr id="0" name=""/>
        <dsp:cNvSpPr/>
      </dsp:nvSpPr>
      <dsp:spPr>
        <a:xfrm>
          <a:off x="2577728" y="1909366"/>
          <a:ext cx="2230457" cy="170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lang="en-IE" sz="1200" kern="1200"/>
            <a:t>Joyce, James. </a:t>
          </a:r>
          <a:r>
            <a:rPr lang="en-IE" sz="1200" i="1" kern="1200"/>
            <a:t>Finnegans Wake</a:t>
          </a:r>
          <a:r>
            <a:rPr lang="en-IE" sz="1200" kern="1200"/>
            <a:t>. New York: The Viking Press.</a:t>
          </a:r>
          <a:endParaRPr lang="en-US" sz="1200" kern="1200"/>
        </a:p>
      </dsp:txBody>
      <dsp:txXfrm>
        <a:off x="2577728" y="1909366"/>
        <a:ext cx="2230457" cy="1701000"/>
      </dsp:txXfrm>
    </dsp:sp>
    <dsp:sp modelId="{BEA0E54A-55EA-48D3-B0F8-62356D7CBA42}">
      <dsp:nvSpPr>
        <dsp:cNvPr id="0" name=""/>
        <dsp:cNvSpPr/>
      </dsp:nvSpPr>
      <dsp:spPr>
        <a:xfrm>
          <a:off x="5149800" y="740971"/>
          <a:ext cx="2788071" cy="10385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IE" sz="1200" kern="1200"/>
            <a:t>The information provided at the end of your paper supplies the information readers need to locate the text to which you referred in your citations.</a:t>
          </a:r>
          <a:endParaRPr lang="en-US" sz="1200" kern="1200"/>
        </a:p>
      </dsp:txBody>
      <dsp:txXfrm>
        <a:off x="5669087" y="740971"/>
        <a:ext cx="1749498" cy="1038573"/>
      </dsp:txXfrm>
    </dsp:sp>
    <dsp:sp modelId="{F38E14D0-B462-4A09-97DD-DDE9C45EB0FF}">
      <dsp:nvSpPr>
        <dsp:cNvPr id="0" name=""/>
        <dsp:cNvSpPr/>
      </dsp:nvSpPr>
      <dsp:spPr>
        <a:xfrm>
          <a:off x="7721871" y="740971"/>
          <a:ext cx="2788071" cy="1038573"/>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IE" sz="1200" kern="1200"/>
            <a:t>Typically, this includes:</a:t>
          </a:r>
          <a:endParaRPr lang="en-US" sz="1200" kern="1200"/>
        </a:p>
      </dsp:txBody>
      <dsp:txXfrm>
        <a:off x="8241158" y="740971"/>
        <a:ext cx="1749498" cy="1038573"/>
      </dsp:txXfrm>
    </dsp:sp>
    <dsp:sp modelId="{990393BD-8D13-4F28-8EEE-3578359F3115}">
      <dsp:nvSpPr>
        <dsp:cNvPr id="0" name=""/>
        <dsp:cNvSpPr/>
      </dsp:nvSpPr>
      <dsp:spPr>
        <a:xfrm>
          <a:off x="7721871" y="1909366"/>
          <a:ext cx="2230457" cy="170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90000"/>
            </a:lnSpc>
            <a:spcBef>
              <a:spcPct val="0"/>
            </a:spcBef>
            <a:spcAft>
              <a:spcPct val="15000"/>
            </a:spcAft>
            <a:buChar char="•"/>
          </a:pPr>
          <a:r>
            <a:rPr lang="en-IE" sz="1200" kern="1200"/>
            <a:t>Name(s) of author(s) or editor(s)</a:t>
          </a:r>
          <a:endParaRPr lang="en-US" sz="1200" kern="1200"/>
        </a:p>
        <a:p>
          <a:pPr marL="114300" lvl="1" indent="-114300" algn="l" defTabSz="533400">
            <a:lnSpc>
              <a:spcPct val="90000"/>
            </a:lnSpc>
            <a:spcBef>
              <a:spcPct val="0"/>
            </a:spcBef>
            <a:spcAft>
              <a:spcPct val="15000"/>
            </a:spcAft>
            <a:buChar char="•"/>
          </a:pPr>
          <a:r>
            <a:rPr lang="en-IE" sz="1200" kern="1200"/>
            <a:t>Dates of Publications</a:t>
          </a:r>
          <a:endParaRPr lang="en-US" sz="1200" kern="1200"/>
        </a:p>
        <a:p>
          <a:pPr marL="114300" lvl="1" indent="-114300" algn="l" defTabSz="533400">
            <a:lnSpc>
              <a:spcPct val="90000"/>
            </a:lnSpc>
            <a:spcBef>
              <a:spcPct val="0"/>
            </a:spcBef>
            <a:spcAft>
              <a:spcPct val="15000"/>
            </a:spcAft>
            <a:buChar char="•"/>
          </a:pPr>
          <a:r>
            <a:rPr lang="en-IE" sz="1200" kern="1200"/>
            <a:t>Publisher’s details, often including place of publication</a:t>
          </a:r>
          <a:endParaRPr lang="en-US" sz="1200" kern="1200"/>
        </a:p>
        <a:p>
          <a:pPr marL="114300" lvl="1" indent="-114300" algn="l" defTabSz="533400">
            <a:lnSpc>
              <a:spcPct val="90000"/>
            </a:lnSpc>
            <a:spcBef>
              <a:spcPct val="0"/>
            </a:spcBef>
            <a:spcAft>
              <a:spcPct val="15000"/>
            </a:spcAft>
            <a:buChar char="•"/>
          </a:pPr>
          <a:r>
            <a:rPr lang="en-IE" sz="1200" kern="1200"/>
            <a:t>Title(s) of articles or books, or chapters in books if a compilation, etc. and page range if the text is part of a larger text (such as an article in a journal)</a:t>
          </a:r>
          <a:endParaRPr lang="en-US" sz="1200" kern="1200"/>
        </a:p>
      </dsp:txBody>
      <dsp:txXfrm>
        <a:off x="7721871" y="1909366"/>
        <a:ext cx="2230457" cy="1701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C8184-B69C-4843-9069-88C83E844DA9}">
      <dsp:nvSpPr>
        <dsp:cNvPr id="0" name=""/>
        <dsp:cNvSpPr/>
      </dsp:nvSpPr>
      <dsp:spPr>
        <a:xfrm>
          <a:off x="2535" y="888270"/>
          <a:ext cx="4755895" cy="23779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E" sz="2400" kern="1200"/>
            <a:t>What is the relationship between the article and the letter? Is Paddy Monaghan agreeing or disagreeing with Fr. Terry O’Connell? </a:t>
          </a:r>
          <a:endParaRPr lang="en-US" sz="2400" kern="1200"/>
        </a:p>
      </dsp:txBody>
      <dsp:txXfrm>
        <a:off x="2535" y="888270"/>
        <a:ext cx="4755895" cy="2377947"/>
      </dsp:txXfrm>
    </dsp:sp>
    <dsp:sp modelId="{BB101869-BC9F-4720-BDC9-2AE7F874667E}">
      <dsp:nvSpPr>
        <dsp:cNvPr id="0" name=""/>
        <dsp:cNvSpPr/>
      </dsp:nvSpPr>
      <dsp:spPr>
        <a:xfrm>
          <a:off x="5757169" y="888270"/>
          <a:ext cx="4755895" cy="237794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E" sz="2400" kern="1200"/>
            <a:t>Combine the summary and a paraphrase into a paragraph, being explicit about the relationship between Fr. Terry O’Connell’s position and the position of Paddy Monaghan, being sure to include your citations.</a:t>
          </a:r>
          <a:endParaRPr lang="en-US" sz="2400" kern="1200"/>
        </a:p>
      </dsp:txBody>
      <dsp:txXfrm>
        <a:off x="5757169" y="888270"/>
        <a:ext cx="4755895" cy="237794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6D9231-0419-4F4F-8EAC-B4A49C1899FB}" type="datetimeFigureOut">
              <a:rPr lang="en-IE" smtClean="0"/>
              <a:t>21/09/2017</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5C4A4A-2845-439F-8B25-0B33631D3863}" type="slidenum">
              <a:rPr lang="en-IE" smtClean="0"/>
              <a:t>‹#›</a:t>
            </a:fld>
            <a:endParaRPr lang="en-IE"/>
          </a:p>
        </p:txBody>
      </p:sp>
    </p:spTree>
    <p:extLst>
      <p:ext uri="{BB962C8B-B14F-4D97-AF65-F5344CB8AC3E}">
        <p14:creationId xmlns:p14="http://schemas.microsoft.com/office/powerpoint/2010/main" val="652167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efap.com/writing/writfram.ht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limerickleader.ie/3419/Limerick-priest-hits-out-at.3840537.jp"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225C4A4A-2845-439F-8B25-0B33631D3863}" type="slidenum">
              <a:rPr lang="en-IE" smtClean="0"/>
              <a:t>1</a:t>
            </a:fld>
            <a:endParaRPr lang="en-IE"/>
          </a:p>
        </p:txBody>
      </p:sp>
    </p:spTree>
    <p:extLst>
      <p:ext uri="{BB962C8B-B14F-4D97-AF65-F5344CB8AC3E}">
        <p14:creationId xmlns:p14="http://schemas.microsoft.com/office/powerpoint/2010/main" val="276178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Rowena Murray, Professor in Education at the University of the West of Scotland and author of </a:t>
            </a:r>
            <a:r>
              <a:rPr lang="en-IE" i="1" dirty="0"/>
              <a:t>How to Write a Thesis </a:t>
            </a:r>
            <a:r>
              <a:rPr lang="en-IE" dirty="0"/>
              <a:t>(2002), </a:t>
            </a:r>
            <a:r>
              <a:rPr lang="en-IE" i="1" dirty="0"/>
              <a:t>How to Survive your Viva </a:t>
            </a:r>
            <a:r>
              <a:rPr lang="en-IE" dirty="0"/>
              <a:t>(2003) and </a:t>
            </a:r>
            <a:r>
              <a:rPr lang="en-IE" i="1" dirty="0"/>
              <a:t>Writing for Academic Journals</a:t>
            </a:r>
            <a:r>
              <a:rPr lang="en-IE" dirty="0"/>
              <a:t> (2004) lists, in her renowned ‘Page 98 paper’ (</a:t>
            </a:r>
            <a:r>
              <a:rPr lang="en-IE" i="1" dirty="0"/>
              <a:t>How to Write a Thesis</a:t>
            </a:r>
            <a:r>
              <a:rPr lang="en-IE" dirty="0"/>
              <a:t> 104-5), a number of prompts that follow the identification of the research question, including: </a:t>
            </a:r>
          </a:p>
          <a:p>
            <a:pPr marL="171450" indent="-171450">
              <a:buFont typeface="Arial" panose="020B0604020202020204" pitchFamily="34" charset="0"/>
              <a:buChar char="•"/>
            </a:pPr>
            <a:r>
              <a:rPr lang="en-IE" dirty="0"/>
              <a:t>Researchers who have looked at this subject are … </a:t>
            </a:r>
          </a:p>
          <a:p>
            <a:pPr marL="171450" indent="-171450">
              <a:buFont typeface="Arial" panose="020B0604020202020204" pitchFamily="34" charset="0"/>
              <a:buChar char="•"/>
            </a:pPr>
            <a:r>
              <a:rPr lang="en-IE" dirty="0"/>
              <a:t>They argue that …</a:t>
            </a:r>
          </a:p>
          <a:p>
            <a:pPr marL="171450" indent="-171450">
              <a:buFont typeface="Arial" panose="020B0604020202020204" pitchFamily="34" charset="0"/>
              <a:buChar char="•"/>
            </a:pPr>
            <a:r>
              <a:rPr lang="en-IE" dirty="0"/>
              <a:t>Debate centres on the issue of …</a:t>
            </a:r>
          </a:p>
          <a:p>
            <a:pPr marL="171450" indent="-171450">
              <a:buFont typeface="Arial" panose="020B0604020202020204" pitchFamily="34" charset="0"/>
              <a:buChar char="•"/>
            </a:pPr>
            <a:r>
              <a:rPr lang="en-IE" dirty="0"/>
              <a:t>There is work to be done on … </a:t>
            </a:r>
          </a:p>
          <a:p>
            <a:pPr marL="171450" indent="-171450">
              <a:buFont typeface="Arial" panose="020B0604020202020204" pitchFamily="34" charset="0"/>
              <a:buChar char="•"/>
            </a:pPr>
            <a:r>
              <a:rPr lang="en-IE" dirty="0"/>
              <a:t>My research is closest to that of X in that … </a:t>
            </a:r>
          </a:p>
          <a:p>
            <a:pPr marL="171450" indent="-171450">
              <a:buFont typeface="Arial" panose="020B0604020202020204" pitchFamily="34" charset="0"/>
              <a:buChar char="•"/>
            </a:pPr>
            <a:r>
              <a:rPr lang="en-IE" dirty="0"/>
              <a:t>My contribution will be …</a:t>
            </a:r>
          </a:p>
          <a:p>
            <a:r>
              <a:rPr lang="en-IE" dirty="0"/>
              <a:t>Completing the sentences and elaborating the answers is one way writers structure not only their writing, but their reading.</a:t>
            </a:r>
          </a:p>
          <a:p>
            <a:endParaRPr lang="en-IE" dirty="0"/>
          </a:p>
          <a:p>
            <a:r>
              <a:rPr lang="en-IE" dirty="0"/>
              <a:t>Murray, Rowena. </a:t>
            </a:r>
            <a:r>
              <a:rPr lang="en-IE" i="1" dirty="0"/>
              <a:t>How to Write a Thesis</a:t>
            </a:r>
            <a:r>
              <a:rPr lang="en-IE" dirty="0"/>
              <a:t>. 2</a:t>
            </a:r>
            <a:r>
              <a:rPr lang="en-IE" baseline="30000" dirty="0"/>
              <a:t>nd</a:t>
            </a:r>
            <a:r>
              <a:rPr lang="en-IE" dirty="0"/>
              <a:t> ed., Open UP, 2002.</a:t>
            </a:r>
          </a:p>
        </p:txBody>
      </p:sp>
      <p:sp>
        <p:nvSpPr>
          <p:cNvPr id="4" name="Slide Number Placeholder 3"/>
          <p:cNvSpPr>
            <a:spLocks noGrp="1"/>
          </p:cNvSpPr>
          <p:nvPr>
            <p:ph type="sldNum" sz="quarter" idx="10"/>
          </p:nvPr>
        </p:nvSpPr>
        <p:spPr/>
        <p:txBody>
          <a:bodyPr/>
          <a:lstStyle/>
          <a:p>
            <a:fld id="{225C4A4A-2845-439F-8B25-0B33631D3863}" type="slidenum">
              <a:rPr lang="en-IE" smtClean="0"/>
              <a:t>2</a:t>
            </a:fld>
            <a:endParaRPr lang="en-IE"/>
          </a:p>
        </p:txBody>
      </p:sp>
    </p:spTree>
    <p:extLst>
      <p:ext uri="{BB962C8B-B14F-4D97-AF65-F5344CB8AC3E}">
        <p14:creationId xmlns:p14="http://schemas.microsoft.com/office/powerpoint/2010/main" val="2076839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instructor may want to talk a bit about the reliability of the source and establishing that reliability, if need be, in their papers. Authors relied on have to have base their conclusions on sound evidence. Their methods of inquiry and analysis have to be appropriate and sound. Their conclusions have to be logical. Etc.</a:t>
            </a:r>
          </a:p>
        </p:txBody>
      </p:sp>
      <p:sp>
        <p:nvSpPr>
          <p:cNvPr id="4" name="Slide Number Placeholder 3"/>
          <p:cNvSpPr>
            <a:spLocks noGrp="1"/>
          </p:cNvSpPr>
          <p:nvPr>
            <p:ph type="sldNum" sz="quarter" idx="10"/>
          </p:nvPr>
        </p:nvSpPr>
        <p:spPr/>
        <p:txBody>
          <a:bodyPr/>
          <a:lstStyle/>
          <a:p>
            <a:fld id="{225C4A4A-2845-439F-8B25-0B33631D3863}" type="slidenum">
              <a:rPr lang="en-IE" smtClean="0"/>
              <a:t>3</a:t>
            </a:fld>
            <a:endParaRPr lang="en-IE"/>
          </a:p>
        </p:txBody>
      </p:sp>
    </p:spTree>
    <p:extLst>
      <p:ext uri="{BB962C8B-B14F-4D97-AF65-F5344CB8AC3E}">
        <p14:creationId xmlns:p14="http://schemas.microsoft.com/office/powerpoint/2010/main" val="557518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Go to UEfAP.com: Academic writing: Reporting - paraphrase, summary &amp; synthesis @ </a:t>
            </a:r>
            <a:r>
              <a:rPr lang="en-IE" dirty="0">
                <a:hlinkClick r:id="rId3"/>
              </a:rPr>
              <a:t>http://www.uefap.com/writing/writfram.htm</a:t>
            </a:r>
            <a:r>
              <a:rPr lang="en-IE" dirty="0"/>
              <a:t>  for more on this.</a:t>
            </a:r>
          </a:p>
        </p:txBody>
      </p:sp>
      <p:sp>
        <p:nvSpPr>
          <p:cNvPr id="4" name="Slide Number Placeholder 3"/>
          <p:cNvSpPr>
            <a:spLocks noGrp="1"/>
          </p:cNvSpPr>
          <p:nvPr>
            <p:ph type="sldNum" sz="quarter" idx="10"/>
          </p:nvPr>
        </p:nvSpPr>
        <p:spPr/>
        <p:txBody>
          <a:bodyPr/>
          <a:lstStyle/>
          <a:p>
            <a:fld id="{225C4A4A-2845-439F-8B25-0B33631D3863}" type="slidenum">
              <a:rPr lang="en-IE" smtClean="0"/>
              <a:t>4</a:t>
            </a:fld>
            <a:endParaRPr lang="en-IE"/>
          </a:p>
        </p:txBody>
      </p:sp>
    </p:spTree>
    <p:extLst>
      <p:ext uri="{BB962C8B-B14F-4D97-AF65-F5344CB8AC3E}">
        <p14:creationId xmlns:p14="http://schemas.microsoft.com/office/powerpoint/2010/main" val="1001177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 quote requires that a passage is recorded precisely as it appears in the text in which it is found and enclosed by single or double inverted commas (speech marks). The instructor might talk about how student writers divorce themselves from the imperfections of the recorded speech: [sic], and how quotes get introduced: reporting clauses.</a:t>
            </a:r>
          </a:p>
          <a:p>
            <a:endParaRPr lang="en-IE" dirty="0"/>
          </a:p>
          <a:p>
            <a:r>
              <a:rPr lang="en-IE" dirty="0"/>
              <a:t>A paraphrase is a representation of the recorded speech, but in the student author’s own words. The meaning in the paraphrase has to match precisely all of the meaning expressed in the original, which explains why paraphrases are usually of the same length as the original. See UEfAP.com, Writing, Reporting for some instructions in how to paraphrase.</a:t>
            </a:r>
          </a:p>
          <a:p>
            <a:endParaRPr lang="en-IE" dirty="0"/>
          </a:p>
          <a:p>
            <a:r>
              <a:rPr lang="en-IE" dirty="0"/>
              <a:t>A summary is just the gist of what was said in the source. An entire book might be summarised, or a chapter, a section or even the ideas in a short passage. Summaries are generally much shorter than the original. Again, see UEfAP.com, Writing, Reporting for more on this and on synthesis.</a:t>
            </a:r>
          </a:p>
          <a:p>
            <a:endParaRPr lang="en-IE" dirty="0"/>
          </a:p>
          <a:p>
            <a:r>
              <a:rPr lang="en-IE" dirty="0"/>
              <a:t>A synthesis usually involves a summary of several authors’ position on an issue. A synthesis would require an analysis of the positions taken and would organise the report around the similarities and differences in their </a:t>
            </a:r>
            <a:r>
              <a:rPr lang="en-IE" dirty="0" err="1"/>
              <a:t>postions</a:t>
            </a:r>
            <a:r>
              <a:rPr lang="en-IE" dirty="0"/>
              <a:t>. </a:t>
            </a:r>
          </a:p>
          <a:p>
            <a:endParaRPr lang="en-IE" dirty="0"/>
          </a:p>
        </p:txBody>
      </p:sp>
      <p:sp>
        <p:nvSpPr>
          <p:cNvPr id="4" name="Slide Number Placeholder 3"/>
          <p:cNvSpPr>
            <a:spLocks noGrp="1"/>
          </p:cNvSpPr>
          <p:nvPr>
            <p:ph type="sldNum" sz="quarter" idx="10"/>
          </p:nvPr>
        </p:nvSpPr>
        <p:spPr/>
        <p:txBody>
          <a:bodyPr/>
          <a:lstStyle/>
          <a:p>
            <a:fld id="{225C4A4A-2845-439F-8B25-0B33631D3863}" type="slidenum">
              <a:rPr lang="en-IE" smtClean="0"/>
              <a:t>5</a:t>
            </a:fld>
            <a:endParaRPr lang="en-IE"/>
          </a:p>
        </p:txBody>
      </p:sp>
    </p:spTree>
    <p:extLst>
      <p:ext uri="{BB962C8B-B14F-4D97-AF65-F5344CB8AC3E}">
        <p14:creationId xmlns:p14="http://schemas.microsoft.com/office/powerpoint/2010/main" val="2427006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63F90A7-0B4C-435B-9730-410A961F04D0}"/>
              </a:ext>
            </a:extLst>
          </p:cNvPr>
          <p:cNvSpPr>
            <a:spLocks noGrp="1" noChangeArrowheads="1"/>
          </p:cNvSpPr>
          <p:nvPr>
            <p:ph type="sldNum" sz="quarter" idx="5"/>
          </p:nvPr>
        </p:nvSpPr>
        <p:spPr>
          <a:ln/>
        </p:spPr>
        <p:txBody>
          <a:bodyPr/>
          <a:lstStyle/>
          <a:p>
            <a:fld id="{26DED58D-CE58-4BA8-AB11-3916B2AAE3F3}" type="slidenum">
              <a:rPr lang="en-GB" altLang="en-US"/>
              <a:pPr/>
              <a:t>8</a:t>
            </a:fld>
            <a:endParaRPr lang="en-GB" altLang="en-US"/>
          </a:p>
        </p:txBody>
      </p:sp>
      <p:sp>
        <p:nvSpPr>
          <p:cNvPr id="26626" name="Rectangle 2">
            <a:extLst>
              <a:ext uri="{FF2B5EF4-FFF2-40B4-BE49-F238E27FC236}">
                <a16:creationId xmlns:a16="http://schemas.microsoft.com/office/drawing/2014/main" id="{835F64AA-C5FC-4856-A51B-809591337F41}"/>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D8BDE0EC-CB42-47C7-AD76-D56CF66F7772}"/>
              </a:ext>
            </a:extLst>
          </p:cNvPr>
          <p:cNvSpPr>
            <a:spLocks noGrp="1" noChangeArrowheads="1"/>
          </p:cNvSpPr>
          <p:nvPr>
            <p:ph type="body" idx="1"/>
          </p:nvPr>
        </p:nvSpPr>
        <p:spPr>
          <a:xfrm>
            <a:off x="914400" y="4343400"/>
            <a:ext cx="5029200" cy="4114800"/>
          </a:xfrm>
        </p:spPr>
        <p:txBody>
          <a:bodyPr lIns="91438" tIns="45719" rIns="91438" bIns="45719"/>
          <a:lstStyle/>
          <a:p>
            <a:pPr>
              <a:buFont typeface="Wingdings" panose="05000000000000000000" pitchFamily="2" charset="2"/>
              <a:buChar char="v"/>
            </a:pPr>
            <a:r>
              <a:rPr lang="en-US" altLang="en-US"/>
              <a:t>Recording the location of the words and ideas of others is a good academic habit. Even if a student has no intention of ever progressing past a Bachelor degree program, they must respect the conventions of the institution. Academics document sources as a way of paying homage to those whose ideas and words were worth remembering. They also do it because the convention allows easier access to the conversation for those who follow. Finally, it allows those who might challenge your work to evaluate for themselves the quality of your sources.</a:t>
            </a:r>
          </a:p>
          <a:p>
            <a:pPr>
              <a:buFont typeface="Wingdings" panose="05000000000000000000" pitchFamily="2" charset="2"/>
              <a:buChar char="v"/>
            </a:pPr>
            <a:r>
              <a:rPr lang="en-US" altLang="en-US"/>
              <a:t>That you are documenting your sources establishes that you are careful enough to use information that has some basis in published research or scholarship and shows that you were curious enough and careful enough to discover what others had to say about your topic. You have attempted to join into the discourse on your subject of interest.</a:t>
            </a:r>
          </a:p>
        </p:txBody>
      </p:sp>
    </p:spTree>
    <p:extLst>
      <p:ext uri="{BB962C8B-B14F-4D97-AF65-F5344CB8AC3E}">
        <p14:creationId xmlns:p14="http://schemas.microsoft.com/office/powerpoint/2010/main" val="732549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Sample answer: </a:t>
            </a:r>
          </a:p>
          <a:p>
            <a:endParaRPr lang="en-IE" dirty="0"/>
          </a:p>
          <a:p>
            <a:r>
              <a:rPr lang="en-IE" dirty="0"/>
              <a:t>Fr. Terry O’Connell (‘Limerick Priest’) found the idea of a performance of magic by two primary school students at a talent show to raise money to send youngsters to Lourdes extremely objectionable, basing his objection on passages in the Old Testament that condemned magic as an ‘abhorrence’ and an ‘abomination’.  </a:t>
            </a:r>
          </a:p>
          <a:p>
            <a:endParaRPr lang="en-IE" dirty="0"/>
          </a:p>
          <a:p>
            <a:r>
              <a:rPr lang="en-IE" dirty="0"/>
              <a:t>Hogan, John. “Limerick priest hits out at magic show.” </a:t>
            </a:r>
            <a:r>
              <a:rPr lang="en-IE" i="1" dirty="0"/>
              <a:t>The Limerick Leader</a:t>
            </a:r>
            <a:r>
              <a:rPr lang="en-IE" dirty="0"/>
              <a:t>, 4 March 2008, </a:t>
            </a:r>
            <a:r>
              <a:rPr lang="en-IE" dirty="0">
                <a:hlinkClick r:id="rId3"/>
              </a:rPr>
              <a:t>http://www.limerickleader.ie/3419/Limerick-priest-hits-out-at.3840537.jp</a:t>
            </a:r>
            <a:r>
              <a:rPr lang="en-IE" dirty="0"/>
              <a:t>. </a:t>
            </a:r>
          </a:p>
        </p:txBody>
      </p:sp>
      <p:sp>
        <p:nvSpPr>
          <p:cNvPr id="4" name="Slide Number Placeholder 3"/>
          <p:cNvSpPr>
            <a:spLocks noGrp="1"/>
          </p:cNvSpPr>
          <p:nvPr>
            <p:ph type="sldNum" sz="quarter" idx="10"/>
          </p:nvPr>
        </p:nvSpPr>
        <p:spPr/>
        <p:txBody>
          <a:bodyPr/>
          <a:lstStyle/>
          <a:p>
            <a:fld id="{225C4A4A-2845-439F-8B25-0B33631D3863}" type="slidenum">
              <a:rPr lang="en-IE" smtClean="0"/>
              <a:t>10</a:t>
            </a:fld>
            <a:endParaRPr lang="en-IE"/>
          </a:p>
        </p:txBody>
      </p:sp>
    </p:spTree>
    <p:extLst>
      <p:ext uri="{BB962C8B-B14F-4D97-AF65-F5344CB8AC3E}">
        <p14:creationId xmlns:p14="http://schemas.microsoft.com/office/powerpoint/2010/main" val="2441947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a:p>
            <a:r>
              <a:rPr lang="en-IE" dirty="0"/>
              <a:t>In a letter to the editor (‘Brotherhood’), Paddy Monaghan expressed gratitude for his </a:t>
            </a:r>
            <a:r>
              <a:rPr lang="en-IE"/>
              <a:t>condemnation of Though </a:t>
            </a:r>
            <a:r>
              <a:rPr lang="en-IE" dirty="0"/>
              <a:t>Fr. O’Connell should </a:t>
            </a:r>
          </a:p>
          <a:p>
            <a:endParaRPr lang="en-IE" dirty="0"/>
          </a:p>
          <a:p>
            <a:endParaRPr lang="en-IE" dirty="0"/>
          </a:p>
          <a:p>
            <a:endParaRPr lang="en-IE" dirty="0"/>
          </a:p>
          <a:p>
            <a:r>
              <a:rPr lang="en-IE" dirty="0"/>
              <a:t>http://www.limerickleader.ie/business/Letters-to-the-Editor.3898671.jp </a:t>
            </a:r>
          </a:p>
        </p:txBody>
      </p:sp>
      <p:sp>
        <p:nvSpPr>
          <p:cNvPr id="4" name="Slide Number Placeholder 3"/>
          <p:cNvSpPr>
            <a:spLocks noGrp="1"/>
          </p:cNvSpPr>
          <p:nvPr>
            <p:ph type="sldNum" sz="quarter" idx="10"/>
          </p:nvPr>
        </p:nvSpPr>
        <p:spPr/>
        <p:txBody>
          <a:bodyPr/>
          <a:lstStyle/>
          <a:p>
            <a:fld id="{225C4A4A-2845-439F-8B25-0B33631D3863}" type="slidenum">
              <a:rPr lang="en-IE" smtClean="0"/>
              <a:t>11</a:t>
            </a:fld>
            <a:endParaRPr lang="en-IE"/>
          </a:p>
        </p:txBody>
      </p:sp>
    </p:spTree>
    <p:extLst>
      <p:ext uri="{BB962C8B-B14F-4D97-AF65-F5344CB8AC3E}">
        <p14:creationId xmlns:p14="http://schemas.microsoft.com/office/powerpoint/2010/main" val="576608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97016-F374-4B03-ADB9-8F29F6A7E4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309B222A-BC0A-4D8D-9BE7-0194E97FD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6B5A06F5-5850-43F8-A005-0284CCC63EAC}"/>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5" name="Footer Placeholder 4">
            <a:extLst>
              <a:ext uri="{FF2B5EF4-FFF2-40B4-BE49-F238E27FC236}">
                <a16:creationId xmlns:a16="http://schemas.microsoft.com/office/drawing/2014/main" id="{80053FB1-0128-4F04-8A34-59B3C1F4F03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6A39828-129B-4B72-86F7-F003491B5D5E}"/>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77012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355F-7B33-4A40-96FF-81A9A63E0620}"/>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3A23D8B-4CBC-4A02-A6E2-1D7E6FCC4C6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E150C41-5137-4365-AEE3-16AC01A9B21D}"/>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5" name="Footer Placeholder 4">
            <a:extLst>
              <a:ext uri="{FF2B5EF4-FFF2-40B4-BE49-F238E27FC236}">
                <a16:creationId xmlns:a16="http://schemas.microsoft.com/office/drawing/2014/main" id="{C2275C3B-87D3-485D-AE48-149523171F8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AF36F0D-1A53-477D-A171-434AE477FC0F}"/>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237763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7CB7CB-D549-417D-B5D9-138B8C1DA2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CEF226BD-36E4-45A9-8729-AA4ADA28FD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D249A53-6135-4A63-A721-61DD82354D4C}"/>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5" name="Footer Placeholder 4">
            <a:extLst>
              <a:ext uri="{FF2B5EF4-FFF2-40B4-BE49-F238E27FC236}">
                <a16:creationId xmlns:a16="http://schemas.microsoft.com/office/drawing/2014/main" id="{78561251-7B00-40C6-ABF5-644AFA7B494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D7B1EE5-1684-491B-8451-079A9313B373}"/>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193657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75864-6F20-46D2-BAA6-00F3F37B9534}"/>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E7B7CDD-1F45-4827-8FCA-0F0BC4AF79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B58B16D-6530-4E12-A4CF-E07752B11D4A}"/>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5" name="Footer Placeholder 4">
            <a:extLst>
              <a:ext uri="{FF2B5EF4-FFF2-40B4-BE49-F238E27FC236}">
                <a16:creationId xmlns:a16="http://schemas.microsoft.com/office/drawing/2014/main" id="{947B28C7-9500-43D6-B3FA-B25E24EA3F3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CAADE33-225A-45D6-9CAB-B63C28A74F36}"/>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761923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B9F6E-7A05-492C-9D90-0B7B5EAEF3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74EAA177-4B98-4C65-9023-20BCD3216A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AA4696-5506-4744-A884-30EC0DC38A3C}"/>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5" name="Footer Placeholder 4">
            <a:extLst>
              <a:ext uri="{FF2B5EF4-FFF2-40B4-BE49-F238E27FC236}">
                <a16:creationId xmlns:a16="http://schemas.microsoft.com/office/drawing/2014/main" id="{88149171-BEC3-4E6F-B4B6-8C12044E832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BD4BA28-7580-4FC9-8434-57A2FC1BB8EC}"/>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224072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3E377-A7E9-49DE-BA52-CAA942AB4FD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5E6D7FC-A593-4A4F-AB68-F39FB286F75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76478D1A-98A8-4F7A-92C0-DEAFFDC1BE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696810BB-56FB-42DF-AC09-5C5D433A0743}"/>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6" name="Footer Placeholder 5">
            <a:extLst>
              <a:ext uri="{FF2B5EF4-FFF2-40B4-BE49-F238E27FC236}">
                <a16:creationId xmlns:a16="http://schemas.microsoft.com/office/drawing/2014/main" id="{8B33B5B3-7250-4966-95B1-553405821889}"/>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C0F8441F-14A3-48B8-836E-54A326C1B5B0}"/>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72164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3D5FD-5773-458B-B447-9123114F8FFC}"/>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71743F5C-4D3F-4366-8C73-98EBB9480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59F195A-24CD-48D3-B29F-FD16B489838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318CD37-CEE0-46F5-9974-EE429FD324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9D63EF3-791A-42F1-A7A9-733D6CA81F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92260C00-9F94-4AA7-AE87-87BEF1199B77}"/>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8" name="Footer Placeholder 7">
            <a:extLst>
              <a:ext uri="{FF2B5EF4-FFF2-40B4-BE49-F238E27FC236}">
                <a16:creationId xmlns:a16="http://schemas.microsoft.com/office/drawing/2014/main" id="{2F38CE42-46EA-4269-9B3E-DBA97152D4C4}"/>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60B7AC10-7E71-4DCB-9980-684328865DB7}"/>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3261039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4082-A9DE-4CA6-9A61-3F198B400A7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7A9E39C-1ADC-4A95-91A1-06317F6A9525}"/>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4" name="Footer Placeholder 3">
            <a:extLst>
              <a:ext uri="{FF2B5EF4-FFF2-40B4-BE49-F238E27FC236}">
                <a16:creationId xmlns:a16="http://schemas.microsoft.com/office/drawing/2014/main" id="{2A554C7D-1D15-4016-A450-F48BA9F66E3A}"/>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DE847242-E40E-4BAC-83B5-3AE991A51291}"/>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238972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3A51AA-621C-401C-874E-387D9D4DC83E}"/>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3" name="Footer Placeholder 2">
            <a:extLst>
              <a:ext uri="{FF2B5EF4-FFF2-40B4-BE49-F238E27FC236}">
                <a16:creationId xmlns:a16="http://schemas.microsoft.com/office/drawing/2014/main" id="{EFEC20B8-87D6-45F8-97D7-A77B690291F9}"/>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850F0092-5D84-473E-B52A-DCD155722839}"/>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369398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51D1C-61A5-4426-A5CB-AB88E22237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CADAF005-F8E9-45F3-9613-48EDD20673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88B96FAA-E9DE-4E05-ACD6-592C2A166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75C1C7-5D07-41F7-ABB5-CDBAF2D91A00}"/>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6" name="Footer Placeholder 5">
            <a:extLst>
              <a:ext uri="{FF2B5EF4-FFF2-40B4-BE49-F238E27FC236}">
                <a16:creationId xmlns:a16="http://schemas.microsoft.com/office/drawing/2014/main" id="{C45F44DD-BA5C-4007-8387-FD52C706F24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93CFA0E-6A7F-40D2-981D-34BD4E4CC4FB}"/>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186783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90A0-E9FD-4D1B-A309-4623193BB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6A15F6E9-C9B1-482A-B939-42047AB21B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7AA488D1-A1EF-4407-8119-71FC20FCB6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252ABE-49CC-4781-AD84-E63BF5C0DBB9}"/>
              </a:ext>
            </a:extLst>
          </p:cNvPr>
          <p:cNvSpPr>
            <a:spLocks noGrp="1"/>
          </p:cNvSpPr>
          <p:nvPr>
            <p:ph type="dt" sz="half" idx="10"/>
          </p:nvPr>
        </p:nvSpPr>
        <p:spPr/>
        <p:txBody>
          <a:bodyPr/>
          <a:lstStyle/>
          <a:p>
            <a:fld id="{400E8567-D0DF-48BC-B8F4-185E59C6C41E}" type="datetimeFigureOut">
              <a:rPr lang="en-IE" smtClean="0"/>
              <a:t>21/09/2017</a:t>
            </a:fld>
            <a:endParaRPr lang="en-IE"/>
          </a:p>
        </p:txBody>
      </p:sp>
      <p:sp>
        <p:nvSpPr>
          <p:cNvPr id="6" name="Footer Placeholder 5">
            <a:extLst>
              <a:ext uri="{FF2B5EF4-FFF2-40B4-BE49-F238E27FC236}">
                <a16:creationId xmlns:a16="http://schemas.microsoft.com/office/drawing/2014/main" id="{51F304E6-39C3-40EE-BFAB-46A7F5D61ED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A16A276-889D-47B3-8DC8-29CB990881AE}"/>
              </a:ext>
            </a:extLst>
          </p:cNvPr>
          <p:cNvSpPr>
            <a:spLocks noGrp="1"/>
          </p:cNvSpPr>
          <p:nvPr>
            <p:ph type="sldNum" sz="quarter" idx="12"/>
          </p:nvPr>
        </p:nvSpPr>
        <p:spPr/>
        <p:txBody>
          <a:bodyPr/>
          <a:lstStyle/>
          <a:p>
            <a:fld id="{3CDA08B5-E6AF-4536-A23C-8E096C537C70}" type="slidenum">
              <a:rPr lang="en-IE" smtClean="0"/>
              <a:t>‹#›</a:t>
            </a:fld>
            <a:endParaRPr lang="en-IE"/>
          </a:p>
        </p:txBody>
      </p:sp>
    </p:spTree>
    <p:extLst>
      <p:ext uri="{BB962C8B-B14F-4D97-AF65-F5344CB8AC3E}">
        <p14:creationId xmlns:p14="http://schemas.microsoft.com/office/powerpoint/2010/main" val="3379052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4D94C7-1F6B-48D6-AFBC-7898AC5C2A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F3305E82-0D16-4D3C-920B-F17A26DD3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79947EE-B55E-4F9D-9A09-F4198FAF02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E8567-D0DF-48BC-B8F4-185E59C6C41E}" type="datetimeFigureOut">
              <a:rPr lang="en-IE" smtClean="0"/>
              <a:t>21/09/2017</a:t>
            </a:fld>
            <a:endParaRPr lang="en-IE"/>
          </a:p>
        </p:txBody>
      </p:sp>
      <p:sp>
        <p:nvSpPr>
          <p:cNvPr id="5" name="Footer Placeholder 4">
            <a:extLst>
              <a:ext uri="{FF2B5EF4-FFF2-40B4-BE49-F238E27FC236}">
                <a16:creationId xmlns:a16="http://schemas.microsoft.com/office/drawing/2014/main" id="{1D56D7AA-E33B-46BE-B9E9-0307EB28BE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F1A0DBE7-C704-4DD3-9810-114583638D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A08B5-E6AF-4536-A23C-8E096C537C70}" type="slidenum">
              <a:rPr lang="en-IE" smtClean="0"/>
              <a:t>‹#›</a:t>
            </a:fld>
            <a:endParaRPr lang="en-IE"/>
          </a:p>
        </p:txBody>
      </p:sp>
    </p:spTree>
    <p:extLst>
      <p:ext uri="{BB962C8B-B14F-4D97-AF65-F5344CB8AC3E}">
        <p14:creationId xmlns:p14="http://schemas.microsoft.com/office/powerpoint/2010/main" val="30194229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imerickleader.ie/3419/Limerick-priest-hits-out-at.3840537.j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limerickleader.ie/business/Letters-to-the-Editor.3898671.j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title="intersecting circles">
            <a:extLst>
              <a:ext uri="{FF2B5EF4-FFF2-40B4-BE49-F238E27FC236}">
                <a16:creationId xmlns:a16="http://schemas.microsoft.com/office/drawing/2014/main" id="{D2C4BFA1-2075-4901-9E24-E41D1FDD51FD}"/>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24" name="Oval 5">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25" name="Oval 24">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26" name="Oval 5">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28" name="Rectangle 27" title="ribbon">
            <a:extLst>
              <a:ext uri="{FF2B5EF4-FFF2-40B4-BE49-F238E27FC236}">
                <a16:creationId xmlns:a16="http://schemas.microsoft.com/office/drawing/2014/main" id="{053FB2EE-284F-4C87-AB3D-BBF87A9FAB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C66B354-3566-4BAE-B848-7533D7A6B289}"/>
              </a:ext>
            </a:extLst>
          </p:cNvPr>
          <p:cNvSpPr>
            <a:spLocks noGrp="1"/>
          </p:cNvSpPr>
          <p:nvPr>
            <p:ph type="ctrTitle"/>
          </p:nvPr>
        </p:nvSpPr>
        <p:spPr>
          <a:xfrm>
            <a:off x="1524000" y="2776538"/>
            <a:ext cx="9144000" cy="1381188"/>
          </a:xfrm>
        </p:spPr>
        <p:txBody>
          <a:bodyPr anchor="ctr">
            <a:normAutofit/>
          </a:bodyPr>
          <a:lstStyle/>
          <a:p>
            <a:r>
              <a:rPr lang="en-IE" sz="4000">
                <a:solidFill>
                  <a:schemeClr val="bg2"/>
                </a:solidFill>
              </a:rPr>
              <a:t>Gathering information/ Taking Notes</a:t>
            </a:r>
          </a:p>
        </p:txBody>
      </p:sp>
      <p:sp>
        <p:nvSpPr>
          <p:cNvPr id="3" name="Subtitle 2">
            <a:extLst>
              <a:ext uri="{FF2B5EF4-FFF2-40B4-BE49-F238E27FC236}">
                <a16:creationId xmlns:a16="http://schemas.microsoft.com/office/drawing/2014/main" id="{EC2A5049-BB58-47B9-A21D-692C4D719567}"/>
              </a:ext>
            </a:extLst>
          </p:cNvPr>
          <p:cNvSpPr>
            <a:spLocks noGrp="1"/>
          </p:cNvSpPr>
          <p:nvPr>
            <p:ph type="subTitle" idx="1"/>
          </p:nvPr>
        </p:nvSpPr>
        <p:spPr>
          <a:xfrm>
            <a:off x="1524000" y="4495800"/>
            <a:ext cx="9144000" cy="762000"/>
          </a:xfrm>
        </p:spPr>
        <p:txBody>
          <a:bodyPr>
            <a:normAutofit/>
          </a:bodyPr>
          <a:lstStyle/>
          <a:p>
            <a:r>
              <a:rPr lang="en-IE" sz="1800" dirty="0"/>
              <a:t>REGIONAL WRITING CENTRE, UL</a:t>
            </a:r>
          </a:p>
        </p:txBody>
      </p:sp>
    </p:spTree>
    <p:extLst>
      <p:ext uri="{BB962C8B-B14F-4D97-AF65-F5344CB8AC3E}">
        <p14:creationId xmlns:p14="http://schemas.microsoft.com/office/powerpoint/2010/main" val="200365036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D52BCE-C27A-411E-A3D4-A68F09E25B8A}"/>
              </a:ext>
            </a:extLst>
          </p:cNvPr>
          <p:cNvSpPr>
            <a:spLocks noGrp="1"/>
          </p:cNvSpPr>
          <p:nvPr>
            <p:ph type="title"/>
          </p:nvPr>
        </p:nvSpPr>
        <p:spPr>
          <a:xfrm>
            <a:off x="829781" y="2745736"/>
            <a:ext cx="3698803" cy="1366528"/>
          </a:xfrm>
          <a:solidFill>
            <a:schemeClr val="bg1">
              <a:alpha val="50000"/>
            </a:schemeClr>
          </a:solidFill>
          <a:ln w="25400" cap="sq">
            <a:solidFill>
              <a:schemeClr val="tx1"/>
            </a:solidFill>
            <a:miter lim="800000"/>
          </a:ln>
        </p:spPr>
        <p:txBody>
          <a:bodyPr>
            <a:normAutofit/>
          </a:bodyPr>
          <a:lstStyle/>
          <a:p>
            <a:pPr algn="ctr"/>
            <a:r>
              <a:rPr lang="en-IE" sz="3200"/>
              <a:t>Summarising exercise</a:t>
            </a:r>
          </a:p>
        </p:txBody>
      </p:sp>
      <p:sp>
        <p:nvSpPr>
          <p:cNvPr id="3" name="Content Placeholder 2">
            <a:extLst>
              <a:ext uri="{FF2B5EF4-FFF2-40B4-BE49-F238E27FC236}">
                <a16:creationId xmlns:a16="http://schemas.microsoft.com/office/drawing/2014/main" id="{D581BB3C-D82A-4F23-B012-E2B583E497D7}"/>
              </a:ext>
            </a:extLst>
          </p:cNvPr>
          <p:cNvSpPr>
            <a:spLocks noGrp="1"/>
          </p:cNvSpPr>
          <p:nvPr>
            <p:ph idx="1"/>
          </p:nvPr>
        </p:nvSpPr>
        <p:spPr>
          <a:xfrm>
            <a:off x="6049182" y="802638"/>
            <a:ext cx="5408696" cy="5252722"/>
          </a:xfrm>
        </p:spPr>
        <p:txBody>
          <a:bodyPr anchor="ctr">
            <a:normAutofit/>
          </a:bodyPr>
          <a:lstStyle/>
          <a:p>
            <a:r>
              <a:rPr lang="en-IE" sz="1500">
                <a:solidFill>
                  <a:schemeClr val="bg1"/>
                </a:solidFill>
              </a:rPr>
              <a:t>Summarise, site and reference the following, taken from the March 4</a:t>
            </a:r>
            <a:r>
              <a:rPr lang="en-IE" sz="1500" baseline="30000">
                <a:solidFill>
                  <a:schemeClr val="bg1"/>
                </a:solidFill>
              </a:rPr>
              <a:t>th</a:t>
            </a:r>
            <a:r>
              <a:rPr lang="en-IE" sz="1500">
                <a:solidFill>
                  <a:schemeClr val="bg1"/>
                </a:solidFill>
              </a:rPr>
              <a:t>, 2008 Limerick Leader. The article, written by John Hogan and titled ‘Limerick priest hits out at magic show’, was found online at </a:t>
            </a:r>
            <a:r>
              <a:rPr lang="en-IE" sz="1500">
                <a:solidFill>
                  <a:schemeClr val="bg1"/>
                </a:solidFill>
                <a:hlinkClick r:id="rId3"/>
              </a:rPr>
              <a:t>http://www.limerickleader.ie/3419/Limerick-priest-hits-out-at.3840537.jp</a:t>
            </a:r>
            <a:r>
              <a:rPr lang="en-IE" sz="1500">
                <a:solidFill>
                  <a:schemeClr val="bg1"/>
                </a:solidFill>
              </a:rPr>
              <a:t>. The article was accessed May 21, 2008.</a:t>
            </a:r>
          </a:p>
          <a:p>
            <a:pPr lvl="1"/>
            <a:r>
              <a:rPr lang="en-IE" sz="1500">
                <a:solidFill>
                  <a:schemeClr val="bg1"/>
                </a:solidFill>
              </a:rPr>
              <a:t>“ ‘Magic is considered an abhorrence in the Old Testament and it's appalling to think that it's being used to support a church trip,’ said Fr Terry O'Connell, curate in St Patrick's parish in the City. The Crescent Talent Show takes place this Friday in the school with all proceeds going towards sending a team of young helpers to Lourdes as part of the Limerick Diocesan Pilgrimage.  As well as a host of comedians, singers and dancers, the show will feature a magic show from sixth year student Rachel Andrews and her sister Ruth who is in second year. Rachel and Ruth are the daughters of popular Limerick magician, Terence Andrews. ‘I'm absolutely disgusted by this, it runs contrary to my belief and I would distance myself from the tour. It's particularly disappointing that this is being supported by a Jesuit school. Magic is seen as an abomination by the Catholic Church and it's a thundering disgrace that it's being used in this way,’ said Fr O'Connell.”</a:t>
            </a:r>
          </a:p>
          <a:p>
            <a:endParaRPr lang="en-IE" sz="1500">
              <a:solidFill>
                <a:schemeClr val="bg1"/>
              </a:solidFill>
            </a:endParaRPr>
          </a:p>
          <a:p>
            <a:endParaRPr lang="en-IE" sz="1500">
              <a:solidFill>
                <a:schemeClr val="bg1"/>
              </a:solidFill>
            </a:endParaRPr>
          </a:p>
        </p:txBody>
      </p:sp>
    </p:spTree>
    <p:extLst>
      <p:ext uri="{BB962C8B-B14F-4D97-AF65-F5344CB8AC3E}">
        <p14:creationId xmlns:p14="http://schemas.microsoft.com/office/powerpoint/2010/main" val="3851406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344A4E0-E3FB-4449-BB67-80FD750E9D79}"/>
              </a:ext>
            </a:extLst>
          </p:cNvPr>
          <p:cNvSpPr>
            <a:spLocks noGrp="1"/>
          </p:cNvSpPr>
          <p:nvPr>
            <p:ph type="title"/>
          </p:nvPr>
        </p:nvSpPr>
        <p:spPr>
          <a:xfrm>
            <a:off x="833002" y="365125"/>
            <a:ext cx="10520702" cy="1325563"/>
          </a:xfrm>
        </p:spPr>
        <p:txBody>
          <a:bodyPr>
            <a:normAutofit/>
          </a:bodyPr>
          <a:lstStyle/>
          <a:p>
            <a:r>
              <a:rPr lang="en-IE" dirty="0"/>
              <a:t>Paraphrasing exercise</a:t>
            </a:r>
          </a:p>
        </p:txBody>
      </p:sp>
      <p:sp>
        <p:nvSpPr>
          <p:cNvPr id="3" name="Content Placeholder 2">
            <a:extLst>
              <a:ext uri="{FF2B5EF4-FFF2-40B4-BE49-F238E27FC236}">
                <a16:creationId xmlns:a16="http://schemas.microsoft.com/office/drawing/2014/main" id="{DB0185A9-42D0-4259-9D32-2C2BE5177066}"/>
              </a:ext>
            </a:extLst>
          </p:cNvPr>
          <p:cNvSpPr>
            <a:spLocks noGrp="1"/>
          </p:cNvSpPr>
          <p:nvPr>
            <p:ph idx="1"/>
          </p:nvPr>
        </p:nvSpPr>
        <p:spPr>
          <a:xfrm>
            <a:off x="838201" y="2022601"/>
            <a:ext cx="10515598" cy="4154361"/>
          </a:xfrm>
        </p:spPr>
        <p:txBody>
          <a:bodyPr>
            <a:normAutofit/>
          </a:bodyPr>
          <a:lstStyle/>
          <a:p>
            <a:r>
              <a:rPr lang="en-IE" sz="2000"/>
              <a:t>Paraphrase, cite and reference the following passage from a letter-to-the-editor in the May 22</a:t>
            </a:r>
            <a:r>
              <a:rPr lang="en-IE" sz="2000" baseline="30000"/>
              <a:t>nd</a:t>
            </a:r>
            <a:r>
              <a:rPr lang="en-IE" sz="2000"/>
              <a:t> online edition of the Limerick Leader, written by Paddy Monaghan and titled “Brotherhood should clarify what they mean by magic”, found at </a:t>
            </a:r>
            <a:r>
              <a:rPr lang="en-IE" sz="2000">
                <a:hlinkClick r:id="rId3"/>
              </a:rPr>
              <a:t>http://www.limerickleader.ie/business/Letters-to-the-Editor.3898671.jp</a:t>
            </a:r>
            <a:r>
              <a:rPr lang="en-IE" sz="2000"/>
              <a:t> and accessed on the 21</a:t>
            </a:r>
            <a:r>
              <a:rPr lang="en-IE" sz="2000" baseline="30000"/>
              <a:t>st</a:t>
            </a:r>
            <a:r>
              <a:rPr lang="en-IE" sz="2000"/>
              <a:t> of May, </a:t>
            </a:r>
            <a:r>
              <a:rPr lang="en-IE" sz="2000" b="1" kern="1200">
                <a:latin typeface="+mn-lt"/>
                <a:ea typeface="+mn-ea"/>
                <a:cs typeface="+mn-cs"/>
              </a:rPr>
              <a:t>2008.</a:t>
            </a:r>
            <a:endParaRPr lang="en-IE" sz="2000"/>
          </a:p>
          <a:p>
            <a:pPr lvl="1"/>
            <a:r>
              <a:rPr lang="en-IE" sz="2000"/>
              <a:t>“The magic that is condemned in Scripture and in the Catechism is most definitely not the ‘art of producing illusions by sleight of hand’ but that using occult powers. […] Fr Terence O'Connell should be congratulated for raising this issue but he also should have drawn a clearer distinction between the two types of magic.” </a:t>
            </a:r>
          </a:p>
          <a:p>
            <a:endParaRPr lang="en-IE" sz="2000"/>
          </a:p>
        </p:txBody>
      </p:sp>
    </p:spTree>
    <p:extLst>
      <p:ext uri="{BB962C8B-B14F-4D97-AF65-F5344CB8AC3E}">
        <p14:creationId xmlns:p14="http://schemas.microsoft.com/office/powerpoint/2010/main" val="295877919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0DF90E-6BAD-4E82-8FDF-717C9A35737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a:extLst>
              <a:ext uri="{FF2B5EF4-FFF2-40B4-BE49-F238E27FC236}">
                <a16:creationId xmlns:a16="http://schemas.microsoft.com/office/drawing/2014/main" id="{13DCC859-0434-4BB8-B6C5-09C88AE698F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a:extLst>
              <a:ext uri="{FF2B5EF4-FFF2-40B4-BE49-F238E27FC236}">
                <a16:creationId xmlns:a16="http://schemas.microsoft.com/office/drawing/2014/main" id="{08E7ACFB-B791-4C23-8B17-013FEDC09A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CC77264-BB85-40E2-9E41-24C3B326884C}"/>
              </a:ext>
            </a:extLst>
          </p:cNvPr>
          <p:cNvSpPr>
            <a:spLocks noGrp="1"/>
          </p:cNvSpPr>
          <p:nvPr>
            <p:ph type="title"/>
          </p:nvPr>
        </p:nvSpPr>
        <p:spPr>
          <a:xfrm>
            <a:off x="833002" y="365125"/>
            <a:ext cx="10520702" cy="1325563"/>
          </a:xfrm>
        </p:spPr>
        <p:txBody>
          <a:bodyPr>
            <a:normAutofit/>
          </a:bodyPr>
          <a:lstStyle/>
          <a:p>
            <a:r>
              <a:rPr lang="en-IE" dirty="0"/>
              <a:t>Synthesis exercise</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674603811"/>
              </p:ext>
            </p:extLst>
          </p:nvPr>
        </p:nvGraphicFramePr>
        <p:xfrm>
          <a:off x="838200" y="2022475"/>
          <a:ext cx="10515600" cy="4154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592651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FAF9C-25E6-4DC7-B267-F3B40023FAA6}"/>
              </a:ext>
            </a:extLst>
          </p:cNvPr>
          <p:cNvSpPr>
            <a:spLocks noGrp="1"/>
          </p:cNvSpPr>
          <p:nvPr>
            <p:ph type="title"/>
          </p:nvPr>
        </p:nvSpPr>
        <p:spPr>
          <a:xfrm>
            <a:off x="943277" y="712269"/>
            <a:ext cx="3370998" cy="5502264"/>
          </a:xfrm>
        </p:spPr>
        <p:txBody>
          <a:bodyPr>
            <a:normAutofit/>
          </a:bodyPr>
          <a:lstStyle/>
          <a:p>
            <a:r>
              <a:rPr lang="en-IE">
                <a:solidFill>
                  <a:srgbClr val="FFFFFF"/>
                </a:solidFill>
              </a:rPr>
              <a:t>The role of the research question</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4248854978"/>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1828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5C9B8F0-FF66-4C15-BD05-E86B8733184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3037" y="5367908"/>
            <a:ext cx="342896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E4505C23-674B-4195-81D6-0C127FEAE3F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161029"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9CE60F-5A24-4B87-BA90-FE10D429C66F}"/>
              </a:ext>
            </a:extLst>
          </p:cNvPr>
          <p:cNvSpPr>
            <a:spLocks noGrp="1"/>
          </p:cNvSpPr>
          <p:nvPr>
            <p:ph type="title"/>
          </p:nvPr>
        </p:nvSpPr>
        <p:spPr>
          <a:xfrm>
            <a:off x="838200" y="5529884"/>
            <a:ext cx="7719381" cy="1096331"/>
          </a:xfrm>
        </p:spPr>
        <p:txBody>
          <a:bodyPr>
            <a:normAutofit/>
          </a:bodyPr>
          <a:lstStyle/>
          <a:p>
            <a:r>
              <a:rPr lang="en-IE"/>
              <a:t>Recording the work of others</a:t>
            </a:r>
            <a:endParaRPr lang="en-IE"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535971008"/>
              </p:ext>
            </p:extLst>
          </p:nvPr>
        </p:nvGraphicFramePr>
        <p:xfrm>
          <a:off x="838200" y="643467"/>
          <a:ext cx="10515600" cy="40809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34578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8E89D5E-1885-4160-AC77-CC471DD1D0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550D2BD1-98F9-412D-905B-3A843EF4078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98FB639-C6BA-4C88-9D71-F2F09E4F3970}"/>
              </a:ext>
            </a:extLst>
          </p:cNvPr>
          <p:cNvSpPr>
            <a:spLocks noGrp="1"/>
          </p:cNvSpPr>
          <p:nvPr>
            <p:ph type="title"/>
          </p:nvPr>
        </p:nvSpPr>
        <p:spPr>
          <a:xfrm>
            <a:off x="943277" y="712269"/>
            <a:ext cx="3370998" cy="5502264"/>
          </a:xfrm>
        </p:spPr>
        <p:txBody>
          <a:bodyPr>
            <a:normAutofit/>
          </a:bodyPr>
          <a:lstStyle/>
          <a:p>
            <a:r>
              <a:rPr lang="en-IE">
                <a:solidFill>
                  <a:srgbClr val="FFFFFF"/>
                </a:solidFill>
              </a:rPr>
              <a:t>Why report on the work of others?</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4245642296"/>
              </p:ext>
            </p:extLst>
          </p:nvPr>
        </p:nvGraphicFramePr>
        <p:xfrm>
          <a:off x="5280025" y="642938"/>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7914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A67B5B4-3A24-436E-B663-1B2EBFF8A0C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3">
            <a:extLst>
              <a:ext uri="{FF2B5EF4-FFF2-40B4-BE49-F238E27FC236}">
                <a16:creationId xmlns:a16="http://schemas.microsoft.com/office/drawing/2014/main" id="{987FDF89-C993-41F4-A1B8-DBAFF16008A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11">
            <a:extLst>
              <a:ext uri="{FF2B5EF4-FFF2-40B4-BE49-F238E27FC236}">
                <a16:creationId xmlns:a16="http://schemas.microsoft.com/office/drawing/2014/main" id="{64E585EA-75FD-4025-8270-F66A58A15CD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9BE738-D42B-4A46-A02C-209288C690CD}"/>
              </a:ext>
            </a:extLst>
          </p:cNvPr>
          <p:cNvSpPr>
            <a:spLocks noGrp="1"/>
          </p:cNvSpPr>
          <p:nvPr>
            <p:ph type="title"/>
          </p:nvPr>
        </p:nvSpPr>
        <p:spPr>
          <a:xfrm>
            <a:off x="833002" y="365125"/>
            <a:ext cx="10520702" cy="1325563"/>
          </a:xfrm>
        </p:spPr>
        <p:txBody>
          <a:bodyPr>
            <a:normAutofit/>
          </a:bodyPr>
          <a:lstStyle/>
          <a:p>
            <a:r>
              <a:rPr lang="en-IE"/>
              <a:t>Ways of recording</a:t>
            </a:r>
          </a:p>
        </p:txBody>
      </p:sp>
      <p:sp>
        <p:nvSpPr>
          <p:cNvPr id="3" name="Content Placeholder 2">
            <a:extLst>
              <a:ext uri="{FF2B5EF4-FFF2-40B4-BE49-F238E27FC236}">
                <a16:creationId xmlns:a16="http://schemas.microsoft.com/office/drawing/2014/main" id="{9B5A7B48-6AAA-4A4E-AB08-569C8F3ABDF0}"/>
              </a:ext>
            </a:extLst>
          </p:cNvPr>
          <p:cNvSpPr>
            <a:spLocks noGrp="1"/>
          </p:cNvSpPr>
          <p:nvPr>
            <p:ph idx="1"/>
          </p:nvPr>
        </p:nvSpPr>
        <p:spPr>
          <a:xfrm>
            <a:off x="838201" y="2022601"/>
            <a:ext cx="10515598" cy="4154361"/>
          </a:xfrm>
        </p:spPr>
        <p:txBody>
          <a:bodyPr>
            <a:normAutofit/>
          </a:bodyPr>
          <a:lstStyle/>
          <a:p>
            <a:r>
              <a:rPr lang="en-IE" sz="2000" b="1"/>
              <a:t>Quoting</a:t>
            </a:r>
            <a:r>
              <a:rPr lang="en-IE" sz="2000"/>
              <a:t>—</a:t>
            </a:r>
            <a:r>
              <a:rPr lang="en-IE" sz="2000" b="1"/>
              <a:t>Paraphrasing</a:t>
            </a:r>
            <a:r>
              <a:rPr lang="en-IE" sz="2000"/>
              <a:t>—</a:t>
            </a:r>
            <a:r>
              <a:rPr lang="en-IE" sz="2000" b="1"/>
              <a:t>Summarising</a:t>
            </a:r>
            <a:r>
              <a:rPr lang="en-IE" sz="2000"/>
              <a:t>—</a:t>
            </a:r>
            <a:r>
              <a:rPr lang="en-IE" sz="2000" b="1"/>
              <a:t>Synthesising </a:t>
            </a:r>
            <a:endParaRPr lang="en-IE" sz="2000"/>
          </a:p>
          <a:p>
            <a:pPr lvl="1"/>
            <a:r>
              <a:rPr lang="en-IE" sz="2000"/>
              <a:t>In each case, in your notes, you want to record all the information needed to relocate the passage or information on which you are reporting.</a:t>
            </a:r>
          </a:p>
          <a:p>
            <a:pPr lvl="2"/>
            <a:r>
              <a:rPr lang="en-IE"/>
              <a:t>It is a good idea to begin to </a:t>
            </a:r>
            <a:r>
              <a:rPr lang="en-IE" b="1" u="sng"/>
              <a:t>learn the type of information required for the referencing style you are required to use for your course</a:t>
            </a:r>
            <a:r>
              <a:rPr lang="en-IE"/>
              <a:t>. </a:t>
            </a:r>
          </a:p>
          <a:p>
            <a:pPr lvl="2"/>
            <a:r>
              <a:rPr lang="en-IE"/>
              <a:t>You can practice citing and referencing the information in your notes.</a:t>
            </a:r>
          </a:p>
          <a:p>
            <a:pPr lvl="1"/>
            <a:r>
              <a:rPr lang="en-IE" sz="2000"/>
              <a:t>If a quote, you want to be certain to use speech marks to indicate the author’s exact words, then record the source. </a:t>
            </a:r>
          </a:p>
          <a:p>
            <a:pPr lvl="1"/>
            <a:r>
              <a:rPr lang="en-IE" sz="2000"/>
              <a:t>Don’t forget: </a:t>
            </a:r>
            <a:r>
              <a:rPr lang="en-IE" sz="2000" b="1"/>
              <a:t>If you cannot recall where you got the information</a:t>
            </a:r>
            <a:r>
              <a:rPr lang="en-IE" sz="2000" i="1"/>
              <a:t> </a:t>
            </a:r>
            <a:r>
              <a:rPr lang="en-IE" sz="2000"/>
              <a:t>or who said it or whether you copied the author verbatim or not, then </a:t>
            </a:r>
            <a:r>
              <a:rPr lang="en-IE" sz="2000" b="1"/>
              <a:t>you can’t use the information to support your case </a:t>
            </a:r>
            <a:r>
              <a:rPr lang="en-IE" sz="2000"/>
              <a:t>without risking </a:t>
            </a:r>
            <a:r>
              <a:rPr lang="en-IE" sz="2000" b="1"/>
              <a:t>plagiarism</a:t>
            </a:r>
            <a:r>
              <a:rPr lang="en-IE" sz="2000"/>
              <a:t>.</a:t>
            </a:r>
          </a:p>
        </p:txBody>
      </p:sp>
    </p:spTree>
    <p:extLst>
      <p:ext uri="{BB962C8B-B14F-4D97-AF65-F5344CB8AC3E}">
        <p14:creationId xmlns:p14="http://schemas.microsoft.com/office/powerpoint/2010/main" val="262660669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FA367-FFEB-4319-8F7E-721D67440C68}"/>
              </a:ext>
            </a:extLst>
          </p:cNvPr>
          <p:cNvSpPr>
            <a:spLocks noGrp="1"/>
          </p:cNvSpPr>
          <p:nvPr>
            <p:ph type="title"/>
          </p:nvPr>
        </p:nvSpPr>
        <p:spPr>
          <a:xfrm>
            <a:off x="838200" y="365125"/>
            <a:ext cx="10515600" cy="1325563"/>
          </a:xfrm>
        </p:spPr>
        <p:txBody>
          <a:bodyPr>
            <a:normAutofit/>
          </a:bodyPr>
          <a:lstStyle/>
          <a:p>
            <a:r>
              <a:rPr lang="en-IE"/>
              <a:t>Why do people want to access your sources?</a:t>
            </a:r>
            <a:endParaRPr lang="en-IE" dirty="0"/>
          </a:p>
        </p:txBody>
      </p:sp>
      <p:graphicFrame>
        <p:nvGraphicFramePr>
          <p:cNvPr id="14" name="Content Placeholder 2"/>
          <p:cNvGraphicFramePr>
            <a:graphicFrameLocks noGrp="1"/>
          </p:cNvGraphicFramePr>
          <p:nvPr>
            <p:ph idx="1"/>
            <p:extLst>
              <p:ext uri="{D42A27DB-BD31-4B8C-83A1-F6EECF244321}">
                <p14:modId xmlns:p14="http://schemas.microsoft.com/office/powerpoint/2010/main" val="416962728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9894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B4ED8-ED43-4BFA-AABF-650BEF770620}"/>
              </a:ext>
            </a:extLst>
          </p:cNvPr>
          <p:cNvSpPr>
            <a:spLocks noGrp="1"/>
          </p:cNvSpPr>
          <p:nvPr>
            <p:ph type="title"/>
          </p:nvPr>
        </p:nvSpPr>
        <p:spPr>
          <a:xfrm>
            <a:off x="838200" y="365125"/>
            <a:ext cx="10515600" cy="1325563"/>
          </a:xfrm>
        </p:spPr>
        <p:txBody>
          <a:bodyPr>
            <a:normAutofit/>
          </a:bodyPr>
          <a:lstStyle/>
          <a:p>
            <a:r>
              <a:rPr lang="en-IE" dirty="0"/>
              <a:t>Citing and referencing</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5282343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227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8CE06232-69FD-453D-8EB2-706087A9021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2" name="Rectangle 2">
            <a:extLst>
              <a:ext uri="{FF2B5EF4-FFF2-40B4-BE49-F238E27FC236}">
                <a16:creationId xmlns:a16="http://schemas.microsoft.com/office/drawing/2014/main" id="{9DC09569-CFDA-4BFA-8560-FCBC2A91462D}"/>
              </a:ext>
            </a:extLst>
          </p:cNvPr>
          <p:cNvSpPr>
            <a:spLocks noGrp="1" noChangeArrowheads="1"/>
          </p:cNvSpPr>
          <p:nvPr>
            <p:ph type="title"/>
          </p:nvPr>
        </p:nvSpPr>
        <p:spPr>
          <a:xfrm>
            <a:off x="829781" y="2745736"/>
            <a:ext cx="3698803" cy="1366528"/>
          </a:xfrm>
          <a:solidFill>
            <a:schemeClr val="bg1">
              <a:alpha val="50000"/>
            </a:schemeClr>
          </a:solidFill>
          <a:ln w="25400" cap="sq">
            <a:solidFill>
              <a:schemeClr val="tx1"/>
            </a:solidFill>
            <a:miter lim="800000"/>
          </a:ln>
        </p:spPr>
        <p:txBody>
          <a:bodyPr>
            <a:normAutofit/>
          </a:bodyPr>
          <a:lstStyle/>
          <a:p>
            <a:pPr algn="ctr"/>
            <a:r>
              <a:rPr lang="en-US" altLang="en-US" sz="3200"/>
              <a:t>Referencing? Why?</a:t>
            </a:r>
          </a:p>
        </p:txBody>
      </p:sp>
      <p:sp>
        <p:nvSpPr>
          <p:cNvPr id="25603" name="Rectangle 3">
            <a:extLst>
              <a:ext uri="{FF2B5EF4-FFF2-40B4-BE49-F238E27FC236}">
                <a16:creationId xmlns:a16="http://schemas.microsoft.com/office/drawing/2014/main" id="{153CADEF-74BC-4E04-9C27-DD0BE15CF167}"/>
              </a:ext>
            </a:extLst>
          </p:cNvPr>
          <p:cNvSpPr>
            <a:spLocks noGrp="1" noChangeArrowheads="1"/>
          </p:cNvSpPr>
          <p:nvPr>
            <p:ph type="body" idx="1"/>
          </p:nvPr>
        </p:nvSpPr>
        <p:spPr>
          <a:xfrm>
            <a:off x="6049182" y="802638"/>
            <a:ext cx="5408696" cy="5252722"/>
          </a:xfrm>
        </p:spPr>
        <p:txBody>
          <a:bodyPr anchor="ctr">
            <a:normAutofit/>
          </a:bodyPr>
          <a:lstStyle/>
          <a:p>
            <a:r>
              <a:rPr lang="en-US" altLang="en-US" sz="2400">
                <a:solidFill>
                  <a:schemeClr val="bg1"/>
                </a:solidFill>
              </a:rPr>
              <a:t>Why do we document sources accurately?</a:t>
            </a:r>
          </a:p>
          <a:p>
            <a:pPr lvl="1">
              <a:buClr>
                <a:schemeClr val="accent2"/>
              </a:buClr>
              <a:buFontTx/>
              <a:buChar char="•"/>
            </a:pPr>
            <a:r>
              <a:rPr lang="en-US" altLang="en-US">
                <a:solidFill>
                  <a:schemeClr val="bg1"/>
                </a:solidFill>
              </a:rPr>
              <a:t>Doing so allows readers to find materials that you’ve used.</a:t>
            </a:r>
          </a:p>
          <a:p>
            <a:pPr lvl="1">
              <a:buClr>
                <a:schemeClr val="accent2"/>
              </a:buClr>
              <a:buFontTx/>
              <a:buChar char="•"/>
            </a:pPr>
            <a:r>
              <a:rPr lang="en-US" altLang="en-US">
                <a:solidFill>
                  <a:schemeClr val="bg1"/>
                </a:solidFill>
              </a:rPr>
              <a:t>Doing so enhances your credibility as a writer.</a:t>
            </a:r>
          </a:p>
          <a:p>
            <a:pPr lvl="1">
              <a:buClr>
                <a:schemeClr val="accent2"/>
              </a:buClr>
              <a:buFontTx/>
              <a:buChar char="•"/>
            </a:pPr>
            <a:r>
              <a:rPr lang="en-US" altLang="en-US">
                <a:solidFill>
                  <a:schemeClr val="bg1"/>
                </a:solidFill>
              </a:rPr>
              <a:t>Doing so protects you against charges of plagiarism.</a:t>
            </a:r>
            <a:endParaRPr lang="en-IE" altLang="en-US">
              <a:solidFill>
                <a:schemeClr val="bg1"/>
              </a:solidFill>
            </a:endParaRPr>
          </a:p>
          <a:p>
            <a:pPr lvl="1">
              <a:buClr>
                <a:schemeClr val="accent2"/>
              </a:buClr>
              <a:buFontTx/>
              <a:buNone/>
            </a:pPr>
            <a:r>
              <a:rPr lang="en-US" altLang="en-US">
                <a:solidFill>
                  <a:schemeClr val="bg1"/>
                </a:solidFill>
              </a:rPr>
              <a:t>	[From the Department of English, Illinois State University, ‘Course Guide for English 101: Language &amp; Composition 1’, (1997: 109)]</a:t>
            </a:r>
          </a:p>
          <a:p>
            <a:pPr lvl="1">
              <a:buClr>
                <a:schemeClr val="accent2"/>
              </a:buClr>
              <a:buFontTx/>
              <a:buNone/>
            </a:pPr>
            <a:endParaRPr lang="en-US" altLang="en-US">
              <a:solidFill>
                <a:schemeClr val="bg1"/>
              </a:solidFill>
            </a:endParaRPr>
          </a:p>
        </p:txBody>
      </p:sp>
    </p:spTree>
    <p:extLst>
      <p:ext uri="{BB962C8B-B14F-4D97-AF65-F5344CB8AC3E}">
        <p14:creationId xmlns:p14="http://schemas.microsoft.com/office/powerpoint/2010/main" val="619984257"/>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ED9029-64A6-4BAE-BA25-DC2A13D43ED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34" y="0"/>
            <a:ext cx="12192000"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1E17A99-1553-4633-ADFB-5CCDCF801D1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AFABACF-DDBE-415C-8EE1-F7DD68C632C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 name="Title 1">
            <a:extLst>
              <a:ext uri="{FF2B5EF4-FFF2-40B4-BE49-F238E27FC236}">
                <a16:creationId xmlns:a16="http://schemas.microsoft.com/office/drawing/2014/main" id="{DE9D0B1C-84F4-43BF-B250-257EE9E571DB}"/>
              </a:ext>
            </a:extLst>
          </p:cNvPr>
          <p:cNvSpPr>
            <a:spLocks noGrp="1"/>
          </p:cNvSpPr>
          <p:nvPr>
            <p:ph type="title"/>
          </p:nvPr>
        </p:nvSpPr>
        <p:spPr>
          <a:xfrm>
            <a:off x="1776173" y="1608667"/>
            <a:ext cx="2556390" cy="4491015"/>
          </a:xfrm>
        </p:spPr>
        <p:txBody>
          <a:bodyPr anchor="t">
            <a:normAutofit/>
          </a:bodyPr>
          <a:lstStyle/>
          <a:p>
            <a:pPr algn="r"/>
            <a:r>
              <a:rPr lang="en-IE" sz="3200">
                <a:solidFill>
                  <a:srgbClr val="FFFFFF"/>
                </a:solidFill>
              </a:rPr>
              <a:t>If you can’t recall where you got it,…</a:t>
            </a:r>
          </a:p>
        </p:txBody>
      </p:sp>
      <p:sp>
        <p:nvSpPr>
          <p:cNvPr id="3" name="Content Placeholder 2">
            <a:extLst>
              <a:ext uri="{FF2B5EF4-FFF2-40B4-BE49-F238E27FC236}">
                <a16:creationId xmlns:a16="http://schemas.microsoft.com/office/drawing/2014/main" id="{D0FC33F4-A0CA-481C-BEA8-B976DDD4DFEA}"/>
              </a:ext>
            </a:extLst>
          </p:cNvPr>
          <p:cNvSpPr>
            <a:spLocks noGrp="1"/>
          </p:cNvSpPr>
          <p:nvPr>
            <p:ph idx="1"/>
          </p:nvPr>
        </p:nvSpPr>
        <p:spPr>
          <a:xfrm>
            <a:off x="4976029" y="1608667"/>
            <a:ext cx="6291241" cy="4491015"/>
          </a:xfrm>
        </p:spPr>
        <p:txBody>
          <a:bodyPr>
            <a:normAutofit/>
          </a:bodyPr>
          <a:lstStyle/>
          <a:p>
            <a:pPr marL="0" indent="0">
              <a:buNone/>
            </a:pPr>
            <a:endParaRPr lang="en-IE" sz="2000">
              <a:solidFill>
                <a:srgbClr val="FFFFFF"/>
              </a:solidFill>
            </a:endParaRPr>
          </a:p>
          <a:p>
            <a:pPr marL="0" indent="0">
              <a:buNone/>
            </a:pPr>
            <a:r>
              <a:rPr lang="en-IE" sz="2000">
                <a:solidFill>
                  <a:srgbClr val="FFFFFF"/>
                </a:solidFill>
              </a:rPr>
              <a:t>…you can’t use it!</a:t>
            </a:r>
          </a:p>
          <a:p>
            <a:pPr marL="0" indent="0">
              <a:buNone/>
            </a:pPr>
            <a:r>
              <a:rPr lang="en-IE" sz="2000" b="1">
                <a:solidFill>
                  <a:srgbClr val="FFFFFF"/>
                </a:solidFill>
              </a:rPr>
              <a:t>So cite sources as whenever you take notes!</a:t>
            </a:r>
          </a:p>
        </p:txBody>
      </p:sp>
    </p:spTree>
    <p:extLst>
      <p:ext uri="{BB962C8B-B14F-4D97-AF65-F5344CB8AC3E}">
        <p14:creationId xmlns:p14="http://schemas.microsoft.com/office/powerpoint/2010/main" val="77587942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2023</Words>
  <Application>Microsoft Office PowerPoint</Application>
  <PresentationFormat>Widescreen</PresentationFormat>
  <Paragraphs>109</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Gathering information/ Taking Notes</vt:lpstr>
      <vt:lpstr>The role of the research question</vt:lpstr>
      <vt:lpstr>Recording the work of others</vt:lpstr>
      <vt:lpstr>Why report on the work of others?</vt:lpstr>
      <vt:lpstr>Ways of recording</vt:lpstr>
      <vt:lpstr>Why do people want to access your sources?</vt:lpstr>
      <vt:lpstr>Citing and referencing</vt:lpstr>
      <vt:lpstr>Referencing? Why?</vt:lpstr>
      <vt:lpstr>If you can’t recall where you got it,…</vt:lpstr>
      <vt:lpstr>Summarising exercise</vt:lpstr>
      <vt:lpstr>Paraphrasing exercise</vt:lpstr>
      <vt:lpstr>Synthesis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Gathering information/ Taking Notes</dc:title>
  <dc:creator>Lawrence.Cleary</dc:creator>
  <cp:lastModifiedBy>Lawrence.Cleary</cp:lastModifiedBy>
  <cp:revision>23</cp:revision>
  <dcterms:created xsi:type="dcterms:W3CDTF">2017-09-20T10:52:58Z</dcterms:created>
  <dcterms:modified xsi:type="dcterms:W3CDTF">2017-09-21T09:16:39Z</dcterms:modified>
</cp:coreProperties>
</file>