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260" r:id="rId5"/>
    <p:sldId id="258"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94660"/>
  </p:normalViewPr>
  <p:slideViewPr>
    <p:cSldViewPr snapToGrid="0">
      <p:cViewPr varScale="1">
        <p:scale>
          <a:sx n="77" d="100"/>
          <a:sy n="77" d="100"/>
        </p:scale>
        <p:origin x="67" y="562"/>
      </p:cViewPr>
      <p:guideLst/>
    </p:cSldViewPr>
  </p:slideViewPr>
  <p:notesTextViewPr>
    <p:cViewPr>
      <p:scale>
        <a:sx n="1" d="1"/>
        <a:sy n="1" d="1"/>
      </p:scale>
      <p:origin x="0" y="0"/>
    </p:cViewPr>
  </p:notesTextViewPr>
  <p:notesViewPr>
    <p:cSldViewPr snapToGrid="0">
      <p:cViewPr varScale="1">
        <p:scale>
          <a:sx n="75" d="100"/>
          <a:sy n="75" d="100"/>
        </p:scale>
        <p:origin x="21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BF06AA-DBC5-4D92-9C15-80632B73F294}" type="doc">
      <dgm:prSet loTypeId="urn:microsoft.com/office/officeart/2005/8/layout/list1" loCatId="Inbox" qsTypeId="urn:microsoft.com/office/officeart/2005/8/quickstyle/simple1" qsCatId="simple" csTypeId="urn:microsoft.com/office/officeart/2005/8/colors/colorful2" csCatId="colorful" phldr="1"/>
      <dgm:spPr/>
      <dgm:t>
        <a:bodyPr/>
        <a:lstStyle/>
        <a:p>
          <a:endParaRPr lang="en-US"/>
        </a:p>
      </dgm:t>
    </dgm:pt>
    <dgm:pt modelId="{77E7E6C0-318B-42F1-992C-18ACA825D179}">
      <dgm:prSet/>
      <dgm:spPr/>
      <dgm:t>
        <a:bodyPr/>
        <a:lstStyle/>
        <a:p>
          <a:r>
            <a:rPr lang="en-IE"/>
            <a:t>Logical</a:t>
          </a:r>
          <a:endParaRPr lang="en-US"/>
        </a:p>
      </dgm:t>
    </dgm:pt>
    <dgm:pt modelId="{1E8A8006-FB74-46A1-944F-168326DE8D0A}" type="parTrans" cxnId="{B9A7827C-3230-4017-89E5-D6CDA26B6DEC}">
      <dgm:prSet/>
      <dgm:spPr/>
      <dgm:t>
        <a:bodyPr/>
        <a:lstStyle/>
        <a:p>
          <a:endParaRPr lang="en-US"/>
        </a:p>
      </dgm:t>
    </dgm:pt>
    <dgm:pt modelId="{5B0883BA-1A96-4A4F-8D7D-ED4BDB2D3063}" type="sibTrans" cxnId="{B9A7827C-3230-4017-89E5-D6CDA26B6DEC}">
      <dgm:prSet/>
      <dgm:spPr/>
      <dgm:t>
        <a:bodyPr/>
        <a:lstStyle/>
        <a:p>
          <a:endParaRPr lang="en-US"/>
        </a:p>
      </dgm:t>
    </dgm:pt>
    <dgm:pt modelId="{CCCBB942-A0B4-4E03-90C6-39145B4971B9}">
      <dgm:prSet/>
      <dgm:spPr/>
      <dgm:t>
        <a:bodyPr/>
        <a:lstStyle/>
        <a:p>
          <a:r>
            <a:rPr lang="en-IE"/>
            <a:t>Reasoned</a:t>
          </a:r>
          <a:endParaRPr lang="en-US"/>
        </a:p>
      </dgm:t>
    </dgm:pt>
    <dgm:pt modelId="{1C7C260C-E342-4248-8229-94DF74913055}" type="parTrans" cxnId="{1F942FAF-7E7D-40CB-ABEB-16CCA926C9A6}">
      <dgm:prSet/>
      <dgm:spPr/>
      <dgm:t>
        <a:bodyPr/>
        <a:lstStyle/>
        <a:p>
          <a:endParaRPr lang="en-US"/>
        </a:p>
      </dgm:t>
    </dgm:pt>
    <dgm:pt modelId="{D6E02DE5-478A-4690-829D-51C49F7D7AB0}" type="sibTrans" cxnId="{1F942FAF-7E7D-40CB-ABEB-16CCA926C9A6}">
      <dgm:prSet/>
      <dgm:spPr/>
      <dgm:t>
        <a:bodyPr/>
        <a:lstStyle/>
        <a:p>
          <a:endParaRPr lang="en-US"/>
        </a:p>
      </dgm:t>
    </dgm:pt>
    <dgm:pt modelId="{B31FEE4D-7E7A-4C07-A939-B781D0756520}">
      <dgm:prSet/>
      <dgm:spPr/>
      <dgm:t>
        <a:bodyPr/>
        <a:lstStyle/>
        <a:p>
          <a:r>
            <a:rPr lang="en-IE"/>
            <a:t>Methodical</a:t>
          </a:r>
          <a:endParaRPr lang="en-US"/>
        </a:p>
      </dgm:t>
    </dgm:pt>
    <dgm:pt modelId="{30DEA40C-3A9C-4D9C-B8F0-3787631762F1}" type="parTrans" cxnId="{F035E6CC-8B8D-4162-B841-B6C29EF6C379}">
      <dgm:prSet/>
      <dgm:spPr/>
      <dgm:t>
        <a:bodyPr/>
        <a:lstStyle/>
        <a:p>
          <a:endParaRPr lang="en-US"/>
        </a:p>
      </dgm:t>
    </dgm:pt>
    <dgm:pt modelId="{8DF04EA2-6020-4AA6-BF85-12F53B88D777}" type="sibTrans" cxnId="{F035E6CC-8B8D-4162-B841-B6C29EF6C379}">
      <dgm:prSet/>
      <dgm:spPr/>
      <dgm:t>
        <a:bodyPr/>
        <a:lstStyle/>
        <a:p>
          <a:endParaRPr lang="en-US"/>
        </a:p>
      </dgm:t>
    </dgm:pt>
    <dgm:pt modelId="{9D4AA8BF-DA25-4216-B945-AA01AC1DA7AD}">
      <dgm:prSet/>
      <dgm:spPr/>
      <dgm:t>
        <a:bodyPr/>
        <a:lstStyle/>
        <a:p>
          <a:r>
            <a:rPr lang="en-IE"/>
            <a:t>Deductive reasoning</a:t>
          </a:r>
          <a:endParaRPr lang="en-US"/>
        </a:p>
      </dgm:t>
    </dgm:pt>
    <dgm:pt modelId="{5A1E93CA-E7C8-434A-BB36-F3FA2CAF53C5}" type="parTrans" cxnId="{07308D42-84FB-48B7-90D7-D78429E67542}">
      <dgm:prSet/>
      <dgm:spPr/>
      <dgm:t>
        <a:bodyPr/>
        <a:lstStyle/>
        <a:p>
          <a:endParaRPr lang="en-US"/>
        </a:p>
      </dgm:t>
    </dgm:pt>
    <dgm:pt modelId="{674DD1F8-1432-448C-A166-7A448A2E8E05}" type="sibTrans" cxnId="{07308D42-84FB-48B7-90D7-D78429E67542}">
      <dgm:prSet/>
      <dgm:spPr/>
      <dgm:t>
        <a:bodyPr/>
        <a:lstStyle/>
        <a:p>
          <a:endParaRPr lang="en-US"/>
        </a:p>
      </dgm:t>
    </dgm:pt>
    <dgm:pt modelId="{0DC1E609-3C5A-4B8E-BA75-2EA25C1D8648}">
      <dgm:prSet/>
      <dgm:spPr/>
      <dgm:t>
        <a:bodyPr/>
        <a:lstStyle/>
        <a:p>
          <a:r>
            <a:rPr lang="en-IE"/>
            <a:t>Inductive reasoning</a:t>
          </a:r>
          <a:endParaRPr lang="en-US"/>
        </a:p>
      </dgm:t>
    </dgm:pt>
    <dgm:pt modelId="{EA2F96E2-38C3-4E3C-9EE8-ED992C280632}" type="parTrans" cxnId="{8ADAC3BA-27B4-460D-BBA7-245199AD030D}">
      <dgm:prSet/>
      <dgm:spPr/>
      <dgm:t>
        <a:bodyPr/>
        <a:lstStyle/>
        <a:p>
          <a:endParaRPr lang="en-US"/>
        </a:p>
      </dgm:t>
    </dgm:pt>
    <dgm:pt modelId="{1CB4220A-9C6A-4FD9-A0B0-285805947B45}" type="sibTrans" cxnId="{8ADAC3BA-27B4-460D-BBA7-245199AD030D}">
      <dgm:prSet/>
      <dgm:spPr/>
      <dgm:t>
        <a:bodyPr/>
        <a:lstStyle/>
        <a:p>
          <a:endParaRPr lang="en-US"/>
        </a:p>
      </dgm:t>
    </dgm:pt>
    <dgm:pt modelId="{13D2C7AF-899D-4CEB-A0F0-AE2ADDD05FDC}">
      <dgm:prSet/>
      <dgm:spPr/>
      <dgm:t>
        <a:bodyPr/>
        <a:lstStyle/>
        <a:p>
          <a:r>
            <a:rPr lang="en-IE"/>
            <a:t>Fallacies</a:t>
          </a:r>
          <a:endParaRPr lang="en-US"/>
        </a:p>
      </dgm:t>
    </dgm:pt>
    <dgm:pt modelId="{5D65CFFA-D7B4-4B10-9A1F-50676DAAC19B}" type="parTrans" cxnId="{30A3A887-BC0D-423F-9F1E-4AD188BEEBF1}">
      <dgm:prSet/>
      <dgm:spPr/>
      <dgm:t>
        <a:bodyPr/>
        <a:lstStyle/>
        <a:p>
          <a:endParaRPr lang="en-US"/>
        </a:p>
      </dgm:t>
    </dgm:pt>
    <dgm:pt modelId="{7C946E57-2BD8-4924-A340-CEB746A9772B}" type="sibTrans" cxnId="{30A3A887-BC0D-423F-9F1E-4AD188BEEBF1}">
      <dgm:prSet/>
      <dgm:spPr/>
      <dgm:t>
        <a:bodyPr/>
        <a:lstStyle/>
        <a:p>
          <a:endParaRPr lang="en-US"/>
        </a:p>
      </dgm:t>
    </dgm:pt>
    <dgm:pt modelId="{1B2771BF-FE34-432A-83DA-89CC268B4105}">
      <dgm:prSet/>
      <dgm:spPr/>
      <dgm:t>
        <a:bodyPr/>
        <a:lstStyle/>
        <a:p>
          <a:r>
            <a:rPr lang="en-IE" dirty="0"/>
            <a:t>Begging the question:  </a:t>
          </a:r>
          <a:r>
            <a:rPr lang="en-IE" i="1" dirty="0"/>
            <a:t>The reason everyone wants the new iPhone 7 is because this is the hottest phone of the season!</a:t>
          </a:r>
          <a:r>
            <a:rPr lang="en-IE" dirty="0"/>
            <a:t>—the reasoning is circular</a:t>
          </a:r>
          <a:endParaRPr lang="en-US" dirty="0"/>
        </a:p>
      </dgm:t>
    </dgm:pt>
    <dgm:pt modelId="{51162FDC-0589-49E7-9DE5-F7008C1830E2}" type="parTrans" cxnId="{1249BD97-9BF0-472B-B951-8BCB7853E722}">
      <dgm:prSet/>
      <dgm:spPr/>
      <dgm:t>
        <a:bodyPr/>
        <a:lstStyle/>
        <a:p>
          <a:endParaRPr lang="en-US"/>
        </a:p>
      </dgm:t>
    </dgm:pt>
    <dgm:pt modelId="{291C224C-1C70-4106-B795-65DDAC28C685}" type="sibTrans" cxnId="{1249BD97-9BF0-472B-B951-8BCB7853E722}">
      <dgm:prSet/>
      <dgm:spPr/>
      <dgm:t>
        <a:bodyPr/>
        <a:lstStyle/>
        <a:p>
          <a:endParaRPr lang="en-US"/>
        </a:p>
      </dgm:t>
    </dgm:pt>
    <dgm:pt modelId="{5E73F50B-4155-486D-8D19-7906FEB24628}">
      <dgm:prSet/>
      <dgm:spPr/>
      <dgm:t>
        <a:bodyPr/>
        <a:lstStyle/>
        <a:p>
          <a:r>
            <a:rPr lang="en-IE" dirty="0"/>
            <a:t>Red Herring: “I have worked hard to help eliminate criminal activity. What we need is economic growth that can only come from the hands of leadership.”—diversion from the issue at hand</a:t>
          </a:r>
          <a:endParaRPr lang="en-US" dirty="0"/>
        </a:p>
      </dgm:t>
    </dgm:pt>
    <dgm:pt modelId="{3C8F9407-D8BB-4590-B0FC-D5B3CE6ABDCE}" type="parTrans" cxnId="{DA035A73-0B5F-46EE-BF79-73157C4EEAFB}">
      <dgm:prSet/>
      <dgm:spPr/>
      <dgm:t>
        <a:bodyPr/>
        <a:lstStyle/>
        <a:p>
          <a:endParaRPr lang="en-US"/>
        </a:p>
      </dgm:t>
    </dgm:pt>
    <dgm:pt modelId="{C24A94D4-C725-462A-975C-F285C213C4FF}" type="sibTrans" cxnId="{DA035A73-0B5F-46EE-BF79-73157C4EEAFB}">
      <dgm:prSet/>
      <dgm:spPr/>
      <dgm:t>
        <a:bodyPr/>
        <a:lstStyle/>
        <a:p>
          <a:endParaRPr lang="en-US"/>
        </a:p>
      </dgm:t>
    </dgm:pt>
    <dgm:pt modelId="{E40E58AC-0B1F-4EF3-84E6-029533C0D4F9}">
      <dgm:prSet/>
      <dgm:spPr/>
      <dgm:t>
        <a:bodyPr/>
        <a:lstStyle/>
        <a:p>
          <a:r>
            <a:rPr lang="en-IE" dirty="0"/>
            <a:t>Post hoc, ergo propter hoc: I started to mix soda with my whiskey shortly after arriving at university. Suddenly, my grades have dropped. I think it’s the soda.—false cause</a:t>
          </a:r>
          <a:endParaRPr lang="en-US" dirty="0"/>
        </a:p>
      </dgm:t>
    </dgm:pt>
    <dgm:pt modelId="{20C94430-5FB5-428E-87C8-6BD7AD7BA863}" type="parTrans" cxnId="{126603FA-AFBA-4DD1-BAA8-843678A75455}">
      <dgm:prSet/>
      <dgm:spPr/>
      <dgm:t>
        <a:bodyPr/>
        <a:lstStyle/>
        <a:p>
          <a:endParaRPr lang="en-US"/>
        </a:p>
      </dgm:t>
    </dgm:pt>
    <dgm:pt modelId="{C27ABA72-348C-41E5-B93B-E74656966750}" type="sibTrans" cxnId="{126603FA-AFBA-4DD1-BAA8-843678A75455}">
      <dgm:prSet/>
      <dgm:spPr/>
      <dgm:t>
        <a:bodyPr/>
        <a:lstStyle/>
        <a:p>
          <a:endParaRPr lang="en-US"/>
        </a:p>
      </dgm:t>
    </dgm:pt>
    <dgm:pt modelId="{E3826DDB-F606-4B0A-BB15-D2730EA893CE}" type="pres">
      <dgm:prSet presAssocID="{AABF06AA-DBC5-4D92-9C15-80632B73F294}" presName="linear" presStyleCnt="0">
        <dgm:presLayoutVars>
          <dgm:dir/>
          <dgm:animLvl val="lvl"/>
          <dgm:resizeHandles val="exact"/>
        </dgm:presLayoutVars>
      </dgm:prSet>
      <dgm:spPr/>
    </dgm:pt>
    <dgm:pt modelId="{31A0C894-5AB9-4418-89D6-4865DBF6BA14}" type="pres">
      <dgm:prSet presAssocID="{77E7E6C0-318B-42F1-992C-18ACA825D179}" presName="parentLin" presStyleCnt="0"/>
      <dgm:spPr/>
    </dgm:pt>
    <dgm:pt modelId="{E1977642-26F0-4668-B333-9D22B18C4DE5}" type="pres">
      <dgm:prSet presAssocID="{77E7E6C0-318B-42F1-992C-18ACA825D179}" presName="parentLeftMargin" presStyleLbl="node1" presStyleIdx="0" presStyleCnt="2"/>
      <dgm:spPr/>
    </dgm:pt>
    <dgm:pt modelId="{8399FDD9-8322-4BEC-B570-D2FBB5D0E589}" type="pres">
      <dgm:prSet presAssocID="{77E7E6C0-318B-42F1-992C-18ACA825D179}" presName="parentText" presStyleLbl="node1" presStyleIdx="0" presStyleCnt="2">
        <dgm:presLayoutVars>
          <dgm:chMax val="0"/>
          <dgm:bulletEnabled val="1"/>
        </dgm:presLayoutVars>
      </dgm:prSet>
      <dgm:spPr/>
    </dgm:pt>
    <dgm:pt modelId="{0401ABE0-5A59-4ADE-BDC5-C875AB80478C}" type="pres">
      <dgm:prSet presAssocID="{77E7E6C0-318B-42F1-992C-18ACA825D179}" presName="negativeSpace" presStyleCnt="0"/>
      <dgm:spPr/>
    </dgm:pt>
    <dgm:pt modelId="{067C7218-74C7-400A-93F5-B732C2DD67A0}" type="pres">
      <dgm:prSet presAssocID="{77E7E6C0-318B-42F1-992C-18ACA825D179}" presName="childText" presStyleLbl="conFgAcc1" presStyleIdx="0" presStyleCnt="2">
        <dgm:presLayoutVars>
          <dgm:bulletEnabled val="1"/>
        </dgm:presLayoutVars>
      </dgm:prSet>
      <dgm:spPr/>
    </dgm:pt>
    <dgm:pt modelId="{F80DCA81-80EB-4527-84AC-DA8EEE0D5D3F}" type="pres">
      <dgm:prSet presAssocID="{5B0883BA-1A96-4A4F-8D7D-ED4BDB2D3063}" presName="spaceBetweenRectangles" presStyleCnt="0"/>
      <dgm:spPr/>
    </dgm:pt>
    <dgm:pt modelId="{1EE2DA1C-C4C5-414B-BDA0-DED37F69B640}" type="pres">
      <dgm:prSet presAssocID="{13D2C7AF-899D-4CEB-A0F0-AE2ADDD05FDC}" presName="parentLin" presStyleCnt="0"/>
      <dgm:spPr/>
    </dgm:pt>
    <dgm:pt modelId="{D298FFF6-071F-4A57-800A-B725CD67C5D4}" type="pres">
      <dgm:prSet presAssocID="{13D2C7AF-899D-4CEB-A0F0-AE2ADDD05FDC}" presName="parentLeftMargin" presStyleLbl="node1" presStyleIdx="0" presStyleCnt="2"/>
      <dgm:spPr/>
    </dgm:pt>
    <dgm:pt modelId="{333D8F19-F3B0-403A-9E2B-56DFBFD24A63}" type="pres">
      <dgm:prSet presAssocID="{13D2C7AF-899D-4CEB-A0F0-AE2ADDD05FDC}" presName="parentText" presStyleLbl="node1" presStyleIdx="1" presStyleCnt="2">
        <dgm:presLayoutVars>
          <dgm:chMax val="0"/>
          <dgm:bulletEnabled val="1"/>
        </dgm:presLayoutVars>
      </dgm:prSet>
      <dgm:spPr/>
    </dgm:pt>
    <dgm:pt modelId="{134341CB-81ED-4209-85BB-19F937288F93}" type="pres">
      <dgm:prSet presAssocID="{13D2C7AF-899D-4CEB-A0F0-AE2ADDD05FDC}" presName="negativeSpace" presStyleCnt="0"/>
      <dgm:spPr/>
    </dgm:pt>
    <dgm:pt modelId="{4BF3250A-C1CB-4A8A-A7BD-8EB573EED2C9}" type="pres">
      <dgm:prSet presAssocID="{13D2C7AF-899D-4CEB-A0F0-AE2ADDD05FDC}" presName="childText" presStyleLbl="conFgAcc1" presStyleIdx="1" presStyleCnt="2">
        <dgm:presLayoutVars>
          <dgm:bulletEnabled val="1"/>
        </dgm:presLayoutVars>
      </dgm:prSet>
      <dgm:spPr/>
    </dgm:pt>
  </dgm:ptLst>
  <dgm:cxnLst>
    <dgm:cxn modelId="{0F9D3124-7E88-4419-B3A4-281666D79334}" type="presOf" srcId="{1B2771BF-FE34-432A-83DA-89CC268B4105}" destId="{4BF3250A-C1CB-4A8A-A7BD-8EB573EED2C9}" srcOrd="0" destOrd="0" presId="urn:microsoft.com/office/officeart/2005/8/layout/list1"/>
    <dgm:cxn modelId="{A415FD5B-155C-488D-BA99-3504797FBC3D}" type="presOf" srcId="{77E7E6C0-318B-42F1-992C-18ACA825D179}" destId="{E1977642-26F0-4668-B333-9D22B18C4DE5}" srcOrd="0" destOrd="0" presId="urn:microsoft.com/office/officeart/2005/8/layout/list1"/>
    <dgm:cxn modelId="{7AD3E860-508B-45CB-A22A-01369CD57BA7}" type="presOf" srcId="{B31FEE4D-7E7A-4C07-A939-B781D0756520}" destId="{067C7218-74C7-400A-93F5-B732C2DD67A0}" srcOrd="0" destOrd="1" presId="urn:microsoft.com/office/officeart/2005/8/layout/list1"/>
    <dgm:cxn modelId="{07308D42-84FB-48B7-90D7-D78429E67542}" srcId="{B31FEE4D-7E7A-4C07-A939-B781D0756520}" destId="{9D4AA8BF-DA25-4216-B945-AA01AC1DA7AD}" srcOrd="0" destOrd="0" parTransId="{5A1E93CA-E7C8-434A-BB36-F3FA2CAF53C5}" sibTransId="{674DD1F8-1432-448C-A166-7A448A2E8E05}"/>
    <dgm:cxn modelId="{89988C72-3702-48A4-9A11-547E33A46528}" type="presOf" srcId="{5E73F50B-4155-486D-8D19-7906FEB24628}" destId="{4BF3250A-C1CB-4A8A-A7BD-8EB573EED2C9}" srcOrd="0" destOrd="1" presId="urn:microsoft.com/office/officeart/2005/8/layout/list1"/>
    <dgm:cxn modelId="{DA035A73-0B5F-46EE-BF79-73157C4EEAFB}" srcId="{13D2C7AF-899D-4CEB-A0F0-AE2ADDD05FDC}" destId="{5E73F50B-4155-486D-8D19-7906FEB24628}" srcOrd="1" destOrd="0" parTransId="{3C8F9407-D8BB-4590-B0FC-D5B3CE6ABDCE}" sibTransId="{C24A94D4-C725-462A-975C-F285C213C4FF}"/>
    <dgm:cxn modelId="{B9A7827C-3230-4017-89E5-D6CDA26B6DEC}" srcId="{AABF06AA-DBC5-4D92-9C15-80632B73F294}" destId="{77E7E6C0-318B-42F1-992C-18ACA825D179}" srcOrd="0" destOrd="0" parTransId="{1E8A8006-FB74-46A1-944F-168326DE8D0A}" sibTransId="{5B0883BA-1A96-4A4F-8D7D-ED4BDB2D3063}"/>
    <dgm:cxn modelId="{30A3A887-BC0D-423F-9F1E-4AD188BEEBF1}" srcId="{AABF06AA-DBC5-4D92-9C15-80632B73F294}" destId="{13D2C7AF-899D-4CEB-A0F0-AE2ADDD05FDC}" srcOrd="1" destOrd="0" parTransId="{5D65CFFA-D7B4-4B10-9A1F-50676DAAC19B}" sibTransId="{7C946E57-2BD8-4924-A340-CEB746A9772B}"/>
    <dgm:cxn modelId="{1249BD97-9BF0-472B-B951-8BCB7853E722}" srcId="{13D2C7AF-899D-4CEB-A0F0-AE2ADDD05FDC}" destId="{1B2771BF-FE34-432A-83DA-89CC268B4105}" srcOrd="0" destOrd="0" parTransId="{51162FDC-0589-49E7-9DE5-F7008C1830E2}" sibTransId="{291C224C-1C70-4106-B795-65DDAC28C685}"/>
    <dgm:cxn modelId="{176B4E9A-A855-4DDB-855A-6EF37EC6AD5C}" type="presOf" srcId="{CCCBB942-A0B4-4E03-90C6-39145B4971B9}" destId="{067C7218-74C7-400A-93F5-B732C2DD67A0}" srcOrd="0" destOrd="0" presId="urn:microsoft.com/office/officeart/2005/8/layout/list1"/>
    <dgm:cxn modelId="{21DF65AA-AC67-4F9A-9FD5-6E71D83A1438}" type="presOf" srcId="{AABF06AA-DBC5-4D92-9C15-80632B73F294}" destId="{E3826DDB-F606-4B0A-BB15-D2730EA893CE}" srcOrd="0" destOrd="0" presId="urn:microsoft.com/office/officeart/2005/8/layout/list1"/>
    <dgm:cxn modelId="{1F942FAF-7E7D-40CB-ABEB-16CCA926C9A6}" srcId="{77E7E6C0-318B-42F1-992C-18ACA825D179}" destId="{CCCBB942-A0B4-4E03-90C6-39145B4971B9}" srcOrd="0" destOrd="0" parTransId="{1C7C260C-E342-4248-8229-94DF74913055}" sibTransId="{D6E02DE5-478A-4690-829D-51C49F7D7AB0}"/>
    <dgm:cxn modelId="{810C37B2-C029-4038-8767-5086EF23791E}" type="presOf" srcId="{9D4AA8BF-DA25-4216-B945-AA01AC1DA7AD}" destId="{067C7218-74C7-400A-93F5-B732C2DD67A0}" srcOrd="0" destOrd="2" presId="urn:microsoft.com/office/officeart/2005/8/layout/list1"/>
    <dgm:cxn modelId="{8ADAC3BA-27B4-460D-BBA7-245199AD030D}" srcId="{B31FEE4D-7E7A-4C07-A939-B781D0756520}" destId="{0DC1E609-3C5A-4B8E-BA75-2EA25C1D8648}" srcOrd="1" destOrd="0" parTransId="{EA2F96E2-38C3-4E3C-9EE8-ED992C280632}" sibTransId="{1CB4220A-9C6A-4FD9-A0B0-285805947B45}"/>
    <dgm:cxn modelId="{F17619C2-AA8B-48F7-97D1-0DBB5104723C}" type="presOf" srcId="{77E7E6C0-318B-42F1-992C-18ACA825D179}" destId="{8399FDD9-8322-4BEC-B570-D2FBB5D0E589}" srcOrd="1" destOrd="0" presId="urn:microsoft.com/office/officeart/2005/8/layout/list1"/>
    <dgm:cxn modelId="{F035E6CC-8B8D-4162-B841-B6C29EF6C379}" srcId="{77E7E6C0-318B-42F1-992C-18ACA825D179}" destId="{B31FEE4D-7E7A-4C07-A939-B781D0756520}" srcOrd="1" destOrd="0" parTransId="{30DEA40C-3A9C-4D9C-B8F0-3787631762F1}" sibTransId="{8DF04EA2-6020-4AA6-BF85-12F53B88D777}"/>
    <dgm:cxn modelId="{3A46A0DC-C840-45C3-AD88-073EC34E8AF2}" type="presOf" srcId="{E40E58AC-0B1F-4EF3-84E6-029533C0D4F9}" destId="{4BF3250A-C1CB-4A8A-A7BD-8EB573EED2C9}" srcOrd="0" destOrd="2" presId="urn:microsoft.com/office/officeart/2005/8/layout/list1"/>
    <dgm:cxn modelId="{4C96F5DF-3A0E-46BD-B0C9-E65217FAAF57}" type="presOf" srcId="{13D2C7AF-899D-4CEB-A0F0-AE2ADDD05FDC}" destId="{333D8F19-F3B0-403A-9E2B-56DFBFD24A63}" srcOrd="1" destOrd="0" presId="urn:microsoft.com/office/officeart/2005/8/layout/list1"/>
    <dgm:cxn modelId="{BF8499E5-71A1-499D-AD5F-DCE293B9F022}" type="presOf" srcId="{13D2C7AF-899D-4CEB-A0F0-AE2ADDD05FDC}" destId="{D298FFF6-071F-4A57-800A-B725CD67C5D4}" srcOrd="0" destOrd="0" presId="urn:microsoft.com/office/officeart/2005/8/layout/list1"/>
    <dgm:cxn modelId="{0E0BDAE5-87FE-4022-908C-6A737583E633}" type="presOf" srcId="{0DC1E609-3C5A-4B8E-BA75-2EA25C1D8648}" destId="{067C7218-74C7-400A-93F5-B732C2DD67A0}" srcOrd="0" destOrd="3" presId="urn:microsoft.com/office/officeart/2005/8/layout/list1"/>
    <dgm:cxn modelId="{126603FA-AFBA-4DD1-BAA8-843678A75455}" srcId="{13D2C7AF-899D-4CEB-A0F0-AE2ADDD05FDC}" destId="{E40E58AC-0B1F-4EF3-84E6-029533C0D4F9}" srcOrd="2" destOrd="0" parTransId="{20C94430-5FB5-428E-87C8-6BD7AD7BA863}" sibTransId="{C27ABA72-348C-41E5-B93B-E74656966750}"/>
    <dgm:cxn modelId="{96E95580-BF24-4BCB-A6CD-82547102E328}" type="presParOf" srcId="{E3826DDB-F606-4B0A-BB15-D2730EA893CE}" destId="{31A0C894-5AB9-4418-89D6-4865DBF6BA14}" srcOrd="0" destOrd="0" presId="urn:microsoft.com/office/officeart/2005/8/layout/list1"/>
    <dgm:cxn modelId="{4D48BFA8-5BE2-43E4-908D-7A6B025E577C}" type="presParOf" srcId="{31A0C894-5AB9-4418-89D6-4865DBF6BA14}" destId="{E1977642-26F0-4668-B333-9D22B18C4DE5}" srcOrd="0" destOrd="0" presId="urn:microsoft.com/office/officeart/2005/8/layout/list1"/>
    <dgm:cxn modelId="{6F9900CF-BB09-4BA5-95B1-55221A1A73A4}" type="presParOf" srcId="{31A0C894-5AB9-4418-89D6-4865DBF6BA14}" destId="{8399FDD9-8322-4BEC-B570-D2FBB5D0E589}" srcOrd="1" destOrd="0" presId="urn:microsoft.com/office/officeart/2005/8/layout/list1"/>
    <dgm:cxn modelId="{4DA88F6E-EED8-45A3-AF68-109B0B1F601F}" type="presParOf" srcId="{E3826DDB-F606-4B0A-BB15-D2730EA893CE}" destId="{0401ABE0-5A59-4ADE-BDC5-C875AB80478C}" srcOrd="1" destOrd="0" presId="urn:microsoft.com/office/officeart/2005/8/layout/list1"/>
    <dgm:cxn modelId="{2AB4EC7C-02FA-4356-AFED-C7EC7F62C22F}" type="presParOf" srcId="{E3826DDB-F606-4B0A-BB15-D2730EA893CE}" destId="{067C7218-74C7-400A-93F5-B732C2DD67A0}" srcOrd="2" destOrd="0" presId="urn:microsoft.com/office/officeart/2005/8/layout/list1"/>
    <dgm:cxn modelId="{875B7C26-1840-447D-9E25-4FC32ABF4350}" type="presParOf" srcId="{E3826DDB-F606-4B0A-BB15-D2730EA893CE}" destId="{F80DCA81-80EB-4527-84AC-DA8EEE0D5D3F}" srcOrd="3" destOrd="0" presId="urn:microsoft.com/office/officeart/2005/8/layout/list1"/>
    <dgm:cxn modelId="{0B581F22-0794-482C-9247-F59C4E7B0013}" type="presParOf" srcId="{E3826DDB-F606-4B0A-BB15-D2730EA893CE}" destId="{1EE2DA1C-C4C5-414B-BDA0-DED37F69B640}" srcOrd="4" destOrd="0" presId="urn:microsoft.com/office/officeart/2005/8/layout/list1"/>
    <dgm:cxn modelId="{6BE10D51-7FD4-423B-A653-4143902CEEA1}" type="presParOf" srcId="{1EE2DA1C-C4C5-414B-BDA0-DED37F69B640}" destId="{D298FFF6-071F-4A57-800A-B725CD67C5D4}" srcOrd="0" destOrd="0" presId="urn:microsoft.com/office/officeart/2005/8/layout/list1"/>
    <dgm:cxn modelId="{B72D149D-0A6B-4777-80E0-E1DF4497DB09}" type="presParOf" srcId="{1EE2DA1C-C4C5-414B-BDA0-DED37F69B640}" destId="{333D8F19-F3B0-403A-9E2B-56DFBFD24A63}" srcOrd="1" destOrd="0" presId="urn:microsoft.com/office/officeart/2005/8/layout/list1"/>
    <dgm:cxn modelId="{BFF85FD3-3E33-48DF-9C57-05C8F82B3AF9}" type="presParOf" srcId="{E3826DDB-F606-4B0A-BB15-D2730EA893CE}" destId="{134341CB-81ED-4209-85BB-19F937288F93}" srcOrd="5" destOrd="0" presId="urn:microsoft.com/office/officeart/2005/8/layout/list1"/>
    <dgm:cxn modelId="{360C076D-9325-402D-A622-7BE2B78A8D79}" type="presParOf" srcId="{E3826DDB-F606-4B0A-BB15-D2730EA893CE}" destId="{4BF3250A-C1CB-4A8A-A7BD-8EB573EED2C9}"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D797C5-6DD7-46D6-A504-4DED7C9C1EC6}" type="doc">
      <dgm:prSet loTypeId="urn:microsoft.com/office/officeart/2005/8/layout/list1" loCatId="Inbox" qsTypeId="urn:microsoft.com/office/officeart/2005/8/quickstyle/simple1" qsCatId="simple" csTypeId="urn:microsoft.com/office/officeart/2005/8/colors/colorful2" csCatId="colorful"/>
      <dgm:spPr/>
      <dgm:t>
        <a:bodyPr/>
        <a:lstStyle/>
        <a:p>
          <a:endParaRPr lang="en-US"/>
        </a:p>
      </dgm:t>
    </dgm:pt>
    <dgm:pt modelId="{BAD36126-18EC-4003-A867-B561BD1CC5B2}">
      <dgm:prSet/>
      <dgm:spPr/>
      <dgm:t>
        <a:bodyPr/>
        <a:lstStyle/>
        <a:p>
          <a:r>
            <a:rPr lang="en-IE"/>
            <a:t>Claim </a:t>
          </a:r>
          <a:r>
            <a:rPr lang="en-IE">
              <a:sym typeface="Wingdings" panose="05000000000000000000" pitchFamily="2" charset="2"/>
            </a:rPr>
            <a:t></a:t>
          </a:r>
          <a:r>
            <a:rPr lang="en-IE"/>
            <a:t> Defence</a:t>
          </a:r>
          <a:endParaRPr lang="en-US"/>
        </a:p>
      </dgm:t>
    </dgm:pt>
    <dgm:pt modelId="{C47C9F37-B091-4B89-B654-4907B0457435}" type="parTrans" cxnId="{F1F0CE53-D071-4B01-8F64-4B7B64F83509}">
      <dgm:prSet/>
      <dgm:spPr/>
      <dgm:t>
        <a:bodyPr/>
        <a:lstStyle/>
        <a:p>
          <a:endParaRPr lang="en-US"/>
        </a:p>
      </dgm:t>
    </dgm:pt>
    <dgm:pt modelId="{E5836126-E491-4A2E-8CB9-E6E6880BBF4C}" type="sibTrans" cxnId="{F1F0CE53-D071-4B01-8F64-4B7B64F83509}">
      <dgm:prSet/>
      <dgm:spPr/>
      <dgm:t>
        <a:bodyPr/>
        <a:lstStyle/>
        <a:p>
          <a:endParaRPr lang="en-US"/>
        </a:p>
      </dgm:t>
    </dgm:pt>
    <dgm:pt modelId="{D61CC38F-B0C3-43A6-B34F-0274A714E7AC}">
      <dgm:prSet/>
      <dgm:spPr/>
      <dgm:t>
        <a:bodyPr/>
        <a:lstStyle/>
        <a:p>
          <a:r>
            <a:rPr lang="en-IE"/>
            <a:t>Question </a:t>
          </a:r>
          <a:r>
            <a:rPr lang="en-IE">
              <a:sym typeface="Wingdings" panose="05000000000000000000" pitchFamily="2" charset="2"/>
            </a:rPr>
            <a:t></a:t>
          </a:r>
          <a:r>
            <a:rPr lang="en-IE"/>
            <a:t> Answer</a:t>
          </a:r>
          <a:endParaRPr lang="en-US"/>
        </a:p>
      </dgm:t>
    </dgm:pt>
    <dgm:pt modelId="{5B24E33E-7A8D-4F12-B4BE-86893E5F24AD}" type="parTrans" cxnId="{2DD411F0-D826-46BA-BF47-E542AEB79AF2}">
      <dgm:prSet/>
      <dgm:spPr/>
      <dgm:t>
        <a:bodyPr/>
        <a:lstStyle/>
        <a:p>
          <a:endParaRPr lang="en-US"/>
        </a:p>
      </dgm:t>
    </dgm:pt>
    <dgm:pt modelId="{F354AFCC-D7C8-4BB0-9F48-BAB1C7A0D9F8}" type="sibTrans" cxnId="{2DD411F0-D826-46BA-BF47-E542AEB79AF2}">
      <dgm:prSet/>
      <dgm:spPr/>
      <dgm:t>
        <a:bodyPr/>
        <a:lstStyle/>
        <a:p>
          <a:endParaRPr lang="en-US"/>
        </a:p>
      </dgm:t>
    </dgm:pt>
    <dgm:pt modelId="{0A1B495A-8307-476E-8D4B-FA3088D2F300}">
      <dgm:prSet/>
      <dgm:spPr/>
      <dgm:t>
        <a:bodyPr/>
        <a:lstStyle/>
        <a:p>
          <a:r>
            <a:rPr lang="en-IE"/>
            <a:t>Problem </a:t>
          </a:r>
          <a:r>
            <a:rPr lang="en-IE">
              <a:sym typeface="Wingdings" panose="05000000000000000000" pitchFamily="2" charset="2"/>
            </a:rPr>
            <a:t></a:t>
          </a:r>
          <a:r>
            <a:rPr lang="en-IE"/>
            <a:t> Solution</a:t>
          </a:r>
          <a:endParaRPr lang="en-US"/>
        </a:p>
      </dgm:t>
    </dgm:pt>
    <dgm:pt modelId="{60044776-2B3C-4F1B-B650-98B4CD71E730}" type="parTrans" cxnId="{8754B14B-2387-41D0-922C-FF874967DA39}">
      <dgm:prSet/>
      <dgm:spPr/>
      <dgm:t>
        <a:bodyPr/>
        <a:lstStyle/>
        <a:p>
          <a:endParaRPr lang="en-US"/>
        </a:p>
      </dgm:t>
    </dgm:pt>
    <dgm:pt modelId="{9BA0DD73-1919-4900-9795-36FD5DC3A631}" type="sibTrans" cxnId="{8754B14B-2387-41D0-922C-FF874967DA39}">
      <dgm:prSet/>
      <dgm:spPr/>
      <dgm:t>
        <a:bodyPr/>
        <a:lstStyle/>
        <a:p>
          <a:endParaRPr lang="en-US"/>
        </a:p>
      </dgm:t>
    </dgm:pt>
    <dgm:pt modelId="{BF607C4C-771B-46DB-B1A1-DF2D24DF3ABC}">
      <dgm:prSet/>
      <dgm:spPr/>
      <dgm:t>
        <a:bodyPr/>
        <a:lstStyle/>
        <a:p>
          <a:r>
            <a:rPr lang="en-IE"/>
            <a:t>Hypothesis </a:t>
          </a:r>
          <a:r>
            <a:rPr lang="en-IE">
              <a:sym typeface="Wingdings" panose="05000000000000000000" pitchFamily="2" charset="2"/>
            </a:rPr>
            <a:t></a:t>
          </a:r>
          <a:r>
            <a:rPr lang="en-IE"/>
            <a:t> Test </a:t>
          </a:r>
          <a:r>
            <a:rPr lang="en-IE">
              <a:sym typeface="Wingdings" panose="05000000000000000000" pitchFamily="2" charset="2"/>
            </a:rPr>
            <a:t></a:t>
          </a:r>
          <a:r>
            <a:rPr lang="en-IE"/>
            <a:t> Affirmation/Negation</a:t>
          </a:r>
          <a:endParaRPr lang="en-US"/>
        </a:p>
      </dgm:t>
    </dgm:pt>
    <dgm:pt modelId="{DEB407E5-9DE4-4649-88A8-E0C5AC958749}" type="parTrans" cxnId="{136C55D3-A2BA-491F-A82B-28DE0C766AC3}">
      <dgm:prSet/>
      <dgm:spPr/>
      <dgm:t>
        <a:bodyPr/>
        <a:lstStyle/>
        <a:p>
          <a:endParaRPr lang="en-US"/>
        </a:p>
      </dgm:t>
    </dgm:pt>
    <dgm:pt modelId="{27A9C246-0709-4554-83C2-CDE86D2328D5}" type="sibTrans" cxnId="{136C55D3-A2BA-491F-A82B-28DE0C766AC3}">
      <dgm:prSet/>
      <dgm:spPr/>
      <dgm:t>
        <a:bodyPr/>
        <a:lstStyle/>
        <a:p>
          <a:endParaRPr lang="en-US"/>
        </a:p>
      </dgm:t>
    </dgm:pt>
    <dgm:pt modelId="{03E363D4-E027-4122-8B00-B1EC80B69693}" type="pres">
      <dgm:prSet presAssocID="{FED797C5-6DD7-46D6-A504-4DED7C9C1EC6}" presName="linear" presStyleCnt="0">
        <dgm:presLayoutVars>
          <dgm:dir/>
          <dgm:animLvl val="lvl"/>
          <dgm:resizeHandles val="exact"/>
        </dgm:presLayoutVars>
      </dgm:prSet>
      <dgm:spPr/>
    </dgm:pt>
    <dgm:pt modelId="{052BA557-7377-4669-A6AE-030799B893DB}" type="pres">
      <dgm:prSet presAssocID="{BAD36126-18EC-4003-A867-B561BD1CC5B2}" presName="parentLin" presStyleCnt="0"/>
      <dgm:spPr/>
    </dgm:pt>
    <dgm:pt modelId="{DBFF4F8F-DD12-48CB-B35B-FF416CDD7CFA}" type="pres">
      <dgm:prSet presAssocID="{BAD36126-18EC-4003-A867-B561BD1CC5B2}" presName="parentLeftMargin" presStyleLbl="node1" presStyleIdx="0" presStyleCnt="4"/>
      <dgm:spPr/>
    </dgm:pt>
    <dgm:pt modelId="{2D75EF5A-A108-475A-AF19-740C45946574}" type="pres">
      <dgm:prSet presAssocID="{BAD36126-18EC-4003-A867-B561BD1CC5B2}" presName="parentText" presStyleLbl="node1" presStyleIdx="0" presStyleCnt="4">
        <dgm:presLayoutVars>
          <dgm:chMax val="0"/>
          <dgm:bulletEnabled val="1"/>
        </dgm:presLayoutVars>
      </dgm:prSet>
      <dgm:spPr/>
    </dgm:pt>
    <dgm:pt modelId="{01B37741-7F45-482E-AFAA-3E0A4523226B}" type="pres">
      <dgm:prSet presAssocID="{BAD36126-18EC-4003-A867-B561BD1CC5B2}" presName="negativeSpace" presStyleCnt="0"/>
      <dgm:spPr/>
    </dgm:pt>
    <dgm:pt modelId="{43A2F7AC-D8FB-451A-A624-917F3C119241}" type="pres">
      <dgm:prSet presAssocID="{BAD36126-18EC-4003-A867-B561BD1CC5B2}" presName="childText" presStyleLbl="conFgAcc1" presStyleIdx="0" presStyleCnt="4">
        <dgm:presLayoutVars>
          <dgm:bulletEnabled val="1"/>
        </dgm:presLayoutVars>
      </dgm:prSet>
      <dgm:spPr/>
    </dgm:pt>
    <dgm:pt modelId="{46F11E2E-18AD-4E7A-AB34-CB8B75F56202}" type="pres">
      <dgm:prSet presAssocID="{E5836126-E491-4A2E-8CB9-E6E6880BBF4C}" presName="spaceBetweenRectangles" presStyleCnt="0"/>
      <dgm:spPr/>
    </dgm:pt>
    <dgm:pt modelId="{AF705DB5-1CFA-4AF9-B6A6-5D08D5004E29}" type="pres">
      <dgm:prSet presAssocID="{D61CC38F-B0C3-43A6-B34F-0274A714E7AC}" presName="parentLin" presStyleCnt="0"/>
      <dgm:spPr/>
    </dgm:pt>
    <dgm:pt modelId="{542F721B-5345-4772-893E-6CF8755DAD96}" type="pres">
      <dgm:prSet presAssocID="{D61CC38F-B0C3-43A6-B34F-0274A714E7AC}" presName="parentLeftMargin" presStyleLbl="node1" presStyleIdx="0" presStyleCnt="4"/>
      <dgm:spPr/>
    </dgm:pt>
    <dgm:pt modelId="{4473494F-FA60-45C8-BFC2-71673FEE2793}" type="pres">
      <dgm:prSet presAssocID="{D61CC38F-B0C3-43A6-B34F-0274A714E7AC}" presName="parentText" presStyleLbl="node1" presStyleIdx="1" presStyleCnt="4">
        <dgm:presLayoutVars>
          <dgm:chMax val="0"/>
          <dgm:bulletEnabled val="1"/>
        </dgm:presLayoutVars>
      </dgm:prSet>
      <dgm:spPr/>
    </dgm:pt>
    <dgm:pt modelId="{1C98A084-9844-46DF-B77C-5F3C93ECA516}" type="pres">
      <dgm:prSet presAssocID="{D61CC38F-B0C3-43A6-B34F-0274A714E7AC}" presName="negativeSpace" presStyleCnt="0"/>
      <dgm:spPr/>
    </dgm:pt>
    <dgm:pt modelId="{E6F8B187-E43B-4E54-8540-3079F5F14A5D}" type="pres">
      <dgm:prSet presAssocID="{D61CC38F-B0C3-43A6-B34F-0274A714E7AC}" presName="childText" presStyleLbl="conFgAcc1" presStyleIdx="1" presStyleCnt="4">
        <dgm:presLayoutVars>
          <dgm:bulletEnabled val="1"/>
        </dgm:presLayoutVars>
      </dgm:prSet>
      <dgm:spPr/>
    </dgm:pt>
    <dgm:pt modelId="{F010C2CB-DB86-48B8-9A95-B6DC04AAFDB9}" type="pres">
      <dgm:prSet presAssocID="{F354AFCC-D7C8-4BB0-9F48-BAB1C7A0D9F8}" presName="spaceBetweenRectangles" presStyleCnt="0"/>
      <dgm:spPr/>
    </dgm:pt>
    <dgm:pt modelId="{4AC51C63-BF4C-4EC6-ACB3-F4FFEA92195E}" type="pres">
      <dgm:prSet presAssocID="{0A1B495A-8307-476E-8D4B-FA3088D2F300}" presName="parentLin" presStyleCnt="0"/>
      <dgm:spPr/>
    </dgm:pt>
    <dgm:pt modelId="{E735B433-A7BF-4F7F-A8AD-7C9FDF532B85}" type="pres">
      <dgm:prSet presAssocID="{0A1B495A-8307-476E-8D4B-FA3088D2F300}" presName="parentLeftMargin" presStyleLbl="node1" presStyleIdx="1" presStyleCnt="4"/>
      <dgm:spPr/>
    </dgm:pt>
    <dgm:pt modelId="{5B69FD89-E1E1-4BBD-B30A-63F904768849}" type="pres">
      <dgm:prSet presAssocID="{0A1B495A-8307-476E-8D4B-FA3088D2F300}" presName="parentText" presStyleLbl="node1" presStyleIdx="2" presStyleCnt="4">
        <dgm:presLayoutVars>
          <dgm:chMax val="0"/>
          <dgm:bulletEnabled val="1"/>
        </dgm:presLayoutVars>
      </dgm:prSet>
      <dgm:spPr/>
    </dgm:pt>
    <dgm:pt modelId="{D129AA9B-EE99-4172-9BF6-CD2C6E554EC8}" type="pres">
      <dgm:prSet presAssocID="{0A1B495A-8307-476E-8D4B-FA3088D2F300}" presName="negativeSpace" presStyleCnt="0"/>
      <dgm:spPr/>
    </dgm:pt>
    <dgm:pt modelId="{0B3B1703-9927-4BD6-9EE9-E9A551D56187}" type="pres">
      <dgm:prSet presAssocID="{0A1B495A-8307-476E-8D4B-FA3088D2F300}" presName="childText" presStyleLbl="conFgAcc1" presStyleIdx="2" presStyleCnt="4">
        <dgm:presLayoutVars>
          <dgm:bulletEnabled val="1"/>
        </dgm:presLayoutVars>
      </dgm:prSet>
      <dgm:spPr/>
    </dgm:pt>
    <dgm:pt modelId="{4F39D414-457F-44C9-8C36-46AC6E695A9D}" type="pres">
      <dgm:prSet presAssocID="{9BA0DD73-1919-4900-9795-36FD5DC3A631}" presName="spaceBetweenRectangles" presStyleCnt="0"/>
      <dgm:spPr/>
    </dgm:pt>
    <dgm:pt modelId="{619798A5-2FE8-4A61-8E60-9C2A209D3FDD}" type="pres">
      <dgm:prSet presAssocID="{BF607C4C-771B-46DB-B1A1-DF2D24DF3ABC}" presName="parentLin" presStyleCnt="0"/>
      <dgm:spPr/>
    </dgm:pt>
    <dgm:pt modelId="{DEA4FEEC-3BA8-4E46-9BFD-B169B7AF46DA}" type="pres">
      <dgm:prSet presAssocID="{BF607C4C-771B-46DB-B1A1-DF2D24DF3ABC}" presName="parentLeftMargin" presStyleLbl="node1" presStyleIdx="2" presStyleCnt="4"/>
      <dgm:spPr/>
    </dgm:pt>
    <dgm:pt modelId="{5DACDD84-7A0D-469D-ABF8-6FE115D99263}" type="pres">
      <dgm:prSet presAssocID="{BF607C4C-771B-46DB-B1A1-DF2D24DF3ABC}" presName="parentText" presStyleLbl="node1" presStyleIdx="3" presStyleCnt="4">
        <dgm:presLayoutVars>
          <dgm:chMax val="0"/>
          <dgm:bulletEnabled val="1"/>
        </dgm:presLayoutVars>
      </dgm:prSet>
      <dgm:spPr/>
    </dgm:pt>
    <dgm:pt modelId="{FFB372FE-D6C2-4AA1-8C33-B6DFDB50A4F6}" type="pres">
      <dgm:prSet presAssocID="{BF607C4C-771B-46DB-B1A1-DF2D24DF3ABC}" presName="negativeSpace" presStyleCnt="0"/>
      <dgm:spPr/>
    </dgm:pt>
    <dgm:pt modelId="{05FCD75C-5606-461F-BBDE-DA2832C31D4F}" type="pres">
      <dgm:prSet presAssocID="{BF607C4C-771B-46DB-B1A1-DF2D24DF3ABC}" presName="childText" presStyleLbl="conFgAcc1" presStyleIdx="3" presStyleCnt="4">
        <dgm:presLayoutVars>
          <dgm:bulletEnabled val="1"/>
        </dgm:presLayoutVars>
      </dgm:prSet>
      <dgm:spPr/>
    </dgm:pt>
  </dgm:ptLst>
  <dgm:cxnLst>
    <dgm:cxn modelId="{8B016810-4B17-4CBB-8046-18E26787595D}" type="presOf" srcId="{D61CC38F-B0C3-43A6-B34F-0274A714E7AC}" destId="{4473494F-FA60-45C8-BFC2-71673FEE2793}" srcOrd="1" destOrd="0" presId="urn:microsoft.com/office/officeart/2005/8/layout/list1"/>
    <dgm:cxn modelId="{DF5D7D23-C894-4398-A44F-2D4A03F9B341}" type="presOf" srcId="{FED797C5-6DD7-46D6-A504-4DED7C9C1EC6}" destId="{03E363D4-E027-4122-8B00-B1EC80B69693}" srcOrd="0" destOrd="0" presId="urn:microsoft.com/office/officeart/2005/8/layout/list1"/>
    <dgm:cxn modelId="{711B202D-57E7-465F-95E2-FF1CE1EE0225}" type="presOf" srcId="{BF607C4C-771B-46DB-B1A1-DF2D24DF3ABC}" destId="{5DACDD84-7A0D-469D-ABF8-6FE115D99263}" srcOrd="1" destOrd="0" presId="urn:microsoft.com/office/officeart/2005/8/layout/list1"/>
    <dgm:cxn modelId="{C290DB36-A3F8-43BC-9FEE-A7F71FB22421}" type="presOf" srcId="{0A1B495A-8307-476E-8D4B-FA3088D2F300}" destId="{E735B433-A7BF-4F7F-A8AD-7C9FDF532B85}" srcOrd="0" destOrd="0" presId="urn:microsoft.com/office/officeart/2005/8/layout/list1"/>
    <dgm:cxn modelId="{E287245E-867A-407F-8769-5C9EFA349686}" type="presOf" srcId="{0A1B495A-8307-476E-8D4B-FA3088D2F300}" destId="{5B69FD89-E1E1-4BBD-B30A-63F904768849}" srcOrd="1" destOrd="0" presId="urn:microsoft.com/office/officeart/2005/8/layout/list1"/>
    <dgm:cxn modelId="{30EC554A-6253-4ADD-83C3-21C8259B11F2}" type="presOf" srcId="{BAD36126-18EC-4003-A867-B561BD1CC5B2}" destId="{DBFF4F8F-DD12-48CB-B35B-FF416CDD7CFA}" srcOrd="0" destOrd="0" presId="urn:microsoft.com/office/officeart/2005/8/layout/list1"/>
    <dgm:cxn modelId="{8754B14B-2387-41D0-922C-FF874967DA39}" srcId="{FED797C5-6DD7-46D6-A504-4DED7C9C1EC6}" destId="{0A1B495A-8307-476E-8D4B-FA3088D2F300}" srcOrd="2" destOrd="0" parTransId="{60044776-2B3C-4F1B-B650-98B4CD71E730}" sibTransId="{9BA0DD73-1919-4900-9795-36FD5DC3A631}"/>
    <dgm:cxn modelId="{D010204F-3958-4F0B-BB75-E98BD2F71768}" type="presOf" srcId="{BF607C4C-771B-46DB-B1A1-DF2D24DF3ABC}" destId="{DEA4FEEC-3BA8-4E46-9BFD-B169B7AF46DA}" srcOrd="0" destOrd="0" presId="urn:microsoft.com/office/officeart/2005/8/layout/list1"/>
    <dgm:cxn modelId="{F1F0CE53-D071-4B01-8F64-4B7B64F83509}" srcId="{FED797C5-6DD7-46D6-A504-4DED7C9C1EC6}" destId="{BAD36126-18EC-4003-A867-B561BD1CC5B2}" srcOrd="0" destOrd="0" parTransId="{C47C9F37-B091-4B89-B654-4907B0457435}" sibTransId="{E5836126-E491-4A2E-8CB9-E6E6880BBF4C}"/>
    <dgm:cxn modelId="{32633F85-6C06-494C-B9F3-D9C93B009339}" type="presOf" srcId="{D61CC38F-B0C3-43A6-B34F-0274A714E7AC}" destId="{542F721B-5345-4772-893E-6CF8755DAD96}" srcOrd="0" destOrd="0" presId="urn:microsoft.com/office/officeart/2005/8/layout/list1"/>
    <dgm:cxn modelId="{843CC8BA-7D30-440C-A73E-0E0D41B0247B}" type="presOf" srcId="{BAD36126-18EC-4003-A867-B561BD1CC5B2}" destId="{2D75EF5A-A108-475A-AF19-740C45946574}" srcOrd="1" destOrd="0" presId="urn:microsoft.com/office/officeart/2005/8/layout/list1"/>
    <dgm:cxn modelId="{136C55D3-A2BA-491F-A82B-28DE0C766AC3}" srcId="{FED797C5-6DD7-46D6-A504-4DED7C9C1EC6}" destId="{BF607C4C-771B-46DB-B1A1-DF2D24DF3ABC}" srcOrd="3" destOrd="0" parTransId="{DEB407E5-9DE4-4649-88A8-E0C5AC958749}" sibTransId="{27A9C246-0709-4554-83C2-CDE86D2328D5}"/>
    <dgm:cxn modelId="{2DD411F0-D826-46BA-BF47-E542AEB79AF2}" srcId="{FED797C5-6DD7-46D6-A504-4DED7C9C1EC6}" destId="{D61CC38F-B0C3-43A6-B34F-0274A714E7AC}" srcOrd="1" destOrd="0" parTransId="{5B24E33E-7A8D-4F12-B4BE-86893E5F24AD}" sibTransId="{F354AFCC-D7C8-4BB0-9F48-BAB1C7A0D9F8}"/>
    <dgm:cxn modelId="{95107722-F505-4632-920F-97DDD5878662}" type="presParOf" srcId="{03E363D4-E027-4122-8B00-B1EC80B69693}" destId="{052BA557-7377-4669-A6AE-030799B893DB}" srcOrd="0" destOrd="0" presId="urn:microsoft.com/office/officeart/2005/8/layout/list1"/>
    <dgm:cxn modelId="{FFCCB852-62D6-4DC4-9FF6-E9A12DF896A7}" type="presParOf" srcId="{052BA557-7377-4669-A6AE-030799B893DB}" destId="{DBFF4F8F-DD12-48CB-B35B-FF416CDD7CFA}" srcOrd="0" destOrd="0" presId="urn:microsoft.com/office/officeart/2005/8/layout/list1"/>
    <dgm:cxn modelId="{D0F4D74D-029F-46C0-9F7C-5F1CFC3032F2}" type="presParOf" srcId="{052BA557-7377-4669-A6AE-030799B893DB}" destId="{2D75EF5A-A108-475A-AF19-740C45946574}" srcOrd="1" destOrd="0" presId="urn:microsoft.com/office/officeart/2005/8/layout/list1"/>
    <dgm:cxn modelId="{CCD8D217-A641-47D1-8E87-62BB42CDBD6A}" type="presParOf" srcId="{03E363D4-E027-4122-8B00-B1EC80B69693}" destId="{01B37741-7F45-482E-AFAA-3E0A4523226B}" srcOrd="1" destOrd="0" presId="urn:microsoft.com/office/officeart/2005/8/layout/list1"/>
    <dgm:cxn modelId="{FD5A29E8-F643-4568-A4E4-DCC12DB9143B}" type="presParOf" srcId="{03E363D4-E027-4122-8B00-B1EC80B69693}" destId="{43A2F7AC-D8FB-451A-A624-917F3C119241}" srcOrd="2" destOrd="0" presId="urn:microsoft.com/office/officeart/2005/8/layout/list1"/>
    <dgm:cxn modelId="{CF41F362-1D23-4DD5-9DB0-8BE17985CB01}" type="presParOf" srcId="{03E363D4-E027-4122-8B00-B1EC80B69693}" destId="{46F11E2E-18AD-4E7A-AB34-CB8B75F56202}" srcOrd="3" destOrd="0" presId="urn:microsoft.com/office/officeart/2005/8/layout/list1"/>
    <dgm:cxn modelId="{6B80D46B-4720-4FF6-9C0F-02A2E31864FC}" type="presParOf" srcId="{03E363D4-E027-4122-8B00-B1EC80B69693}" destId="{AF705DB5-1CFA-4AF9-B6A6-5D08D5004E29}" srcOrd="4" destOrd="0" presId="urn:microsoft.com/office/officeart/2005/8/layout/list1"/>
    <dgm:cxn modelId="{ED6923BF-58BC-4507-B93C-83AB8DECEE21}" type="presParOf" srcId="{AF705DB5-1CFA-4AF9-B6A6-5D08D5004E29}" destId="{542F721B-5345-4772-893E-6CF8755DAD96}" srcOrd="0" destOrd="0" presId="urn:microsoft.com/office/officeart/2005/8/layout/list1"/>
    <dgm:cxn modelId="{DD2543AB-F9CE-4708-86B6-DBFD34AB7570}" type="presParOf" srcId="{AF705DB5-1CFA-4AF9-B6A6-5D08D5004E29}" destId="{4473494F-FA60-45C8-BFC2-71673FEE2793}" srcOrd="1" destOrd="0" presId="urn:microsoft.com/office/officeart/2005/8/layout/list1"/>
    <dgm:cxn modelId="{1CBF25C2-7AAB-45BA-9E3A-5462B30D245C}" type="presParOf" srcId="{03E363D4-E027-4122-8B00-B1EC80B69693}" destId="{1C98A084-9844-46DF-B77C-5F3C93ECA516}" srcOrd="5" destOrd="0" presId="urn:microsoft.com/office/officeart/2005/8/layout/list1"/>
    <dgm:cxn modelId="{20893AE4-C18B-4D4C-97AD-BD76F2B95FFB}" type="presParOf" srcId="{03E363D4-E027-4122-8B00-B1EC80B69693}" destId="{E6F8B187-E43B-4E54-8540-3079F5F14A5D}" srcOrd="6" destOrd="0" presId="urn:microsoft.com/office/officeart/2005/8/layout/list1"/>
    <dgm:cxn modelId="{7806338A-B556-47D8-82B3-A52DC6DCC98F}" type="presParOf" srcId="{03E363D4-E027-4122-8B00-B1EC80B69693}" destId="{F010C2CB-DB86-48B8-9A95-B6DC04AAFDB9}" srcOrd="7" destOrd="0" presId="urn:microsoft.com/office/officeart/2005/8/layout/list1"/>
    <dgm:cxn modelId="{94C27E1A-4832-4D6E-A86B-B282690A0EEB}" type="presParOf" srcId="{03E363D4-E027-4122-8B00-B1EC80B69693}" destId="{4AC51C63-BF4C-4EC6-ACB3-F4FFEA92195E}" srcOrd="8" destOrd="0" presId="urn:microsoft.com/office/officeart/2005/8/layout/list1"/>
    <dgm:cxn modelId="{1FA11D6D-0016-4C50-B019-2FE4069CCAC2}" type="presParOf" srcId="{4AC51C63-BF4C-4EC6-ACB3-F4FFEA92195E}" destId="{E735B433-A7BF-4F7F-A8AD-7C9FDF532B85}" srcOrd="0" destOrd="0" presId="urn:microsoft.com/office/officeart/2005/8/layout/list1"/>
    <dgm:cxn modelId="{6D5C68DB-BA8C-4D40-8C44-4DFAE5576421}" type="presParOf" srcId="{4AC51C63-BF4C-4EC6-ACB3-F4FFEA92195E}" destId="{5B69FD89-E1E1-4BBD-B30A-63F904768849}" srcOrd="1" destOrd="0" presId="urn:microsoft.com/office/officeart/2005/8/layout/list1"/>
    <dgm:cxn modelId="{E5AEF69D-80E7-4CF8-8CD5-D64B62777E2D}" type="presParOf" srcId="{03E363D4-E027-4122-8B00-B1EC80B69693}" destId="{D129AA9B-EE99-4172-9BF6-CD2C6E554EC8}" srcOrd="9" destOrd="0" presId="urn:microsoft.com/office/officeart/2005/8/layout/list1"/>
    <dgm:cxn modelId="{3C4D194C-A80C-487B-8D4D-C4B65645704A}" type="presParOf" srcId="{03E363D4-E027-4122-8B00-B1EC80B69693}" destId="{0B3B1703-9927-4BD6-9EE9-E9A551D56187}" srcOrd="10" destOrd="0" presId="urn:microsoft.com/office/officeart/2005/8/layout/list1"/>
    <dgm:cxn modelId="{7A194DD2-2371-4E76-B3EC-DDCE435980FF}" type="presParOf" srcId="{03E363D4-E027-4122-8B00-B1EC80B69693}" destId="{4F39D414-457F-44C9-8C36-46AC6E695A9D}" srcOrd="11" destOrd="0" presId="urn:microsoft.com/office/officeart/2005/8/layout/list1"/>
    <dgm:cxn modelId="{A3F0C025-0CFE-452F-94CB-BAFD386C7EE9}" type="presParOf" srcId="{03E363D4-E027-4122-8B00-B1EC80B69693}" destId="{619798A5-2FE8-4A61-8E60-9C2A209D3FDD}" srcOrd="12" destOrd="0" presId="urn:microsoft.com/office/officeart/2005/8/layout/list1"/>
    <dgm:cxn modelId="{17FD5267-C443-4DE0-B239-E2AECA65E41B}" type="presParOf" srcId="{619798A5-2FE8-4A61-8E60-9C2A209D3FDD}" destId="{DEA4FEEC-3BA8-4E46-9BFD-B169B7AF46DA}" srcOrd="0" destOrd="0" presId="urn:microsoft.com/office/officeart/2005/8/layout/list1"/>
    <dgm:cxn modelId="{47F8A0F2-76DA-4CD4-8563-1AFAC124E665}" type="presParOf" srcId="{619798A5-2FE8-4A61-8E60-9C2A209D3FDD}" destId="{5DACDD84-7A0D-469D-ABF8-6FE115D99263}" srcOrd="1" destOrd="0" presId="urn:microsoft.com/office/officeart/2005/8/layout/list1"/>
    <dgm:cxn modelId="{56767D5D-DDF3-483B-A39B-518F5061D21F}" type="presParOf" srcId="{03E363D4-E027-4122-8B00-B1EC80B69693}" destId="{FFB372FE-D6C2-4AA1-8C33-B6DFDB50A4F6}" srcOrd="13" destOrd="0" presId="urn:microsoft.com/office/officeart/2005/8/layout/list1"/>
    <dgm:cxn modelId="{D1EE235F-C44A-4CBD-82A9-6DE6178CAE46}" type="presParOf" srcId="{03E363D4-E027-4122-8B00-B1EC80B69693}" destId="{05FCD75C-5606-461F-BBDE-DA2832C31D4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358AB7-6FF1-43A4-B28A-F50B55AD36E2}" type="doc">
      <dgm:prSet loTypeId="urn:microsoft.com/office/officeart/2016/7/layout/RepeatingBendingProcessNew" loCatId="process" qsTypeId="urn:microsoft.com/office/officeart/2005/8/quickstyle/simple1" qsCatId="simple" csTypeId="urn:microsoft.com/office/officeart/2005/8/colors/colorful2" csCatId="colorful"/>
      <dgm:spPr/>
      <dgm:t>
        <a:bodyPr/>
        <a:lstStyle/>
        <a:p>
          <a:endParaRPr lang="en-US"/>
        </a:p>
      </dgm:t>
    </dgm:pt>
    <dgm:pt modelId="{A247A824-3F30-4D1B-B072-D168BC7A62F0}">
      <dgm:prSet/>
      <dgm:spPr/>
      <dgm:t>
        <a:bodyPr/>
        <a:lstStyle/>
        <a:p>
          <a:r>
            <a:rPr lang="en-IE"/>
            <a:t>Simple categorical arguments: Is X a Y? Where you and your audience agree on the meaning of Y.</a:t>
          </a:r>
          <a:endParaRPr lang="en-US"/>
        </a:p>
      </dgm:t>
    </dgm:pt>
    <dgm:pt modelId="{AD999B7E-2E3D-430D-B0BC-DB680D90DF05}" type="parTrans" cxnId="{8C2475B5-CCD1-4FBF-A19D-92E32270977A}">
      <dgm:prSet/>
      <dgm:spPr/>
      <dgm:t>
        <a:bodyPr/>
        <a:lstStyle/>
        <a:p>
          <a:endParaRPr lang="en-US"/>
        </a:p>
      </dgm:t>
    </dgm:pt>
    <dgm:pt modelId="{F4320963-3B89-411F-BE5D-DCD71913AF52}" type="sibTrans" cxnId="{8C2475B5-CCD1-4FBF-A19D-92E32270977A}">
      <dgm:prSet/>
      <dgm:spPr/>
      <dgm:t>
        <a:bodyPr/>
        <a:lstStyle/>
        <a:p>
          <a:endParaRPr lang="en-US"/>
        </a:p>
      </dgm:t>
    </dgm:pt>
    <dgm:pt modelId="{0C2DFF2A-F8E1-4BEF-9D8F-A7AEA9A8D67A}">
      <dgm:prSet/>
      <dgm:spPr/>
      <dgm:t>
        <a:bodyPr/>
        <a:lstStyle/>
        <a:p>
          <a:r>
            <a:rPr lang="en-IE"/>
            <a:t>Definitional arguments: Is X a Y? Where the definition of Y is in dispute.</a:t>
          </a:r>
          <a:endParaRPr lang="en-US"/>
        </a:p>
      </dgm:t>
    </dgm:pt>
    <dgm:pt modelId="{DB39196B-9DE9-4E77-BB19-6A53AA3C166A}" type="parTrans" cxnId="{BCAE9DC2-5008-4B76-A60F-90B75A2BE7B9}">
      <dgm:prSet/>
      <dgm:spPr/>
      <dgm:t>
        <a:bodyPr/>
        <a:lstStyle/>
        <a:p>
          <a:endParaRPr lang="en-US"/>
        </a:p>
      </dgm:t>
    </dgm:pt>
    <dgm:pt modelId="{E9FF863B-BEA1-4141-B033-0E46534FE525}" type="sibTrans" cxnId="{BCAE9DC2-5008-4B76-A60F-90B75A2BE7B9}">
      <dgm:prSet/>
      <dgm:spPr/>
      <dgm:t>
        <a:bodyPr/>
        <a:lstStyle/>
        <a:p>
          <a:endParaRPr lang="en-US"/>
        </a:p>
      </dgm:t>
    </dgm:pt>
    <dgm:pt modelId="{411C66E8-4CB8-4A03-A789-8745ECF87A0B}">
      <dgm:prSet/>
      <dgm:spPr/>
      <dgm:t>
        <a:bodyPr/>
        <a:lstStyle/>
        <a:p>
          <a:r>
            <a:rPr lang="en-IE"/>
            <a:t>Cause/Consequence arguments: Does X cause Y? Is Y a consequence of X?</a:t>
          </a:r>
          <a:endParaRPr lang="en-US"/>
        </a:p>
      </dgm:t>
    </dgm:pt>
    <dgm:pt modelId="{C751B32B-4FA0-4B87-8D56-D051BA519AAB}" type="parTrans" cxnId="{8C43B29F-FB2E-43A1-B4EE-4849BF596150}">
      <dgm:prSet/>
      <dgm:spPr/>
      <dgm:t>
        <a:bodyPr/>
        <a:lstStyle/>
        <a:p>
          <a:endParaRPr lang="en-US"/>
        </a:p>
      </dgm:t>
    </dgm:pt>
    <dgm:pt modelId="{B0CEAEAF-5C6D-4AB6-998D-69B617FF6640}" type="sibTrans" cxnId="{8C43B29F-FB2E-43A1-B4EE-4849BF596150}">
      <dgm:prSet/>
      <dgm:spPr/>
      <dgm:t>
        <a:bodyPr/>
        <a:lstStyle/>
        <a:p>
          <a:endParaRPr lang="en-US"/>
        </a:p>
      </dgm:t>
    </dgm:pt>
    <dgm:pt modelId="{8E56CB7A-F124-4981-93C3-FB546EB83CA3}">
      <dgm:prSet/>
      <dgm:spPr/>
      <dgm:t>
        <a:bodyPr/>
        <a:lstStyle/>
        <a:p>
          <a:r>
            <a:rPr lang="en-IE"/>
            <a:t>Resemblance arguments? Is X like Y?</a:t>
          </a:r>
          <a:endParaRPr lang="en-US"/>
        </a:p>
      </dgm:t>
    </dgm:pt>
    <dgm:pt modelId="{BC4F892B-019B-4F5C-B2A4-4B7887299674}" type="parTrans" cxnId="{82DF1B93-FBA2-416A-A4CD-1E705AB23DE0}">
      <dgm:prSet/>
      <dgm:spPr/>
      <dgm:t>
        <a:bodyPr/>
        <a:lstStyle/>
        <a:p>
          <a:endParaRPr lang="en-US"/>
        </a:p>
      </dgm:t>
    </dgm:pt>
    <dgm:pt modelId="{A437405F-E128-4DAE-83C4-D6EB853218CB}" type="sibTrans" cxnId="{82DF1B93-FBA2-416A-A4CD-1E705AB23DE0}">
      <dgm:prSet/>
      <dgm:spPr/>
      <dgm:t>
        <a:bodyPr/>
        <a:lstStyle/>
        <a:p>
          <a:endParaRPr lang="en-US"/>
        </a:p>
      </dgm:t>
    </dgm:pt>
    <dgm:pt modelId="{729C5705-F6AE-43FA-8DA8-75DBB46CCEA9}">
      <dgm:prSet/>
      <dgm:spPr/>
      <dgm:t>
        <a:bodyPr/>
        <a:lstStyle/>
        <a:p>
          <a:r>
            <a:rPr lang="en-IE"/>
            <a:t>Evaluation arguments: Is X good or bad? Is X a good or bad Y?</a:t>
          </a:r>
          <a:endParaRPr lang="en-US"/>
        </a:p>
      </dgm:t>
    </dgm:pt>
    <dgm:pt modelId="{95243603-1190-4AFE-879C-1CA3DDAC02C7}" type="parTrans" cxnId="{2ADBE646-6549-4FC5-818E-526ECF8183C9}">
      <dgm:prSet/>
      <dgm:spPr/>
      <dgm:t>
        <a:bodyPr/>
        <a:lstStyle/>
        <a:p>
          <a:endParaRPr lang="en-US"/>
        </a:p>
      </dgm:t>
    </dgm:pt>
    <dgm:pt modelId="{F3442467-C2F1-4636-BB7E-0F73BD2F3399}" type="sibTrans" cxnId="{2ADBE646-6549-4FC5-818E-526ECF8183C9}">
      <dgm:prSet/>
      <dgm:spPr/>
      <dgm:t>
        <a:bodyPr/>
        <a:lstStyle/>
        <a:p>
          <a:endParaRPr lang="en-US"/>
        </a:p>
      </dgm:t>
    </dgm:pt>
    <dgm:pt modelId="{C323D3BC-FE9A-41D9-9D04-6960382D6A4E}">
      <dgm:prSet/>
      <dgm:spPr/>
      <dgm:t>
        <a:bodyPr/>
        <a:lstStyle/>
        <a:p>
          <a:r>
            <a:rPr lang="en-IE"/>
            <a:t>Proposal arguments: Should we do or not do X?</a:t>
          </a:r>
          <a:endParaRPr lang="en-US"/>
        </a:p>
      </dgm:t>
    </dgm:pt>
    <dgm:pt modelId="{849862D6-0911-4FBF-B4F2-86E7178A2CC6}" type="parTrans" cxnId="{DA738737-CA9B-4408-8048-51C70DD8847E}">
      <dgm:prSet/>
      <dgm:spPr/>
      <dgm:t>
        <a:bodyPr/>
        <a:lstStyle/>
        <a:p>
          <a:endParaRPr lang="en-US"/>
        </a:p>
      </dgm:t>
    </dgm:pt>
    <dgm:pt modelId="{33138100-339A-4DE7-92DC-AAD78B50D0AC}" type="sibTrans" cxnId="{DA738737-CA9B-4408-8048-51C70DD8847E}">
      <dgm:prSet/>
      <dgm:spPr/>
      <dgm:t>
        <a:bodyPr/>
        <a:lstStyle/>
        <a:p>
          <a:endParaRPr lang="en-US"/>
        </a:p>
      </dgm:t>
    </dgm:pt>
    <dgm:pt modelId="{09024430-5B22-4152-AE29-7AC8C4483108}" type="pres">
      <dgm:prSet presAssocID="{90358AB7-6FF1-43A4-B28A-F50B55AD36E2}" presName="Name0" presStyleCnt="0">
        <dgm:presLayoutVars>
          <dgm:dir/>
          <dgm:resizeHandles val="exact"/>
        </dgm:presLayoutVars>
      </dgm:prSet>
      <dgm:spPr/>
    </dgm:pt>
    <dgm:pt modelId="{3C2BB8DA-3FD0-4D13-8589-6BC8ABEA098F}" type="pres">
      <dgm:prSet presAssocID="{A247A824-3F30-4D1B-B072-D168BC7A62F0}" presName="node" presStyleLbl="node1" presStyleIdx="0" presStyleCnt="6">
        <dgm:presLayoutVars>
          <dgm:bulletEnabled val="1"/>
        </dgm:presLayoutVars>
      </dgm:prSet>
      <dgm:spPr/>
    </dgm:pt>
    <dgm:pt modelId="{397C3A2B-59E0-4CF6-8529-4AE354227DBC}" type="pres">
      <dgm:prSet presAssocID="{F4320963-3B89-411F-BE5D-DCD71913AF52}" presName="sibTrans" presStyleLbl="sibTrans1D1" presStyleIdx="0" presStyleCnt="5"/>
      <dgm:spPr/>
    </dgm:pt>
    <dgm:pt modelId="{986F29F0-714D-4EC5-983D-FF1597BD78F1}" type="pres">
      <dgm:prSet presAssocID="{F4320963-3B89-411F-BE5D-DCD71913AF52}" presName="connectorText" presStyleLbl="sibTrans1D1" presStyleIdx="0" presStyleCnt="5"/>
      <dgm:spPr/>
    </dgm:pt>
    <dgm:pt modelId="{68A18A59-F472-44EF-928C-E26C589A0731}" type="pres">
      <dgm:prSet presAssocID="{0C2DFF2A-F8E1-4BEF-9D8F-A7AEA9A8D67A}" presName="node" presStyleLbl="node1" presStyleIdx="1" presStyleCnt="6">
        <dgm:presLayoutVars>
          <dgm:bulletEnabled val="1"/>
        </dgm:presLayoutVars>
      </dgm:prSet>
      <dgm:spPr/>
    </dgm:pt>
    <dgm:pt modelId="{1D2F1D3A-ABBE-4B50-B8B0-0E2D773AA31B}" type="pres">
      <dgm:prSet presAssocID="{E9FF863B-BEA1-4141-B033-0E46534FE525}" presName="sibTrans" presStyleLbl="sibTrans1D1" presStyleIdx="1" presStyleCnt="5"/>
      <dgm:spPr/>
    </dgm:pt>
    <dgm:pt modelId="{88E640E2-6465-4739-A301-D6985EC8858B}" type="pres">
      <dgm:prSet presAssocID="{E9FF863B-BEA1-4141-B033-0E46534FE525}" presName="connectorText" presStyleLbl="sibTrans1D1" presStyleIdx="1" presStyleCnt="5"/>
      <dgm:spPr/>
    </dgm:pt>
    <dgm:pt modelId="{D66D6D7A-4F95-4492-93A0-BCDDAB23522E}" type="pres">
      <dgm:prSet presAssocID="{411C66E8-4CB8-4A03-A789-8745ECF87A0B}" presName="node" presStyleLbl="node1" presStyleIdx="2" presStyleCnt="6">
        <dgm:presLayoutVars>
          <dgm:bulletEnabled val="1"/>
        </dgm:presLayoutVars>
      </dgm:prSet>
      <dgm:spPr/>
    </dgm:pt>
    <dgm:pt modelId="{8ECA1D7B-3DD2-4223-B26D-3CA3F3203BF5}" type="pres">
      <dgm:prSet presAssocID="{B0CEAEAF-5C6D-4AB6-998D-69B617FF6640}" presName="sibTrans" presStyleLbl="sibTrans1D1" presStyleIdx="2" presStyleCnt="5"/>
      <dgm:spPr/>
    </dgm:pt>
    <dgm:pt modelId="{26289865-A64A-44E4-824D-583C93B54030}" type="pres">
      <dgm:prSet presAssocID="{B0CEAEAF-5C6D-4AB6-998D-69B617FF6640}" presName="connectorText" presStyleLbl="sibTrans1D1" presStyleIdx="2" presStyleCnt="5"/>
      <dgm:spPr/>
    </dgm:pt>
    <dgm:pt modelId="{1424C924-A790-4663-BC01-F3068ED72A7B}" type="pres">
      <dgm:prSet presAssocID="{8E56CB7A-F124-4981-93C3-FB546EB83CA3}" presName="node" presStyleLbl="node1" presStyleIdx="3" presStyleCnt="6">
        <dgm:presLayoutVars>
          <dgm:bulletEnabled val="1"/>
        </dgm:presLayoutVars>
      </dgm:prSet>
      <dgm:spPr/>
    </dgm:pt>
    <dgm:pt modelId="{5083825D-1217-4DB8-AB20-EF77BB1E4DA5}" type="pres">
      <dgm:prSet presAssocID="{A437405F-E128-4DAE-83C4-D6EB853218CB}" presName="sibTrans" presStyleLbl="sibTrans1D1" presStyleIdx="3" presStyleCnt="5"/>
      <dgm:spPr/>
    </dgm:pt>
    <dgm:pt modelId="{E9088353-020B-413D-9949-9FCBAD484343}" type="pres">
      <dgm:prSet presAssocID="{A437405F-E128-4DAE-83C4-D6EB853218CB}" presName="connectorText" presStyleLbl="sibTrans1D1" presStyleIdx="3" presStyleCnt="5"/>
      <dgm:spPr/>
    </dgm:pt>
    <dgm:pt modelId="{AF1AFFDC-F899-4865-8163-C16BA3C7C70B}" type="pres">
      <dgm:prSet presAssocID="{729C5705-F6AE-43FA-8DA8-75DBB46CCEA9}" presName="node" presStyleLbl="node1" presStyleIdx="4" presStyleCnt="6">
        <dgm:presLayoutVars>
          <dgm:bulletEnabled val="1"/>
        </dgm:presLayoutVars>
      </dgm:prSet>
      <dgm:spPr/>
    </dgm:pt>
    <dgm:pt modelId="{6298B805-C441-40C0-97A5-BAF9269D457E}" type="pres">
      <dgm:prSet presAssocID="{F3442467-C2F1-4636-BB7E-0F73BD2F3399}" presName="sibTrans" presStyleLbl="sibTrans1D1" presStyleIdx="4" presStyleCnt="5"/>
      <dgm:spPr/>
    </dgm:pt>
    <dgm:pt modelId="{CDBFB0AC-8CAE-4DB9-9037-28FB25DC9B76}" type="pres">
      <dgm:prSet presAssocID="{F3442467-C2F1-4636-BB7E-0F73BD2F3399}" presName="connectorText" presStyleLbl="sibTrans1D1" presStyleIdx="4" presStyleCnt="5"/>
      <dgm:spPr/>
    </dgm:pt>
    <dgm:pt modelId="{C4E7A57B-F9BD-482D-9332-96DA63C99866}" type="pres">
      <dgm:prSet presAssocID="{C323D3BC-FE9A-41D9-9D04-6960382D6A4E}" presName="node" presStyleLbl="node1" presStyleIdx="5" presStyleCnt="6">
        <dgm:presLayoutVars>
          <dgm:bulletEnabled val="1"/>
        </dgm:presLayoutVars>
      </dgm:prSet>
      <dgm:spPr/>
    </dgm:pt>
  </dgm:ptLst>
  <dgm:cxnLst>
    <dgm:cxn modelId="{FF20ED07-7347-4D09-AB25-52B07AB86657}" type="presOf" srcId="{A437405F-E128-4DAE-83C4-D6EB853218CB}" destId="{E9088353-020B-413D-9949-9FCBAD484343}" srcOrd="1" destOrd="0" presId="urn:microsoft.com/office/officeart/2016/7/layout/RepeatingBendingProcessNew"/>
    <dgm:cxn modelId="{0728D421-9C45-4E05-AAB3-B7611B437D37}" type="presOf" srcId="{E9FF863B-BEA1-4141-B033-0E46534FE525}" destId="{1D2F1D3A-ABBE-4B50-B8B0-0E2D773AA31B}" srcOrd="0" destOrd="0" presId="urn:microsoft.com/office/officeart/2016/7/layout/RepeatingBendingProcessNew"/>
    <dgm:cxn modelId="{D413AB33-8ACA-41D0-ADA5-93E1FA0BACD3}" type="presOf" srcId="{8E56CB7A-F124-4981-93C3-FB546EB83CA3}" destId="{1424C924-A790-4663-BC01-F3068ED72A7B}" srcOrd="0" destOrd="0" presId="urn:microsoft.com/office/officeart/2016/7/layout/RepeatingBendingProcessNew"/>
    <dgm:cxn modelId="{DA738737-CA9B-4408-8048-51C70DD8847E}" srcId="{90358AB7-6FF1-43A4-B28A-F50B55AD36E2}" destId="{C323D3BC-FE9A-41D9-9D04-6960382D6A4E}" srcOrd="5" destOrd="0" parTransId="{849862D6-0911-4FBF-B4F2-86E7178A2CC6}" sibTransId="{33138100-339A-4DE7-92DC-AAD78B50D0AC}"/>
    <dgm:cxn modelId="{24D60F3C-E35E-4970-91FA-010DD697A4E9}" type="presOf" srcId="{F4320963-3B89-411F-BE5D-DCD71913AF52}" destId="{397C3A2B-59E0-4CF6-8529-4AE354227DBC}" srcOrd="0" destOrd="0" presId="urn:microsoft.com/office/officeart/2016/7/layout/RepeatingBendingProcessNew"/>
    <dgm:cxn modelId="{1BC7A35D-13BE-4C68-AC21-B83F08D5DA11}" type="presOf" srcId="{F4320963-3B89-411F-BE5D-DCD71913AF52}" destId="{986F29F0-714D-4EC5-983D-FF1597BD78F1}" srcOrd="1" destOrd="0" presId="urn:microsoft.com/office/officeart/2016/7/layout/RepeatingBendingProcessNew"/>
    <dgm:cxn modelId="{2ADBE646-6549-4FC5-818E-526ECF8183C9}" srcId="{90358AB7-6FF1-43A4-B28A-F50B55AD36E2}" destId="{729C5705-F6AE-43FA-8DA8-75DBB46CCEA9}" srcOrd="4" destOrd="0" parTransId="{95243603-1190-4AFE-879C-1CA3DDAC02C7}" sibTransId="{F3442467-C2F1-4636-BB7E-0F73BD2F3399}"/>
    <dgm:cxn modelId="{637E0768-5EF1-4336-B8D4-68F8DC310ADA}" type="presOf" srcId="{F3442467-C2F1-4636-BB7E-0F73BD2F3399}" destId="{6298B805-C441-40C0-97A5-BAF9269D457E}" srcOrd="0" destOrd="0" presId="urn:microsoft.com/office/officeart/2016/7/layout/RepeatingBendingProcessNew"/>
    <dgm:cxn modelId="{72DC0569-35D1-491B-A08E-9C2F98D92DC5}" type="presOf" srcId="{B0CEAEAF-5C6D-4AB6-998D-69B617FF6640}" destId="{8ECA1D7B-3DD2-4223-B26D-3CA3F3203BF5}" srcOrd="0" destOrd="0" presId="urn:microsoft.com/office/officeart/2016/7/layout/RepeatingBendingProcessNew"/>
    <dgm:cxn modelId="{C7424E53-855C-4174-9864-9CE36FFA6167}" type="presOf" srcId="{E9FF863B-BEA1-4141-B033-0E46534FE525}" destId="{88E640E2-6465-4739-A301-D6985EC8858B}" srcOrd="1" destOrd="0" presId="urn:microsoft.com/office/officeart/2016/7/layout/RepeatingBendingProcessNew"/>
    <dgm:cxn modelId="{2F360F58-30CA-44FA-9B0B-7CC8030F1889}" type="presOf" srcId="{C323D3BC-FE9A-41D9-9D04-6960382D6A4E}" destId="{C4E7A57B-F9BD-482D-9332-96DA63C99866}" srcOrd="0" destOrd="0" presId="urn:microsoft.com/office/officeart/2016/7/layout/RepeatingBendingProcessNew"/>
    <dgm:cxn modelId="{A06C128E-5649-4DC4-90E9-EA6EE185E41C}" type="presOf" srcId="{F3442467-C2F1-4636-BB7E-0F73BD2F3399}" destId="{CDBFB0AC-8CAE-4DB9-9037-28FB25DC9B76}" srcOrd="1" destOrd="0" presId="urn:microsoft.com/office/officeart/2016/7/layout/RepeatingBendingProcessNew"/>
    <dgm:cxn modelId="{82DF1B93-FBA2-416A-A4CD-1E705AB23DE0}" srcId="{90358AB7-6FF1-43A4-B28A-F50B55AD36E2}" destId="{8E56CB7A-F124-4981-93C3-FB546EB83CA3}" srcOrd="3" destOrd="0" parTransId="{BC4F892B-019B-4F5C-B2A4-4B7887299674}" sibTransId="{A437405F-E128-4DAE-83C4-D6EB853218CB}"/>
    <dgm:cxn modelId="{4FEA229D-900C-4F5D-9339-71C4EB8E7DDB}" type="presOf" srcId="{0C2DFF2A-F8E1-4BEF-9D8F-A7AEA9A8D67A}" destId="{68A18A59-F472-44EF-928C-E26C589A0731}" srcOrd="0" destOrd="0" presId="urn:microsoft.com/office/officeart/2016/7/layout/RepeatingBendingProcessNew"/>
    <dgm:cxn modelId="{8C43B29F-FB2E-43A1-B4EE-4849BF596150}" srcId="{90358AB7-6FF1-43A4-B28A-F50B55AD36E2}" destId="{411C66E8-4CB8-4A03-A789-8745ECF87A0B}" srcOrd="2" destOrd="0" parTransId="{C751B32B-4FA0-4B87-8D56-D051BA519AAB}" sibTransId="{B0CEAEAF-5C6D-4AB6-998D-69B617FF6640}"/>
    <dgm:cxn modelId="{08512FA1-B541-4F3A-A396-0A57DAE037B9}" type="presOf" srcId="{A247A824-3F30-4D1B-B072-D168BC7A62F0}" destId="{3C2BB8DA-3FD0-4D13-8589-6BC8ABEA098F}" srcOrd="0" destOrd="0" presId="urn:microsoft.com/office/officeart/2016/7/layout/RepeatingBendingProcessNew"/>
    <dgm:cxn modelId="{F7E1EFB1-B471-42E8-8EF3-A9A7398863F4}" type="presOf" srcId="{411C66E8-4CB8-4A03-A789-8745ECF87A0B}" destId="{D66D6D7A-4F95-4492-93A0-BCDDAB23522E}" srcOrd="0" destOrd="0" presId="urn:microsoft.com/office/officeart/2016/7/layout/RepeatingBendingProcessNew"/>
    <dgm:cxn modelId="{8C2475B5-CCD1-4FBF-A19D-92E32270977A}" srcId="{90358AB7-6FF1-43A4-B28A-F50B55AD36E2}" destId="{A247A824-3F30-4D1B-B072-D168BC7A62F0}" srcOrd="0" destOrd="0" parTransId="{AD999B7E-2E3D-430D-B0BC-DB680D90DF05}" sibTransId="{F4320963-3B89-411F-BE5D-DCD71913AF52}"/>
    <dgm:cxn modelId="{BCAE9DC2-5008-4B76-A60F-90B75A2BE7B9}" srcId="{90358AB7-6FF1-43A4-B28A-F50B55AD36E2}" destId="{0C2DFF2A-F8E1-4BEF-9D8F-A7AEA9A8D67A}" srcOrd="1" destOrd="0" parTransId="{DB39196B-9DE9-4E77-BB19-6A53AA3C166A}" sibTransId="{E9FF863B-BEA1-4141-B033-0E46534FE525}"/>
    <dgm:cxn modelId="{69F434C7-6102-4523-9132-243BA57FE1C0}" type="presOf" srcId="{A437405F-E128-4DAE-83C4-D6EB853218CB}" destId="{5083825D-1217-4DB8-AB20-EF77BB1E4DA5}" srcOrd="0" destOrd="0" presId="urn:microsoft.com/office/officeart/2016/7/layout/RepeatingBendingProcessNew"/>
    <dgm:cxn modelId="{2E92FFCC-64EE-4D44-BE39-F6A332663C81}" type="presOf" srcId="{B0CEAEAF-5C6D-4AB6-998D-69B617FF6640}" destId="{26289865-A64A-44E4-824D-583C93B54030}" srcOrd="1" destOrd="0" presId="urn:microsoft.com/office/officeart/2016/7/layout/RepeatingBendingProcessNew"/>
    <dgm:cxn modelId="{C3E766E3-4F2C-4A44-B883-75658AE36F8C}" type="presOf" srcId="{90358AB7-6FF1-43A4-B28A-F50B55AD36E2}" destId="{09024430-5B22-4152-AE29-7AC8C4483108}" srcOrd="0" destOrd="0" presId="urn:microsoft.com/office/officeart/2016/7/layout/RepeatingBendingProcessNew"/>
    <dgm:cxn modelId="{6D988DEE-C98A-4703-AC86-00ABB9B14899}" type="presOf" srcId="{729C5705-F6AE-43FA-8DA8-75DBB46CCEA9}" destId="{AF1AFFDC-F899-4865-8163-C16BA3C7C70B}" srcOrd="0" destOrd="0" presId="urn:microsoft.com/office/officeart/2016/7/layout/RepeatingBendingProcessNew"/>
    <dgm:cxn modelId="{B74013AF-8040-4199-ACDB-7D743C1B2FEC}" type="presParOf" srcId="{09024430-5B22-4152-AE29-7AC8C4483108}" destId="{3C2BB8DA-3FD0-4D13-8589-6BC8ABEA098F}" srcOrd="0" destOrd="0" presId="urn:microsoft.com/office/officeart/2016/7/layout/RepeatingBendingProcessNew"/>
    <dgm:cxn modelId="{813582F6-0B89-4466-9195-4F26ED124FC5}" type="presParOf" srcId="{09024430-5B22-4152-AE29-7AC8C4483108}" destId="{397C3A2B-59E0-4CF6-8529-4AE354227DBC}" srcOrd="1" destOrd="0" presId="urn:microsoft.com/office/officeart/2016/7/layout/RepeatingBendingProcessNew"/>
    <dgm:cxn modelId="{73B125CE-61F9-4CB7-BA4A-5E7BEA3D2E5C}" type="presParOf" srcId="{397C3A2B-59E0-4CF6-8529-4AE354227DBC}" destId="{986F29F0-714D-4EC5-983D-FF1597BD78F1}" srcOrd="0" destOrd="0" presId="urn:microsoft.com/office/officeart/2016/7/layout/RepeatingBendingProcessNew"/>
    <dgm:cxn modelId="{CCEB6406-9808-4266-929F-29144A8E353E}" type="presParOf" srcId="{09024430-5B22-4152-AE29-7AC8C4483108}" destId="{68A18A59-F472-44EF-928C-E26C589A0731}" srcOrd="2" destOrd="0" presId="urn:microsoft.com/office/officeart/2016/7/layout/RepeatingBendingProcessNew"/>
    <dgm:cxn modelId="{E9BE8A60-825B-4AF2-92F9-9183FF2C93AB}" type="presParOf" srcId="{09024430-5B22-4152-AE29-7AC8C4483108}" destId="{1D2F1D3A-ABBE-4B50-B8B0-0E2D773AA31B}" srcOrd="3" destOrd="0" presId="urn:microsoft.com/office/officeart/2016/7/layout/RepeatingBendingProcessNew"/>
    <dgm:cxn modelId="{24B1FD05-3C51-4CA7-A410-7B415D73E265}" type="presParOf" srcId="{1D2F1D3A-ABBE-4B50-B8B0-0E2D773AA31B}" destId="{88E640E2-6465-4739-A301-D6985EC8858B}" srcOrd="0" destOrd="0" presId="urn:microsoft.com/office/officeart/2016/7/layout/RepeatingBendingProcessNew"/>
    <dgm:cxn modelId="{8219CCBE-12C7-4F69-B7A3-228514AC72F6}" type="presParOf" srcId="{09024430-5B22-4152-AE29-7AC8C4483108}" destId="{D66D6D7A-4F95-4492-93A0-BCDDAB23522E}" srcOrd="4" destOrd="0" presId="urn:microsoft.com/office/officeart/2016/7/layout/RepeatingBendingProcessNew"/>
    <dgm:cxn modelId="{02C87CFA-85DD-4A5F-A319-48A8EF196359}" type="presParOf" srcId="{09024430-5B22-4152-AE29-7AC8C4483108}" destId="{8ECA1D7B-3DD2-4223-B26D-3CA3F3203BF5}" srcOrd="5" destOrd="0" presId="urn:microsoft.com/office/officeart/2016/7/layout/RepeatingBendingProcessNew"/>
    <dgm:cxn modelId="{F97C4160-D817-49DB-BBAF-49CC4BB18C24}" type="presParOf" srcId="{8ECA1D7B-3DD2-4223-B26D-3CA3F3203BF5}" destId="{26289865-A64A-44E4-824D-583C93B54030}" srcOrd="0" destOrd="0" presId="urn:microsoft.com/office/officeart/2016/7/layout/RepeatingBendingProcessNew"/>
    <dgm:cxn modelId="{AE38889A-EB8C-499E-B6CB-7DD30B10E007}" type="presParOf" srcId="{09024430-5B22-4152-AE29-7AC8C4483108}" destId="{1424C924-A790-4663-BC01-F3068ED72A7B}" srcOrd="6" destOrd="0" presId="urn:microsoft.com/office/officeart/2016/7/layout/RepeatingBendingProcessNew"/>
    <dgm:cxn modelId="{BABC87DF-0180-4B1E-979E-C3C1E02EBB65}" type="presParOf" srcId="{09024430-5B22-4152-AE29-7AC8C4483108}" destId="{5083825D-1217-4DB8-AB20-EF77BB1E4DA5}" srcOrd="7" destOrd="0" presId="urn:microsoft.com/office/officeart/2016/7/layout/RepeatingBendingProcessNew"/>
    <dgm:cxn modelId="{94027E48-06C2-42F6-9A93-B6E5F52608C2}" type="presParOf" srcId="{5083825D-1217-4DB8-AB20-EF77BB1E4DA5}" destId="{E9088353-020B-413D-9949-9FCBAD484343}" srcOrd="0" destOrd="0" presId="urn:microsoft.com/office/officeart/2016/7/layout/RepeatingBendingProcessNew"/>
    <dgm:cxn modelId="{6E6D26CA-72C2-456E-8937-CC0ECB96581B}" type="presParOf" srcId="{09024430-5B22-4152-AE29-7AC8C4483108}" destId="{AF1AFFDC-F899-4865-8163-C16BA3C7C70B}" srcOrd="8" destOrd="0" presId="urn:microsoft.com/office/officeart/2016/7/layout/RepeatingBendingProcessNew"/>
    <dgm:cxn modelId="{754A8D77-8371-4969-8450-AF4771003CAA}" type="presParOf" srcId="{09024430-5B22-4152-AE29-7AC8C4483108}" destId="{6298B805-C441-40C0-97A5-BAF9269D457E}" srcOrd="9" destOrd="0" presId="urn:microsoft.com/office/officeart/2016/7/layout/RepeatingBendingProcessNew"/>
    <dgm:cxn modelId="{E2C90118-4A9E-4B43-A1CA-227B49C3DF9B}" type="presParOf" srcId="{6298B805-C441-40C0-97A5-BAF9269D457E}" destId="{CDBFB0AC-8CAE-4DB9-9037-28FB25DC9B76}" srcOrd="0" destOrd="0" presId="urn:microsoft.com/office/officeart/2016/7/layout/RepeatingBendingProcessNew"/>
    <dgm:cxn modelId="{9451689E-0A9D-4545-8577-C7626BA43956}" type="presParOf" srcId="{09024430-5B22-4152-AE29-7AC8C4483108}" destId="{C4E7A57B-F9BD-482D-9332-96DA63C99866}"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D7D066-6CC0-4E5E-94B7-3FD0A2C574D5}" type="doc">
      <dgm:prSet loTypeId="urn:microsoft.com/office/officeart/2016/7/layout/HorizontalActionList" loCatId="List" qsTypeId="urn:microsoft.com/office/officeart/2005/8/quickstyle/simple1" qsCatId="simple" csTypeId="urn:microsoft.com/office/officeart/2005/8/colors/colorful2" csCatId="colorful" phldr="1"/>
      <dgm:spPr/>
      <dgm:t>
        <a:bodyPr/>
        <a:lstStyle/>
        <a:p>
          <a:endParaRPr lang="en-US"/>
        </a:p>
      </dgm:t>
    </dgm:pt>
    <dgm:pt modelId="{00981F90-AEBD-4D85-9DF0-C76F3903E964}">
      <dgm:prSet/>
      <dgm:spPr/>
      <dgm:t>
        <a:bodyPr/>
        <a:lstStyle/>
        <a:p>
          <a:r>
            <a:rPr lang="en-IE"/>
            <a:t>Socratic</a:t>
          </a:r>
          <a:endParaRPr lang="en-US"/>
        </a:p>
      </dgm:t>
    </dgm:pt>
    <dgm:pt modelId="{E62605C4-DBA1-40EA-826E-EF3575104909}" type="parTrans" cxnId="{0E5488F1-F962-40C8-A7CB-3DB80750486E}">
      <dgm:prSet/>
      <dgm:spPr/>
      <dgm:t>
        <a:bodyPr/>
        <a:lstStyle/>
        <a:p>
          <a:endParaRPr lang="en-US"/>
        </a:p>
      </dgm:t>
    </dgm:pt>
    <dgm:pt modelId="{FD9C4954-B766-4ADC-ABBE-0A2C2E2E6B31}" type="sibTrans" cxnId="{0E5488F1-F962-40C8-A7CB-3DB80750486E}">
      <dgm:prSet/>
      <dgm:spPr/>
      <dgm:t>
        <a:bodyPr/>
        <a:lstStyle/>
        <a:p>
          <a:endParaRPr lang="en-US"/>
        </a:p>
      </dgm:t>
    </dgm:pt>
    <dgm:pt modelId="{09709B13-1F31-4DD7-84AD-9063CFB458EB}">
      <dgm:prSet/>
      <dgm:spPr/>
      <dgm:t>
        <a:bodyPr/>
        <a:lstStyle/>
        <a:p>
          <a:r>
            <a:rPr lang="en-IE" dirty="0"/>
            <a:t>Dialogic and dialectical, a hypothesis elimination method</a:t>
          </a:r>
          <a:endParaRPr lang="en-US" dirty="0"/>
        </a:p>
      </dgm:t>
    </dgm:pt>
    <dgm:pt modelId="{CD7B3534-9C7D-4592-ADCF-748E04E309B3}" type="parTrans" cxnId="{817CF314-7F76-459D-910B-CCA8EF2762C4}">
      <dgm:prSet/>
      <dgm:spPr/>
      <dgm:t>
        <a:bodyPr/>
        <a:lstStyle/>
        <a:p>
          <a:endParaRPr lang="en-US"/>
        </a:p>
      </dgm:t>
    </dgm:pt>
    <dgm:pt modelId="{5AD6186C-14E7-4CA5-B263-D5FA13968DA7}" type="sibTrans" cxnId="{817CF314-7F76-459D-910B-CCA8EF2762C4}">
      <dgm:prSet/>
      <dgm:spPr/>
      <dgm:t>
        <a:bodyPr/>
        <a:lstStyle/>
        <a:p>
          <a:endParaRPr lang="en-US"/>
        </a:p>
      </dgm:t>
    </dgm:pt>
    <dgm:pt modelId="{79E9AADF-27E8-4CAF-AAAA-AF5570429625}">
      <dgm:prSet/>
      <dgm:spPr/>
      <dgm:t>
        <a:bodyPr/>
        <a:lstStyle/>
        <a:p>
          <a:r>
            <a:rPr lang="en-IE"/>
            <a:t>Rogerian</a:t>
          </a:r>
          <a:endParaRPr lang="en-US"/>
        </a:p>
      </dgm:t>
    </dgm:pt>
    <dgm:pt modelId="{46EA49D7-E24E-4FB6-B38B-19BAC828A30B}" type="parTrans" cxnId="{3A8086EF-7C38-4B4B-9211-24C05A4D8167}">
      <dgm:prSet/>
      <dgm:spPr/>
      <dgm:t>
        <a:bodyPr/>
        <a:lstStyle/>
        <a:p>
          <a:endParaRPr lang="en-US"/>
        </a:p>
      </dgm:t>
    </dgm:pt>
    <dgm:pt modelId="{605AEA80-F72A-4C19-80DA-BDE5B5D2094E}" type="sibTrans" cxnId="{3A8086EF-7C38-4B4B-9211-24C05A4D8167}">
      <dgm:prSet/>
      <dgm:spPr/>
      <dgm:t>
        <a:bodyPr/>
        <a:lstStyle/>
        <a:p>
          <a:endParaRPr lang="en-US"/>
        </a:p>
      </dgm:t>
    </dgm:pt>
    <dgm:pt modelId="{87BA6571-603A-419A-BE84-CCB8F4968406}">
      <dgm:prSet/>
      <dgm:spPr/>
      <dgm:t>
        <a:bodyPr/>
        <a:lstStyle/>
        <a:p>
          <a:r>
            <a:rPr lang="en-IE"/>
            <a:t>Concessionary, a method of negotiating compromise and consensus—finding a position that both parties can live with</a:t>
          </a:r>
          <a:endParaRPr lang="en-US"/>
        </a:p>
      </dgm:t>
    </dgm:pt>
    <dgm:pt modelId="{C43CA548-70CE-461A-8022-F078FEC47C45}" type="parTrans" cxnId="{3E1B462D-7D7E-4AA4-BABF-1E7D18604740}">
      <dgm:prSet/>
      <dgm:spPr/>
      <dgm:t>
        <a:bodyPr/>
        <a:lstStyle/>
        <a:p>
          <a:endParaRPr lang="en-US"/>
        </a:p>
      </dgm:t>
    </dgm:pt>
    <dgm:pt modelId="{44AFDE9B-D636-4DC8-839E-221C65229267}" type="sibTrans" cxnId="{3E1B462D-7D7E-4AA4-BABF-1E7D18604740}">
      <dgm:prSet/>
      <dgm:spPr/>
      <dgm:t>
        <a:bodyPr/>
        <a:lstStyle/>
        <a:p>
          <a:endParaRPr lang="en-US"/>
        </a:p>
      </dgm:t>
    </dgm:pt>
    <dgm:pt modelId="{B268C5D6-F14D-4A11-86B8-9181C5130B10}">
      <dgm:prSet/>
      <dgm:spPr/>
      <dgm:t>
        <a:bodyPr/>
        <a:lstStyle/>
        <a:p>
          <a:r>
            <a:rPr lang="en-IE"/>
            <a:t>Toulmin</a:t>
          </a:r>
          <a:endParaRPr lang="en-US"/>
        </a:p>
      </dgm:t>
    </dgm:pt>
    <dgm:pt modelId="{970B89B1-7975-48E6-8605-5D27421D6819}" type="parTrans" cxnId="{8A017356-F70B-4813-B530-4EF7F36872A3}">
      <dgm:prSet/>
      <dgm:spPr/>
      <dgm:t>
        <a:bodyPr/>
        <a:lstStyle/>
        <a:p>
          <a:endParaRPr lang="en-US"/>
        </a:p>
      </dgm:t>
    </dgm:pt>
    <dgm:pt modelId="{DDF59E5F-B86B-4553-98EE-E1F6526481B7}" type="sibTrans" cxnId="{8A017356-F70B-4813-B530-4EF7F36872A3}">
      <dgm:prSet/>
      <dgm:spPr/>
      <dgm:t>
        <a:bodyPr/>
        <a:lstStyle/>
        <a:p>
          <a:endParaRPr lang="en-US"/>
        </a:p>
      </dgm:t>
    </dgm:pt>
    <dgm:pt modelId="{5B9C1F6F-BF5E-470B-AB9D-6E2E4C5A1023}">
      <dgm:prSet/>
      <dgm:spPr/>
      <dgm:t>
        <a:bodyPr/>
        <a:lstStyle/>
        <a:p>
          <a:r>
            <a:rPr lang="en-IE"/>
            <a:t>Legalistic, procedural, focused on logical probability based on the preponderance of the evidence; a method of analysis for evaluating the logic of the arguments one reads and those that one writes</a:t>
          </a:r>
          <a:endParaRPr lang="en-US"/>
        </a:p>
      </dgm:t>
    </dgm:pt>
    <dgm:pt modelId="{9E5EC37C-60C9-4435-88F6-12502743D188}" type="parTrans" cxnId="{34952990-966F-4573-BC0E-68D80A2ACCBF}">
      <dgm:prSet/>
      <dgm:spPr/>
      <dgm:t>
        <a:bodyPr/>
        <a:lstStyle/>
        <a:p>
          <a:endParaRPr lang="en-US"/>
        </a:p>
      </dgm:t>
    </dgm:pt>
    <dgm:pt modelId="{79A6C39F-2180-4E97-8866-AA6DABABA2D0}" type="sibTrans" cxnId="{34952990-966F-4573-BC0E-68D80A2ACCBF}">
      <dgm:prSet/>
      <dgm:spPr/>
      <dgm:t>
        <a:bodyPr/>
        <a:lstStyle/>
        <a:p>
          <a:endParaRPr lang="en-US"/>
        </a:p>
      </dgm:t>
    </dgm:pt>
    <dgm:pt modelId="{1D68368B-6B83-4387-BD5C-E031F1AD8D92}">
      <dgm:prSet/>
      <dgm:spPr/>
      <dgm:t>
        <a:bodyPr/>
        <a:lstStyle/>
        <a:p>
          <a:r>
            <a:rPr lang="en-US" dirty="0"/>
            <a:t>Aristotelian</a:t>
          </a:r>
        </a:p>
      </dgm:t>
    </dgm:pt>
    <dgm:pt modelId="{87778F29-A040-4647-B1FC-0EBA445D9200}" type="parTrans" cxnId="{21CC05BB-B25F-4175-8A72-346269FDCD80}">
      <dgm:prSet/>
      <dgm:spPr/>
      <dgm:t>
        <a:bodyPr/>
        <a:lstStyle/>
        <a:p>
          <a:endParaRPr lang="en-US"/>
        </a:p>
      </dgm:t>
    </dgm:pt>
    <dgm:pt modelId="{D2E3E323-FA08-40F8-B51C-DDAE4F869CBE}" type="sibTrans" cxnId="{21CC05BB-B25F-4175-8A72-346269FDCD80}">
      <dgm:prSet/>
      <dgm:spPr/>
      <dgm:t>
        <a:bodyPr/>
        <a:lstStyle/>
        <a:p>
          <a:endParaRPr lang="en-US"/>
        </a:p>
      </dgm:t>
    </dgm:pt>
    <dgm:pt modelId="{37CC02C9-04D3-45F8-9341-AAAB243567B8}">
      <dgm:prSe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t>Formal: syllogisms Informal: the enthymeme—a claim and a ‘because’ clause</a:t>
          </a:r>
        </a:p>
      </dgm:t>
    </dgm:pt>
    <dgm:pt modelId="{83BF4BF7-0A2B-44EE-8557-9F9B473676AD}" type="parTrans" cxnId="{1AE97294-FC31-4D72-AC15-C81F07D3AAE6}">
      <dgm:prSet/>
      <dgm:spPr/>
    </dgm:pt>
    <dgm:pt modelId="{5CDC07C3-595A-4A8E-A5E7-C4BCE1263C23}" type="sibTrans" cxnId="{1AE97294-FC31-4D72-AC15-C81F07D3AAE6}">
      <dgm:prSet/>
      <dgm:spPr/>
    </dgm:pt>
    <dgm:pt modelId="{27D89BFB-654F-469D-948F-12345D24E251}" type="pres">
      <dgm:prSet presAssocID="{DBD7D066-6CC0-4E5E-94B7-3FD0A2C574D5}" presName="Name0" presStyleCnt="0">
        <dgm:presLayoutVars>
          <dgm:dir/>
          <dgm:animLvl val="lvl"/>
          <dgm:resizeHandles val="exact"/>
        </dgm:presLayoutVars>
      </dgm:prSet>
      <dgm:spPr/>
    </dgm:pt>
    <dgm:pt modelId="{C129284E-057D-40E2-B533-13E821156408}" type="pres">
      <dgm:prSet presAssocID="{00981F90-AEBD-4D85-9DF0-C76F3903E964}" presName="composite" presStyleCnt="0"/>
      <dgm:spPr/>
    </dgm:pt>
    <dgm:pt modelId="{E2055C3D-D4F7-4C0A-AA7E-CFCD6E21462E}" type="pres">
      <dgm:prSet presAssocID="{00981F90-AEBD-4D85-9DF0-C76F3903E964}" presName="parTx" presStyleLbl="alignNode1" presStyleIdx="0" presStyleCnt="4">
        <dgm:presLayoutVars>
          <dgm:chMax val="0"/>
          <dgm:chPref val="0"/>
        </dgm:presLayoutVars>
      </dgm:prSet>
      <dgm:spPr/>
    </dgm:pt>
    <dgm:pt modelId="{19B372FF-5183-4A59-8BFF-5FDC0A392F34}" type="pres">
      <dgm:prSet presAssocID="{00981F90-AEBD-4D85-9DF0-C76F3903E964}" presName="desTx" presStyleLbl="alignAccFollowNode1" presStyleIdx="0" presStyleCnt="4">
        <dgm:presLayoutVars/>
      </dgm:prSet>
      <dgm:spPr/>
    </dgm:pt>
    <dgm:pt modelId="{6A26DC94-A65B-44F5-A694-756F542081BB}" type="pres">
      <dgm:prSet presAssocID="{FD9C4954-B766-4ADC-ABBE-0A2C2E2E6B31}" presName="space" presStyleCnt="0"/>
      <dgm:spPr/>
    </dgm:pt>
    <dgm:pt modelId="{B572F225-B08D-45DF-AF94-5375A946B860}" type="pres">
      <dgm:prSet presAssocID="{1D68368B-6B83-4387-BD5C-E031F1AD8D92}" presName="composite" presStyleCnt="0"/>
      <dgm:spPr/>
    </dgm:pt>
    <dgm:pt modelId="{11075F9C-25FD-443B-A059-7BE246D85C99}" type="pres">
      <dgm:prSet presAssocID="{1D68368B-6B83-4387-BD5C-E031F1AD8D92}" presName="parTx" presStyleLbl="alignNode1" presStyleIdx="1" presStyleCnt="4">
        <dgm:presLayoutVars>
          <dgm:chMax val="0"/>
          <dgm:chPref val="0"/>
        </dgm:presLayoutVars>
      </dgm:prSet>
      <dgm:spPr/>
    </dgm:pt>
    <dgm:pt modelId="{304E4F3F-1469-4418-8CC2-71DF96C047C9}" type="pres">
      <dgm:prSet presAssocID="{1D68368B-6B83-4387-BD5C-E031F1AD8D92}" presName="desTx" presStyleLbl="alignAccFollowNode1" presStyleIdx="1" presStyleCnt="4">
        <dgm:presLayoutVars/>
      </dgm:prSet>
      <dgm:spPr/>
    </dgm:pt>
    <dgm:pt modelId="{42D2E8D1-C3DE-4321-BD11-56E796CA08B5}" type="pres">
      <dgm:prSet presAssocID="{D2E3E323-FA08-40F8-B51C-DDAE4F869CBE}" presName="space" presStyleCnt="0"/>
      <dgm:spPr/>
    </dgm:pt>
    <dgm:pt modelId="{67C9CB70-9974-4573-B622-B0427CC9405B}" type="pres">
      <dgm:prSet presAssocID="{79E9AADF-27E8-4CAF-AAAA-AF5570429625}" presName="composite" presStyleCnt="0"/>
      <dgm:spPr/>
    </dgm:pt>
    <dgm:pt modelId="{A17E7DBE-AF37-4B4F-8CD2-921D0CA9161C}" type="pres">
      <dgm:prSet presAssocID="{79E9AADF-27E8-4CAF-AAAA-AF5570429625}" presName="parTx" presStyleLbl="alignNode1" presStyleIdx="2" presStyleCnt="4">
        <dgm:presLayoutVars>
          <dgm:chMax val="0"/>
          <dgm:chPref val="0"/>
        </dgm:presLayoutVars>
      </dgm:prSet>
      <dgm:spPr/>
    </dgm:pt>
    <dgm:pt modelId="{511AAE14-96F3-4708-9915-0A06D2D07E91}" type="pres">
      <dgm:prSet presAssocID="{79E9AADF-27E8-4CAF-AAAA-AF5570429625}" presName="desTx" presStyleLbl="alignAccFollowNode1" presStyleIdx="2" presStyleCnt="4">
        <dgm:presLayoutVars/>
      </dgm:prSet>
      <dgm:spPr/>
    </dgm:pt>
    <dgm:pt modelId="{F347B43B-86F5-4FC8-B55F-B02A38F2E7E0}" type="pres">
      <dgm:prSet presAssocID="{605AEA80-F72A-4C19-80DA-BDE5B5D2094E}" presName="space" presStyleCnt="0"/>
      <dgm:spPr/>
    </dgm:pt>
    <dgm:pt modelId="{47D9354F-F34C-49F8-B9E7-C216758395DD}" type="pres">
      <dgm:prSet presAssocID="{B268C5D6-F14D-4A11-86B8-9181C5130B10}" presName="composite" presStyleCnt="0"/>
      <dgm:spPr/>
    </dgm:pt>
    <dgm:pt modelId="{4A61B4C3-91E6-414A-815D-078B01A41500}" type="pres">
      <dgm:prSet presAssocID="{B268C5D6-F14D-4A11-86B8-9181C5130B10}" presName="parTx" presStyleLbl="alignNode1" presStyleIdx="3" presStyleCnt="4">
        <dgm:presLayoutVars>
          <dgm:chMax val="0"/>
          <dgm:chPref val="0"/>
        </dgm:presLayoutVars>
      </dgm:prSet>
      <dgm:spPr/>
    </dgm:pt>
    <dgm:pt modelId="{11D8C152-441F-4891-981F-FB96EFB54A10}" type="pres">
      <dgm:prSet presAssocID="{B268C5D6-F14D-4A11-86B8-9181C5130B10}" presName="desTx" presStyleLbl="alignAccFollowNode1" presStyleIdx="3" presStyleCnt="4">
        <dgm:presLayoutVars/>
      </dgm:prSet>
      <dgm:spPr/>
    </dgm:pt>
  </dgm:ptLst>
  <dgm:cxnLst>
    <dgm:cxn modelId="{98814810-C911-45CB-A34D-3B4718C784CF}" type="presOf" srcId="{5B9C1F6F-BF5E-470B-AB9D-6E2E4C5A1023}" destId="{11D8C152-441F-4891-981F-FB96EFB54A10}" srcOrd="0" destOrd="0" presId="urn:microsoft.com/office/officeart/2016/7/layout/HorizontalActionList"/>
    <dgm:cxn modelId="{817CF314-7F76-459D-910B-CCA8EF2762C4}" srcId="{00981F90-AEBD-4D85-9DF0-C76F3903E964}" destId="{09709B13-1F31-4DD7-84AD-9063CFB458EB}" srcOrd="0" destOrd="0" parTransId="{CD7B3534-9C7D-4592-ADCF-748E04E309B3}" sibTransId="{5AD6186C-14E7-4CA5-B263-D5FA13968DA7}"/>
    <dgm:cxn modelId="{EE55922B-E963-426C-9891-3618C6E50669}" type="presOf" srcId="{79E9AADF-27E8-4CAF-AAAA-AF5570429625}" destId="{A17E7DBE-AF37-4B4F-8CD2-921D0CA9161C}" srcOrd="0" destOrd="0" presId="urn:microsoft.com/office/officeart/2016/7/layout/HorizontalActionList"/>
    <dgm:cxn modelId="{3E1B462D-7D7E-4AA4-BABF-1E7D18604740}" srcId="{79E9AADF-27E8-4CAF-AAAA-AF5570429625}" destId="{87BA6571-603A-419A-BE84-CCB8F4968406}" srcOrd="0" destOrd="0" parTransId="{C43CA548-70CE-461A-8022-F078FEC47C45}" sibTransId="{44AFDE9B-D636-4DC8-839E-221C65229267}"/>
    <dgm:cxn modelId="{8A049630-97DE-4C40-A21E-8BA68F9D72B5}" type="presOf" srcId="{DBD7D066-6CC0-4E5E-94B7-3FD0A2C574D5}" destId="{27D89BFB-654F-469D-948F-12345D24E251}" srcOrd="0" destOrd="0" presId="urn:microsoft.com/office/officeart/2016/7/layout/HorizontalActionList"/>
    <dgm:cxn modelId="{61427341-F0C4-4858-B947-882C75ECBA50}" type="presOf" srcId="{B268C5D6-F14D-4A11-86B8-9181C5130B10}" destId="{4A61B4C3-91E6-414A-815D-078B01A41500}" srcOrd="0" destOrd="0" presId="urn:microsoft.com/office/officeart/2016/7/layout/HorizontalActionList"/>
    <dgm:cxn modelId="{6E352056-86F8-4CE3-8A6D-10C1098CF343}" type="presOf" srcId="{37CC02C9-04D3-45F8-9341-AAAB243567B8}" destId="{304E4F3F-1469-4418-8CC2-71DF96C047C9}" srcOrd="0" destOrd="0" presId="urn:microsoft.com/office/officeart/2016/7/layout/HorizontalActionList"/>
    <dgm:cxn modelId="{8A017356-F70B-4813-B530-4EF7F36872A3}" srcId="{DBD7D066-6CC0-4E5E-94B7-3FD0A2C574D5}" destId="{B268C5D6-F14D-4A11-86B8-9181C5130B10}" srcOrd="3" destOrd="0" parTransId="{970B89B1-7975-48E6-8605-5D27421D6819}" sibTransId="{DDF59E5F-B86B-4553-98EE-E1F6526481B7}"/>
    <dgm:cxn modelId="{07C2D677-0CDD-4F17-A455-8A0CE4447556}" type="presOf" srcId="{00981F90-AEBD-4D85-9DF0-C76F3903E964}" destId="{E2055C3D-D4F7-4C0A-AA7E-CFCD6E21462E}" srcOrd="0" destOrd="0" presId="urn:microsoft.com/office/officeart/2016/7/layout/HorizontalActionList"/>
    <dgm:cxn modelId="{D8361283-1724-4FE4-BABD-7635CCE81656}" type="presOf" srcId="{1D68368B-6B83-4387-BD5C-E031F1AD8D92}" destId="{11075F9C-25FD-443B-A059-7BE246D85C99}" srcOrd="0" destOrd="0" presId="urn:microsoft.com/office/officeart/2016/7/layout/HorizontalActionList"/>
    <dgm:cxn modelId="{34952990-966F-4573-BC0E-68D80A2ACCBF}" srcId="{B268C5D6-F14D-4A11-86B8-9181C5130B10}" destId="{5B9C1F6F-BF5E-470B-AB9D-6E2E4C5A1023}" srcOrd="0" destOrd="0" parTransId="{9E5EC37C-60C9-4435-88F6-12502743D188}" sibTransId="{79A6C39F-2180-4E97-8866-AA6DABABA2D0}"/>
    <dgm:cxn modelId="{1AE97294-FC31-4D72-AC15-C81F07D3AAE6}" srcId="{1D68368B-6B83-4387-BD5C-E031F1AD8D92}" destId="{37CC02C9-04D3-45F8-9341-AAAB243567B8}" srcOrd="0" destOrd="0" parTransId="{83BF4BF7-0A2B-44EE-8557-9F9B473676AD}" sibTransId="{5CDC07C3-595A-4A8E-A5E7-C4BCE1263C23}"/>
    <dgm:cxn modelId="{21CC05BB-B25F-4175-8A72-346269FDCD80}" srcId="{DBD7D066-6CC0-4E5E-94B7-3FD0A2C574D5}" destId="{1D68368B-6B83-4387-BD5C-E031F1AD8D92}" srcOrd="1" destOrd="0" parTransId="{87778F29-A040-4647-B1FC-0EBA445D9200}" sibTransId="{D2E3E323-FA08-40F8-B51C-DDAE4F869CBE}"/>
    <dgm:cxn modelId="{37FEA7CF-3298-4D32-96A4-A9FC921819DC}" type="presOf" srcId="{09709B13-1F31-4DD7-84AD-9063CFB458EB}" destId="{19B372FF-5183-4A59-8BFF-5FDC0A392F34}" srcOrd="0" destOrd="0" presId="urn:microsoft.com/office/officeart/2016/7/layout/HorizontalActionList"/>
    <dgm:cxn modelId="{8074DEE6-E858-4260-AE6F-44F084468409}" type="presOf" srcId="{87BA6571-603A-419A-BE84-CCB8F4968406}" destId="{511AAE14-96F3-4708-9915-0A06D2D07E91}" srcOrd="0" destOrd="0" presId="urn:microsoft.com/office/officeart/2016/7/layout/HorizontalActionList"/>
    <dgm:cxn modelId="{3A8086EF-7C38-4B4B-9211-24C05A4D8167}" srcId="{DBD7D066-6CC0-4E5E-94B7-3FD0A2C574D5}" destId="{79E9AADF-27E8-4CAF-AAAA-AF5570429625}" srcOrd="2" destOrd="0" parTransId="{46EA49D7-E24E-4FB6-B38B-19BAC828A30B}" sibTransId="{605AEA80-F72A-4C19-80DA-BDE5B5D2094E}"/>
    <dgm:cxn modelId="{0E5488F1-F962-40C8-A7CB-3DB80750486E}" srcId="{DBD7D066-6CC0-4E5E-94B7-3FD0A2C574D5}" destId="{00981F90-AEBD-4D85-9DF0-C76F3903E964}" srcOrd="0" destOrd="0" parTransId="{E62605C4-DBA1-40EA-826E-EF3575104909}" sibTransId="{FD9C4954-B766-4ADC-ABBE-0A2C2E2E6B31}"/>
    <dgm:cxn modelId="{F014695E-2A01-434C-B93B-5290BBC0A489}" type="presParOf" srcId="{27D89BFB-654F-469D-948F-12345D24E251}" destId="{C129284E-057D-40E2-B533-13E821156408}" srcOrd="0" destOrd="0" presId="urn:microsoft.com/office/officeart/2016/7/layout/HorizontalActionList"/>
    <dgm:cxn modelId="{669399BF-75DB-4164-84AC-FCE42B8EFE70}" type="presParOf" srcId="{C129284E-057D-40E2-B533-13E821156408}" destId="{E2055C3D-D4F7-4C0A-AA7E-CFCD6E21462E}" srcOrd="0" destOrd="0" presId="urn:microsoft.com/office/officeart/2016/7/layout/HorizontalActionList"/>
    <dgm:cxn modelId="{0ABE066A-7ADC-4F45-84DF-6CE1976342C6}" type="presParOf" srcId="{C129284E-057D-40E2-B533-13E821156408}" destId="{19B372FF-5183-4A59-8BFF-5FDC0A392F34}" srcOrd="1" destOrd="0" presId="urn:microsoft.com/office/officeart/2016/7/layout/HorizontalActionList"/>
    <dgm:cxn modelId="{8002F5A2-36FE-43EC-84D7-921F93849FF3}" type="presParOf" srcId="{27D89BFB-654F-469D-948F-12345D24E251}" destId="{6A26DC94-A65B-44F5-A694-756F542081BB}" srcOrd="1" destOrd="0" presId="urn:microsoft.com/office/officeart/2016/7/layout/HorizontalActionList"/>
    <dgm:cxn modelId="{83F34DC6-3055-481F-A41D-49DB2ECBE9CF}" type="presParOf" srcId="{27D89BFB-654F-469D-948F-12345D24E251}" destId="{B572F225-B08D-45DF-AF94-5375A946B860}" srcOrd="2" destOrd="0" presId="urn:microsoft.com/office/officeart/2016/7/layout/HorizontalActionList"/>
    <dgm:cxn modelId="{9993A318-9B05-404C-8D55-3BFF48E116FC}" type="presParOf" srcId="{B572F225-B08D-45DF-AF94-5375A946B860}" destId="{11075F9C-25FD-443B-A059-7BE246D85C99}" srcOrd="0" destOrd="0" presId="urn:microsoft.com/office/officeart/2016/7/layout/HorizontalActionList"/>
    <dgm:cxn modelId="{6EE87485-4D93-4F04-BD9C-CEB7AFE57B5A}" type="presParOf" srcId="{B572F225-B08D-45DF-AF94-5375A946B860}" destId="{304E4F3F-1469-4418-8CC2-71DF96C047C9}" srcOrd="1" destOrd="0" presId="urn:microsoft.com/office/officeart/2016/7/layout/HorizontalActionList"/>
    <dgm:cxn modelId="{B2C1511C-C582-4EAF-89C5-FC424B3099F1}" type="presParOf" srcId="{27D89BFB-654F-469D-948F-12345D24E251}" destId="{42D2E8D1-C3DE-4321-BD11-56E796CA08B5}" srcOrd="3" destOrd="0" presId="urn:microsoft.com/office/officeart/2016/7/layout/HorizontalActionList"/>
    <dgm:cxn modelId="{B65F5EE2-8443-4C69-BB2B-C4794E505DC1}" type="presParOf" srcId="{27D89BFB-654F-469D-948F-12345D24E251}" destId="{67C9CB70-9974-4573-B622-B0427CC9405B}" srcOrd="4" destOrd="0" presId="urn:microsoft.com/office/officeart/2016/7/layout/HorizontalActionList"/>
    <dgm:cxn modelId="{BAD69475-6EA0-46DD-977E-A84A38CC57CB}" type="presParOf" srcId="{67C9CB70-9974-4573-B622-B0427CC9405B}" destId="{A17E7DBE-AF37-4B4F-8CD2-921D0CA9161C}" srcOrd="0" destOrd="0" presId="urn:microsoft.com/office/officeart/2016/7/layout/HorizontalActionList"/>
    <dgm:cxn modelId="{907F81C2-19FF-49B9-BBBF-B654B3DE06F9}" type="presParOf" srcId="{67C9CB70-9974-4573-B622-B0427CC9405B}" destId="{511AAE14-96F3-4708-9915-0A06D2D07E91}" srcOrd="1" destOrd="0" presId="urn:microsoft.com/office/officeart/2016/7/layout/HorizontalActionList"/>
    <dgm:cxn modelId="{4D29933C-181D-49A3-A1C2-9AC18F0648B2}" type="presParOf" srcId="{27D89BFB-654F-469D-948F-12345D24E251}" destId="{F347B43B-86F5-4FC8-B55F-B02A38F2E7E0}" srcOrd="5" destOrd="0" presId="urn:microsoft.com/office/officeart/2016/7/layout/HorizontalActionList"/>
    <dgm:cxn modelId="{986D01E3-B4E4-4290-814D-FE994D60623C}" type="presParOf" srcId="{27D89BFB-654F-469D-948F-12345D24E251}" destId="{47D9354F-F34C-49F8-B9E7-C216758395DD}" srcOrd="6" destOrd="0" presId="urn:microsoft.com/office/officeart/2016/7/layout/HorizontalActionList"/>
    <dgm:cxn modelId="{E11D24D2-209C-4CBD-996D-BF6ED46A187F}" type="presParOf" srcId="{47D9354F-F34C-49F8-B9E7-C216758395DD}" destId="{4A61B4C3-91E6-414A-815D-078B01A41500}" srcOrd="0" destOrd="0" presId="urn:microsoft.com/office/officeart/2016/7/layout/HorizontalActionList"/>
    <dgm:cxn modelId="{21D801C6-C656-4D69-B5C4-01F546DE7C02}" type="presParOf" srcId="{47D9354F-F34C-49F8-B9E7-C216758395DD}" destId="{11D8C152-441F-4891-981F-FB96EFB54A10}"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851C2E-D088-4CA0-85BD-889E6196BF14}" type="doc">
      <dgm:prSet loTypeId="urn:microsoft.com/office/officeart/2005/8/layout/vList2" loCatId="Inbox" qsTypeId="urn:microsoft.com/office/officeart/2005/8/quickstyle/simple1" qsCatId="simple" csTypeId="urn:microsoft.com/office/officeart/2005/8/colors/colorful2" csCatId="colorful"/>
      <dgm:spPr/>
      <dgm:t>
        <a:bodyPr/>
        <a:lstStyle/>
        <a:p>
          <a:endParaRPr lang="en-US"/>
        </a:p>
      </dgm:t>
    </dgm:pt>
    <dgm:pt modelId="{4AC7242D-4D18-42DA-BC69-D9A2FA7D32BA}">
      <dgm:prSet/>
      <dgm:spPr/>
      <dgm:t>
        <a:bodyPr/>
        <a:lstStyle/>
        <a:p>
          <a:r>
            <a:rPr lang="en-IE"/>
            <a:t>Claims</a:t>
          </a:r>
          <a:endParaRPr lang="en-US"/>
        </a:p>
      </dgm:t>
    </dgm:pt>
    <dgm:pt modelId="{55F1D54B-83EF-43A4-AC8B-F6FF7DBD1496}" type="parTrans" cxnId="{641A618C-F9E8-47AF-8B49-B7EE7DDD6106}">
      <dgm:prSet/>
      <dgm:spPr/>
      <dgm:t>
        <a:bodyPr/>
        <a:lstStyle/>
        <a:p>
          <a:endParaRPr lang="en-US"/>
        </a:p>
      </dgm:t>
    </dgm:pt>
    <dgm:pt modelId="{802B3EF8-9283-4310-81E3-7D0C2F8DE0B8}" type="sibTrans" cxnId="{641A618C-F9E8-47AF-8B49-B7EE7DDD6106}">
      <dgm:prSet/>
      <dgm:spPr/>
      <dgm:t>
        <a:bodyPr/>
        <a:lstStyle/>
        <a:p>
          <a:endParaRPr lang="en-US"/>
        </a:p>
      </dgm:t>
    </dgm:pt>
    <dgm:pt modelId="{50CA1C8C-12AA-493F-AA17-79FFEF762F08}">
      <dgm:prSet/>
      <dgm:spPr/>
      <dgm:t>
        <a:bodyPr/>
        <a:lstStyle/>
        <a:p>
          <a:r>
            <a:rPr lang="en-IE"/>
            <a:t>Grounds</a:t>
          </a:r>
          <a:endParaRPr lang="en-US"/>
        </a:p>
      </dgm:t>
    </dgm:pt>
    <dgm:pt modelId="{8175AAE5-E3C4-45CE-B191-21DE1CB4DDCC}" type="parTrans" cxnId="{061656F8-A06F-4DFB-B4AB-71A0A8841596}">
      <dgm:prSet/>
      <dgm:spPr/>
      <dgm:t>
        <a:bodyPr/>
        <a:lstStyle/>
        <a:p>
          <a:endParaRPr lang="en-US"/>
        </a:p>
      </dgm:t>
    </dgm:pt>
    <dgm:pt modelId="{F93E210B-0BBD-4F36-94D1-30EC9DB08AC4}" type="sibTrans" cxnId="{061656F8-A06F-4DFB-B4AB-71A0A8841596}">
      <dgm:prSet/>
      <dgm:spPr/>
      <dgm:t>
        <a:bodyPr/>
        <a:lstStyle/>
        <a:p>
          <a:endParaRPr lang="en-US"/>
        </a:p>
      </dgm:t>
    </dgm:pt>
    <dgm:pt modelId="{8D5C0A72-0635-4BCE-94F6-22FE5F724E9F}">
      <dgm:prSet/>
      <dgm:spPr/>
      <dgm:t>
        <a:bodyPr/>
        <a:lstStyle/>
        <a:p>
          <a:r>
            <a:rPr lang="en-IE"/>
            <a:t>Warrants  </a:t>
          </a:r>
          <a:endParaRPr lang="en-US"/>
        </a:p>
      </dgm:t>
    </dgm:pt>
    <dgm:pt modelId="{75A5E6ED-B4FF-4095-B92E-60FA08AFDD95}" type="parTrans" cxnId="{3FA699B7-ECB0-40F5-973D-1FFAB7185827}">
      <dgm:prSet/>
      <dgm:spPr/>
      <dgm:t>
        <a:bodyPr/>
        <a:lstStyle/>
        <a:p>
          <a:endParaRPr lang="en-US"/>
        </a:p>
      </dgm:t>
    </dgm:pt>
    <dgm:pt modelId="{A8CC4F29-C08A-4D01-B6E7-249AD4D78DD0}" type="sibTrans" cxnId="{3FA699B7-ECB0-40F5-973D-1FFAB7185827}">
      <dgm:prSet/>
      <dgm:spPr/>
      <dgm:t>
        <a:bodyPr/>
        <a:lstStyle/>
        <a:p>
          <a:endParaRPr lang="en-US"/>
        </a:p>
      </dgm:t>
    </dgm:pt>
    <dgm:pt modelId="{4DB9CB01-1C41-42A2-9EFA-C097445E6B38}">
      <dgm:prSet/>
      <dgm:spPr/>
      <dgm:t>
        <a:bodyPr/>
        <a:lstStyle/>
        <a:p>
          <a:r>
            <a:rPr lang="en-IE"/>
            <a:t>Backing</a:t>
          </a:r>
          <a:endParaRPr lang="en-US"/>
        </a:p>
      </dgm:t>
    </dgm:pt>
    <dgm:pt modelId="{6D1B3D05-9D24-4E0A-924B-516166882EA4}" type="parTrans" cxnId="{4EFC6576-A02F-4298-BB6C-72BFE5E34C11}">
      <dgm:prSet/>
      <dgm:spPr/>
      <dgm:t>
        <a:bodyPr/>
        <a:lstStyle/>
        <a:p>
          <a:endParaRPr lang="en-US"/>
        </a:p>
      </dgm:t>
    </dgm:pt>
    <dgm:pt modelId="{823C745E-2B48-4D7E-B550-44C193E57ED1}" type="sibTrans" cxnId="{4EFC6576-A02F-4298-BB6C-72BFE5E34C11}">
      <dgm:prSet/>
      <dgm:spPr/>
      <dgm:t>
        <a:bodyPr/>
        <a:lstStyle/>
        <a:p>
          <a:endParaRPr lang="en-US"/>
        </a:p>
      </dgm:t>
    </dgm:pt>
    <dgm:pt modelId="{1A45609F-BEA8-4D28-86D2-D211BEB83914}">
      <dgm:prSet/>
      <dgm:spPr/>
      <dgm:t>
        <a:bodyPr/>
        <a:lstStyle/>
        <a:p>
          <a:r>
            <a:rPr lang="en-IE"/>
            <a:t>Qualifiers</a:t>
          </a:r>
          <a:endParaRPr lang="en-US"/>
        </a:p>
      </dgm:t>
    </dgm:pt>
    <dgm:pt modelId="{9DEE9BE2-678E-436B-8DD8-08DDD4184F14}" type="parTrans" cxnId="{7A1A0BC4-59C8-4E84-829D-546FD58E1378}">
      <dgm:prSet/>
      <dgm:spPr/>
      <dgm:t>
        <a:bodyPr/>
        <a:lstStyle/>
        <a:p>
          <a:endParaRPr lang="en-US"/>
        </a:p>
      </dgm:t>
    </dgm:pt>
    <dgm:pt modelId="{454DB268-6660-48F3-BB54-ABE2EB51E573}" type="sibTrans" cxnId="{7A1A0BC4-59C8-4E84-829D-546FD58E1378}">
      <dgm:prSet/>
      <dgm:spPr/>
      <dgm:t>
        <a:bodyPr/>
        <a:lstStyle/>
        <a:p>
          <a:endParaRPr lang="en-US"/>
        </a:p>
      </dgm:t>
    </dgm:pt>
    <dgm:pt modelId="{3E1ACD48-0113-415E-ABEC-7E6EBDC42D35}">
      <dgm:prSet/>
      <dgm:spPr/>
      <dgm:t>
        <a:bodyPr/>
        <a:lstStyle/>
        <a:p>
          <a:r>
            <a:rPr lang="en-IE"/>
            <a:t>Rebuttals</a:t>
          </a:r>
          <a:endParaRPr lang="en-US"/>
        </a:p>
      </dgm:t>
    </dgm:pt>
    <dgm:pt modelId="{6C026838-8BDC-4AB1-AEEA-B5ACD08C6490}" type="parTrans" cxnId="{D6A26C9A-7241-4AE7-AA6B-D148ED043FD0}">
      <dgm:prSet/>
      <dgm:spPr/>
      <dgm:t>
        <a:bodyPr/>
        <a:lstStyle/>
        <a:p>
          <a:endParaRPr lang="en-US"/>
        </a:p>
      </dgm:t>
    </dgm:pt>
    <dgm:pt modelId="{34717AF3-9D8F-4547-9B1E-9B423267DF81}" type="sibTrans" cxnId="{D6A26C9A-7241-4AE7-AA6B-D148ED043FD0}">
      <dgm:prSet/>
      <dgm:spPr/>
      <dgm:t>
        <a:bodyPr/>
        <a:lstStyle/>
        <a:p>
          <a:endParaRPr lang="en-US"/>
        </a:p>
      </dgm:t>
    </dgm:pt>
    <dgm:pt modelId="{32B5301B-74E3-43C5-8147-96123D777776}" type="pres">
      <dgm:prSet presAssocID="{E1851C2E-D088-4CA0-85BD-889E6196BF14}" presName="linear" presStyleCnt="0">
        <dgm:presLayoutVars>
          <dgm:animLvl val="lvl"/>
          <dgm:resizeHandles val="exact"/>
        </dgm:presLayoutVars>
      </dgm:prSet>
      <dgm:spPr/>
    </dgm:pt>
    <dgm:pt modelId="{006FDA53-A170-44D6-A18A-7DDDDEFF1923}" type="pres">
      <dgm:prSet presAssocID="{4AC7242D-4D18-42DA-BC69-D9A2FA7D32BA}" presName="parentText" presStyleLbl="node1" presStyleIdx="0" presStyleCnt="6">
        <dgm:presLayoutVars>
          <dgm:chMax val="0"/>
          <dgm:bulletEnabled val="1"/>
        </dgm:presLayoutVars>
      </dgm:prSet>
      <dgm:spPr/>
    </dgm:pt>
    <dgm:pt modelId="{32FDF61D-CB1E-4F69-AE43-F56F82AF1651}" type="pres">
      <dgm:prSet presAssocID="{802B3EF8-9283-4310-81E3-7D0C2F8DE0B8}" presName="spacer" presStyleCnt="0"/>
      <dgm:spPr/>
    </dgm:pt>
    <dgm:pt modelId="{BA8C2DAB-4CA7-4BEE-B7B4-4790D39E7BDA}" type="pres">
      <dgm:prSet presAssocID="{50CA1C8C-12AA-493F-AA17-79FFEF762F08}" presName="parentText" presStyleLbl="node1" presStyleIdx="1" presStyleCnt="6">
        <dgm:presLayoutVars>
          <dgm:chMax val="0"/>
          <dgm:bulletEnabled val="1"/>
        </dgm:presLayoutVars>
      </dgm:prSet>
      <dgm:spPr/>
    </dgm:pt>
    <dgm:pt modelId="{979FF375-FD4B-483C-B8A6-85622C817535}" type="pres">
      <dgm:prSet presAssocID="{F93E210B-0BBD-4F36-94D1-30EC9DB08AC4}" presName="spacer" presStyleCnt="0"/>
      <dgm:spPr/>
    </dgm:pt>
    <dgm:pt modelId="{A4B34F95-3B4E-4F7E-8B80-DFF5D270BB87}" type="pres">
      <dgm:prSet presAssocID="{8D5C0A72-0635-4BCE-94F6-22FE5F724E9F}" presName="parentText" presStyleLbl="node1" presStyleIdx="2" presStyleCnt="6">
        <dgm:presLayoutVars>
          <dgm:chMax val="0"/>
          <dgm:bulletEnabled val="1"/>
        </dgm:presLayoutVars>
      </dgm:prSet>
      <dgm:spPr/>
    </dgm:pt>
    <dgm:pt modelId="{321A54B0-3919-4E17-9A8F-1670144C7BCB}" type="pres">
      <dgm:prSet presAssocID="{A8CC4F29-C08A-4D01-B6E7-249AD4D78DD0}" presName="spacer" presStyleCnt="0"/>
      <dgm:spPr/>
    </dgm:pt>
    <dgm:pt modelId="{0A08A757-1838-4AB2-B478-5693DF0F665A}" type="pres">
      <dgm:prSet presAssocID="{4DB9CB01-1C41-42A2-9EFA-C097445E6B38}" presName="parentText" presStyleLbl="node1" presStyleIdx="3" presStyleCnt="6">
        <dgm:presLayoutVars>
          <dgm:chMax val="0"/>
          <dgm:bulletEnabled val="1"/>
        </dgm:presLayoutVars>
      </dgm:prSet>
      <dgm:spPr/>
    </dgm:pt>
    <dgm:pt modelId="{8D0E38FA-C4EA-45DD-A8FB-D99E48CA8035}" type="pres">
      <dgm:prSet presAssocID="{823C745E-2B48-4D7E-B550-44C193E57ED1}" presName="spacer" presStyleCnt="0"/>
      <dgm:spPr/>
    </dgm:pt>
    <dgm:pt modelId="{62C8B1D0-05B3-42B3-800E-D911AE4E1AC2}" type="pres">
      <dgm:prSet presAssocID="{1A45609F-BEA8-4D28-86D2-D211BEB83914}" presName="parentText" presStyleLbl="node1" presStyleIdx="4" presStyleCnt="6">
        <dgm:presLayoutVars>
          <dgm:chMax val="0"/>
          <dgm:bulletEnabled val="1"/>
        </dgm:presLayoutVars>
      </dgm:prSet>
      <dgm:spPr/>
    </dgm:pt>
    <dgm:pt modelId="{2A9B51D2-8134-469B-8B52-502E24EAA123}" type="pres">
      <dgm:prSet presAssocID="{454DB268-6660-48F3-BB54-ABE2EB51E573}" presName="spacer" presStyleCnt="0"/>
      <dgm:spPr/>
    </dgm:pt>
    <dgm:pt modelId="{3EA44062-2009-441E-BA1A-F43EC254C895}" type="pres">
      <dgm:prSet presAssocID="{3E1ACD48-0113-415E-ABEC-7E6EBDC42D35}" presName="parentText" presStyleLbl="node1" presStyleIdx="5" presStyleCnt="6">
        <dgm:presLayoutVars>
          <dgm:chMax val="0"/>
          <dgm:bulletEnabled val="1"/>
        </dgm:presLayoutVars>
      </dgm:prSet>
      <dgm:spPr/>
    </dgm:pt>
  </dgm:ptLst>
  <dgm:cxnLst>
    <dgm:cxn modelId="{407C8D0C-1A44-481E-9CFB-BEB60AA410DD}" type="presOf" srcId="{50CA1C8C-12AA-493F-AA17-79FFEF762F08}" destId="{BA8C2DAB-4CA7-4BEE-B7B4-4790D39E7BDA}" srcOrd="0" destOrd="0" presId="urn:microsoft.com/office/officeart/2005/8/layout/vList2"/>
    <dgm:cxn modelId="{A98E843C-C0DF-4DE0-926A-2035EE9BC5B0}" type="presOf" srcId="{4AC7242D-4D18-42DA-BC69-D9A2FA7D32BA}" destId="{006FDA53-A170-44D6-A18A-7DDDDEFF1923}" srcOrd="0" destOrd="0" presId="urn:microsoft.com/office/officeart/2005/8/layout/vList2"/>
    <dgm:cxn modelId="{476C4342-7405-4195-89E2-924479B7671A}" type="presOf" srcId="{1A45609F-BEA8-4D28-86D2-D211BEB83914}" destId="{62C8B1D0-05B3-42B3-800E-D911AE4E1AC2}" srcOrd="0" destOrd="0" presId="urn:microsoft.com/office/officeart/2005/8/layout/vList2"/>
    <dgm:cxn modelId="{5AD2426B-65AA-4868-AD48-AE3F27BFB25C}" type="presOf" srcId="{E1851C2E-D088-4CA0-85BD-889E6196BF14}" destId="{32B5301B-74E3-43C5-8147-96123D777776}" srcOrd="0" destOrd="0" presId="urn:microsoft.com/office/officeart/2005/8/layout/vList2"/>
    <dgm:cxn modelId="{4EFC6576-A02F-4298-BB6C-72BFE5E34C11}" srcId="{E1851C2E-D088-4CA0-85BD-889E6196BF14}" destId="{4DB9CB01-1C41-42A2-9EFA-C097445E6B38}" srcOrd="3" destOrd="0" parTransId="{6D1B3D05-9D24-4E0A-924B-516166882EA4}" sibTransId="{823C745E-2B48-4D7E-B550-44C193E57ED1}"/>
    <dgm:cxn modelId="{641A618C-F9E8-47AF-8B49-B7EE7DDD6106}" srcId="{E1851C2E-D088-4CA0-85BD-889E6196BF14}" destId="{4AC7242D-4D18-42DA-BC69-D9A2FA7D32BA}" srcOrd="0" destOrd="0" parTransId="{55F1D54B-83EF-43A4-AC8B-F6FF7DBD1496}" sibTransId="{802B3EF8-9283-4310-81E3-7D0C2F8DE0B8}"/>
    <dgm:cxn modelId="{D6A26C9A-7241-4AE7-AA6B-D148ED043FD0}" srcId="{E1851C2E-D088-4CA0-85BD-889E6196BF14}" destId="{3E1ACD48-0113-415E-ABEC-7E6EBDC42D35}" srcOrd="5" destOrd="0" parTransId="{6C026838-8BDC-4AB1-AEEA-B5ACD08C6490}" sibTransId="{34717AF3-9D8F-4547-9B1E-9B423267DF81}"/>
    <dgm:cxn modelId="{3FA699B7-ECB0-40F5-973D-1FFAB7185827}" srcId="{E1851C2E-D088-4CA0-85BD-889E6196BF14}" destId="{8D5C0A72-0635-4BCE-94F6-22FE5F724E9F}" srcOrd="2" destOrd="0" parTransId="{75A5E6ED-B4FF-4095-B92E-60FA08AFDD95}" sibTransId="{A8CC4F29-C08A-4D01-B6E7-249AD4D78DD0}"/>
    <dgm:cxn modelId="{475CB4BE-6F80-4CDA-A6F4-2451BE05DF42}" type="presOf" srcId="{3E1ACD48-0113-415E-ABEC-7E6EBDC42D35}" destId="{3EA44062-2009-441E-BA1A-F43EC254C895}" srcOrd="0" destOrd="0" presId="urn:microsoft.com/office/officeart/2005/8/layout/vList2"/>
    <dgm:cxn modelId="{7A1A0BC4-59C8-4E84-829D-546FD58E1378}" srcId="{E1851C2E-D088-4CA0-85BD-889E6196BF14}" destId="{1A45609F-BEA8-4D28-86D2-D211BEB83914}" srcOrd="4" destOrd="0" parTransId="{9DEE9BE2-678E-436B-8DD8-08DDD4184F14}" sibTransId="{454DB268-6660-48F3-BB54-ABE2EB51E573}"/>
    <dgm:cxn modelId="{CFB10FDD-E01B-4409-917A-28DCEA9376E0}" type="presOf" srcId="{4DB9CB01-1C41-42A2-9EFA-C097445E6B38}" destId="{0A08A757-1838-4AB2-B478-5693DF0F665A}" srcOrd="0" destOrd="0" presId="urn:microsoft.com/office/officeart/2005/8/layout/vList2"/>
    <dgm:cxn modelId="{F7EE2AE1-0FFD-4D1B-B386-47BC5CA9F39F}" type="presOf" srcId="{8D5C0A72-0635-4BCE-94F6-22FE5F724E9F}" destId="{A4B34F95-3B4E-4F7E-8B80-DFF5D270BB87}" srcOrd="0" destOrd="0" presId="urn:microsoft.com/office/officeart/2005/8/layout/vList2"/>
    <dgm:cxn modelId="{061656F8-A06F-4DFB-B4AB-71A0A8841596}" srcId="{E1851C2E-D088-4CA0-85BD-889E6196BF14}" destId="{50CA1C8C-12AA-493F-AA17-79FFEF762F08}" srcOrd="1" destOrd="0" parTransId="{8175AAE5-E3C4-45CE-B191-21DE1CB4DDCC}" sibTransId="{F93E210B-0BBD-4F36-94D1-30EC9DB08AC4}"/>
    <dgm:cxn modelId="{BCE924FD-7ED7-4CC2-ACCE-9442AFDC2D99}" type="presParOf" srcId="{32B5301B-74E3-43C5-8147-96123D777776}" destId="{006FDA53-A170-44D6-A18A-7DDDDEFF1923}" srcOrd="0" destOrd="0" presId="urn:microsoft.com/office/officeart/2005/8/layout/vList2"/>
    <dgm:cxn modelId="{59D9B1BA-434E-4E04-B35E-51B85D4B2397}" type="presParOf" srcId="{32B5301B-74E3-43C5-8147-96123D777776}" destId="{32FDF61D-CB1E-4F69-AE43-F56F82AF1651}" srcOrd="1" destOrd="0" presId="urn:microsoft.com/office/officeart/2005/8/layout/vList2"/>
    <dgm:cxn modelId="{8C41FF9E-F171-434C-A680-742CB1561F63}" type="presParOf" srcId="{32B5301B-74E3-43C5-8147-96123D777776}" destId="{BA8C2DAB-4CA7-4BEE-B7B4-4790D39E7BDA}" srcOrd="2" destOrd="0" presId="urn:microsoft.com/office/officeart/2005/8/layout/vList2"/>
    <dgm:cxn modelId="{5639611D-6E69-460C-BD63-0694B8BFAAD1}" type="presParOf" srcId="{32B5301B-74E3-43C5-8147-96123D777776}" destId="{979FF375-FD4B-483C-B8A6-85622C817535}" srcOrd="3" destOrd="0" presId="urn:microsoft.com/office/officeart/2005/8/layout/vList2"/>
    <dgm:cxn modelId="{72DD523B-5775-4E75-9F36-84A0A71623BC}" type="presParOf" srcId="{32B5301B-74E3-43C5-8147-96123D777776}" destId="{A4B34F95-3B4E-4F7E-8B80-DFF5D270BB87}" srcOrd="4" destOrd="0" presId="urn:microsoft.com/office/officeart/2005/8/layout/vList2"/>
    <dgm:cxn modelId="{4875D0DD-8FCC-42DA-974E-673F0F61ED64}" type="presParOf" srcId="{32B5301B-74E3-43C5-8147-96123D777776}" destId="{321A54B0-3919-4E17-9A8F-1670144C7BCB}" srcOrd="5" destOrd="0" presId="urn:microsoft.com/office/officeart/2005/8/layout/vList2"/>
    <dgm:cxn modelId="{502B24B3-7AE1-41C5-AF81-F8C365E23978}" type="presParOf" srcId="{32B5301B-74E3-43C5-8147-96123D777776}" destId="{0A08A757-1838-4AB2-B478-5693DF0F665A}" srcOrd="6" destOrd="0" presId="urn:microsoft.com/office/officeart/2005/8/layout/vList2"/>
    <dgm:cxn modelId="{B8560591-C5A9-47DA-8D85-ED8CE84C4280}" type="presParOf" srcId="{32B5301B-74E3-43C5-8147-96123D777776}" destId="{8D0E38FA-C4EA-45DD-A8FB-D99E48CA8035}" srcOrd="7" destOrd="0" presId="urn:microsoft.com/office/officeart/2005/8/layout/vList2"/>
    <dgm:cxn modelId="{5D92504F-F528-46EF-84A0-8AA939D63202}" type="presParOf" srcId="{32B5301B-74E3-43C5-8147-96123D777776}" destId="{62C8B1D0-05B3-42B3-800E-D911AE4E1AC2}" srcOrd="8" destOrd="0" presId="urn:microsoft.com/office/officeart/2005/8/layout/vList2"/>
    <dgm:cxn modelId="{41BDB952-E86B-4497-BFBA-E7B758DD74E1}" type="presParOf" srcId="{32B5301B-74E3-43C5-8147-96123D777776}" destId="{2A9B51D2-8134-469B-8B52-502E24EAA123}" srcOrd="9" destOrd="0" presId="urn:microsoft.com/office/officeart/2005/8/layout/vList2"/>
    <dgm:cxn modelId="{3ADFEF3A-FD28-4DAF-AB55-D203BCFA61BC}" type="presParOf" srcId="{32B5301B-74E3-43C5-8147-96123D777776}" destId="{3EA44062-2009-441E-BA1A-F43EC254C895}"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FAC8DF8-5D9E-4B44-939D-026A2122A47E}" type="doc">
      <dgm:prSet loTypeId="urn:microsoft.com/office/officeart/2005/8/layout/hierarchy1" loCatId="Inbox" qsTypeId="urn:microsoft.com/office/officeart/2005/8/quickstyle/simple1" qsCatId="simple" csTypeId="urn:microsoft.com/office/officeart/2005/8/colors/colorful2" csCatId="colorful"/>
      <dgm:spPr/>
      <dgm:t>
        <a:bodyPr/>
        <a:lstStyle/>
        <a:p>
          <a:endParaRPr lang="en-US"/>
        </a:p>
      </dgm:t>
    </dgm:pt>
    <dgm:pt modelId="{B4A2BDC3-241E-4EDC-AD9C-503AD348022B}">
      <dgm:prSet/>
      <dgm:spPr/>
      <dgm:t>
        <a:bodyPr/>
        <a:lstStyle/>
        <a:p>
          <a:r>
            <a:rPr lang="en-IE" dirty="0"/>
            <a:t>Cutting the interest rate will have no effect on the stock market this time round as people have been expecting a rate cut all along. This factor has already been reflected in the market. </a:t>
          </a:r>
          <a:endParaRPr lang="en-US" dirty="0"/>
        </a:p>
      </dgm:t>
    </dgm:pt>
    <dgm:pt modelId="{248BB6F2-01DC-47A8-96BF-7CE95834294A}" type="parTrans" cxnId="{08989729-6211-4F56-831F-834799F1DDCB}">
      <dgm:prSet/>
      <dgm:spPr/>
      <dgm:t>
        <a:bodyPr/>
        <a:lstStyle/>
        <a:p>
          <a:endParaRPr lang="en-US"/>
        </a:p>
      </dgm:t>
    </dgm:pt>
    <dgm:pt modelId="{FCBC2E7D-679B-4DF5-B7E2-1670C99AE626}" type="sibTrans" cxnId="{08989729-6211-4F56-831F-834799F1DDCB}">
      <dgm:prSet/>
      <dgm:spPr/>
      <dgm:t>
        <a:bodyPr/>
        <a:lstStyle/>
        <a:p>
          <a:endParaRPr lang="en-US"/>
        </a:p>
      </dgm:t>
    </dgm:pt>
    <dgm:pt modelId="{2D8A4660-F4B8-47AC-B390-00F3865E92E7}">
      <dgm:prSet/>
      <dgm:spPr/>
      <dgm:t>
        <a:bodyPr/>
        <a:lstStyle/>
        <a:p>
          <a:r>
            <a:rPr lang="en-IE"/>
            <a:t>For a long time, astronomers suspected that Europa, one of Jupiter's many moons, might harbour a watery ocean beneath its ice-covered surface. They were right. Now the technique used earlier this year to demonstrate the existence of the Europan ocean has been employed to detect an ocean on another Jovian satellite, Ganymede, according to work announced at the recent American Geo-physical Union meeting in San Francisco. </a:t>
          </a:r>
          <a:r>
            <a:rPr lang="en-IE" i="1"/>
            <a:t>The Economist </a:t>
          </a:r>
          <a:r>
            <a:rPr lang="en-IE"/>
            <a:t>16.12.2000 </a:t>
          </a:r>
          <a:endParaRPr lang="en-US"/>
        </a:p>
      </dgm:t>
    </dgm:pt>
    <dgm:pt modelId="{1DED7534-2789-4FC5-8CAE-50A07FAD6775}" type="parTrans" cxnId="{F4F56AD6-4581-4940-9672-794224381962}">
      <dgm:prSet/>
      <dgm:spPr/>
      <dgm:t>
        <a:bodyPr/>
        <a:lstStyle/>
        <a:p>
          <a:endParaRPr lang="en-US"/>
        </a:p>
      </dgm:t>
    </dgm:pt>
    <dgm:pt modelId="{A61E2B8C-71EB-4187-BC85-809CD0CC4A79}" type="sibTrans" cxnId="{F4F56AD6-4581-4940-9672-794224381962}">
      <dgm:prSet/>
      <dgm:spPr/>
      <dgm:t>
        <a:bodyPr/>
        <a:lstStyle/>
        <a:p>
          <a:endParaRPr lang="en-US"/>
        </a:p>
      </dgm:t>
    </dgm:pt>
    <dgm:pt modelId="{C2E37B68-22DA-499F-A272-2B0EF79E9B8F}">
      <dgm:prSet/>
      <dgm:spPr/>
      <dgm:t>
        <a:bodyPr/>
        <a:lstStyle/>
        <a:p>
          <a:r>
            <a:rPr lang="en-IE"/>
            <a:t>All of Russia’s problems of human rights and democracy come back to three things: the legislature, the executive and the judiciary. None works as well as it should. Parliament passes laws in a hurry, and has neither the ability nor the will to call high officials to account. State officials abuse human rights (either on their own, or on orders from on high) and work with remarkable slowness and disorganisation. The courts almost completely fail in their role as the ultimate safeguard of freedom and order. </a:t>
          </a:r>
          <a:r>
            <a:rPr lang="en-IE" i="1"/>
            <a:t>The Economist </a:t>
          </a:r>
          <a:r>
            <a:rPr lang="en-IE"/>
            <a:t>25.11.2000 </a:t>
          </a:r>
          <a:endParaRPr lang="en-US"/>
        </a:p>
      </dgm:t>
    </dgm:pt>
    <dgm:pt modelId="{8A735865-7620-4CD8-AC25-A225901A4C3F}" type="parTrans" cxnId="{2D9A4C66-DE2B-40EC-8484-C8E30D3F6FE6}">
      <dgm:prSet/>
      <dgm:spPr/>
      <dgm:t>
        <a:bodyPr/>
        <a:lstStyle/>
        <a:p>
          <a:endParaRPr lang="en-US"/>
        </a:p>
      </dgm:t>
    </dgm:pt>
    <dgm:pt modelId="{C75DDCF6-4763-4DE2-BF5F-ABFF11ABD8CF}" type="sibTrans" cxnId="{2D9A4C66-DE2B-40EC-8484-C8E30D3F6FE6}">
      <dgm:prSet/>
      <dgm:spPr/>
      <dgm:t>
        <a:bodyPr/>
        <a:lstStyle/>
        <a:p>
          <a:endParaRPr lang="en-US"/>
        </a:p>
      </dgm:t>
    </dgm:pt>
    <dgm:pt modelId="{3B35A4C0-8C7A-42A9-814B-94C5DF971217}" type="pres">
      <dgm:prSet presAssocID="{1FAC8DF8-5D9E-4B44-939D-026A2122A47E}" presName="hierChild1" presStyleCnt="0">
        <dgm:presLayoutVars>
          <dgm:chPref val="1"/>
          <dgm:dir/>
          <dgm:animOne val="branch"/>
          <dgm:animLvl val="lvl"/>
          <dgm:resizeHandles/>
        </dgm:presLayoutVars>
      </dgm:prSet>
      <dgm:spPr/>
    </dgm:pt>
    <dgm:pt modelId="{CE904758-22BB-4F06-BAAC-8D13D3904409}" type="pres">
      <dgm:prSet presAssocID="{B4A2BDC3-241E-4EDC-AD9C-503AD348022B}" presName="hierRoot1" presStyleCnt="0"/>
      <dgm:spPr/>
    </dgm:pt>
    <dgm:pt modelId="{E4B7CBC8-9179-4804-AE20-4CA57F8436D9}" type="pres">
      <dgm:prSet presAssocID="{B4A2BDC3-241E-4EDC-AD9C-503AD348022B}" presName="composite" presStyleCnt="0"/>
      <dgm:spPr/>
    </dgm:pt>
    <dgm:pt modelId="{629383A8-A34D-41E9-9125-591468866DC9}" type="pres">
      <dgm:prSet presAssocID="{B4A2BDC3-241E-4EDC-AD9C-503AD348022B}" presName="background" presStyleLbl="node0" presStyleIdx="0" presStyleCnt="3"/>
      <dgm:spPr/>
    </dgm:pt>
    <dgm:pt modelId="{22E460A5-A66F-4437-BD41-A7192393134E}" type="pres">
      <dgm:prSet presAssocID="{B4A2BDC3-241E-4EDC-AD9C-503AD348022B}" presName="text" presStyleLbl="fgAcc0" presStyleIdx="0" presStyleCnt="3">
        <dgm:presLayoutVars>
          <dgm:chPref val="3"/>
        </dgm:presLayoutVars>
      </dgm:prSet>
      <dgm:spPr/>
    </dgm:pt>
    <dgm:pt modelId="{7AE75496-2F90-460D-8D73-D96C5A80AC38}" type="pres">
      <dgm:prSet presAssocID="{B4A2BDC3-241E-4EDC-AD9C-503AD348022B}" presName="hierChild2" presStyleCnt="0"/>
      <dgm:spPr/>
    </dgm:pt>
    <dgm:pt modelId="{49950B79-E7A8-4427-8B09-4B005081768D}" type="pres">
      <dgm:prSet presAssocID="{2D8A4660-F4B8-47AC-B390-00F3865E92E7}" presName="hierRoot1" presStyleCnt="0"/>
      <dgm:spPr/>
    </dgm:pt>
    <dgm:pt modelId="{6FBD7AFB-CB7D-4CDD-BA74-ECBBFE2159BD}" type="pres">
      <dgm:prSet presAssocID="{2D8A4660-F4B8-47AC-B390-00F3865E92E7}" presName="composite" presStyleCnt="0"/>
      <dgm:spPr/>
    </dgm:pt>
    <dgm:pt modelId="{04DD9C28-328D-4AFC-B0F0-ECD613F589ED}" type="pres">
      <dgm:prSet presAssocID="{2D8A4660-F4B8-47AC-B390-00F3865E92E7}" presName="background" presStyleLbl="node0" presStyleIdx="1" presStyleCnt="3"/>
      <dgm:spPr/>
    </dgm:pt>
    <dgm:pt modelId="{49CE5124-6B7E-4EE4-8F2F-770012CEF35C}" type="pres">
      <dgm:prSet presAssocID="{2D8A4660-F4B8-47AC-B390-00F3865E92E7}" presName="text" presStyleLbl="fgAcc0" presStyleIdx="1" presStyleCnt="3">
        <dgm:presLayoutVars>
          <dgm:chPref val="3"/>
        </dgm:presLayoutVars>
      </dgm:prSet>
      <dgm:spPr/>
    </dgm:pt>
    <dgm:pt modelId="{5A4855D0-224D-4EAD-B965-F944AEAC663A}" type="pres">
      <dgm:prSet presAssocID="{2D8A4660-F4B8-47AC-B390-00F3865E92E7}" presName="hierChild2" presStyleCnt="0"/>
      <dgm:spPr/>
    </dgm:pt>
    <dgm:pt modelId="{BB9BAFE0-A8D4-4655-9CE8-C94D895BD19B}" type="pres">
      <dgm:prSet presAssocID="{C2E37B68-22DA-499F-A272-2B0EF79E9B8F}" presName="hierRoot1" presStyleCnt="0"/>
      <dgm:spPr/>
    </dgm:pt>
    <dgm:pt modelId="{17920B22-9A02-49C9-BA6A-A31A7AB43D84}" type="pres">
      <dgm:prSet presAssocID="{C2E37B68-22DA-499F-A272-2B0EF79E9B8F}" presName="composite" presStyleCnt="0"/>
      <dgm:spPr/>
    </dgm:pt>
    <dgm:pt modelId="{E1408F84-187C-4D3A-8AE4-7D701F0622E6}" type="pres">
      <dgm:prSet presAssocID="{C2E37B68-22DA-499F-A272-2B0EF79E9B8F}" presName="background" presStyleLbl="node0" presStyleIdx="2" presStyleCnt="3"/>
      <dgm:spPr/>
    </dgm:pt>
    <dgm:pt modelId="{B6ECF343-B727-4BDE-9BE0-79663CFEFED2}" type="pres">
      <dgm:prSet presAssocID="{C2E37B68-22DA-499F-A272-2B0EF79E9B8F}" presName="text" presStyleLbl="fgAcc0" presStyleIdx="2" presStyleCnt="3">
        <dgm:presLayoutVars>
          <dgm:chPref val="3"/>
        </dgm:presLayoutVars>
      </dgm:prSet>
      <dgm:spPr/>
    </dgm:pt>
    <dgm:pt modelId="{F18251F8-97B0-4D18-88FC-87C382029874}" type="pres">
      <dgm:prSet presAssocID="{C2E37B68-22DA-499F-A272-2B0EF79E9B8F}" presName="hierChild2" presStyleCnt="0"/>
      <dgm:spPr/>
    </dgm:pt>
  </dgm:ptLst>
  <dgm:cxnLst>
    <dgm:cxn modelId="{08989729-6211-4F56-831F-834799F1DDCB}" srcId="{1FAC8DF8-5D9E-4B44-939D-026A2122A47E}" destId="{B4A2BDC3-241E-4EDC-AD9C-503AD348022B}" srcOrd="0" destOrd="0" parTransId="{248BB6F2-01DC-47A8-96BF-7CE95834294A}" sibTransId="{FCBC2E7D-679B-4DF5-B7E2-1670C99AE626}"/>
    <dgm:cxn modelId="{2D9A4C66-DE2B-40EC-8484-C8E30D3F6FE6}" srcId="{1FAC8DF8-5D9E-4B44-939D-026A2122A47E}" destId="{C2E37B68-22DA-499F-A272-2B0EF79E9B8F}" srcOrd="2" destOrd="0" parTransId="{8A735865-7620-4CD8-AC25-A225901A4C3F}" sibTransId="{C75DDCF6-4763-4DE2-BF5F-ABFF11ABD8CF}"/>
    <dgm:cxn modelId="{F7A33DA5-8342-43AD-88FD-479C99ED4F28}" type="presOf" srcId="{1FAC8DF8-5D9E-4B44-939D-026A2122A47E}" destId="{3B35A4C0-8C7A-42A9-814B-94C5DF971217}" srcOrd="0" destOrd="0" presId="urn:microsoft.com/office/officeart/2005/8/layout/hierarchy1"/>
    <dgm:cxn modelId="{A2FD51BB-5DF5-4D29-A564-B04CD47BE8C4}" type="presOf" srcId="{2D8A4660-F4B8-47AC-B390-00F3865E92E7}" destId="{49CE5124-6B7E-4EE4-8F2F-770012CEF35C}" srcOrd="0" destOrd="0" presId="urn:microsoft.com/office/officeart/2005/8/layout/hierarchy1"/>
    <dgm:cxn modelId="{A0E88ABB-50B9-4990-B530-A4A2E12F09D3}" type="presOf" srcId="{C2E37B68-22DA-499F-A272-2B0EF79E9B8F}" destId="{B6ECF343-B727-4BDE-9BE0-79663CFEFED2}" srcOrd="0" destOrd="0" presId="urn:microsoft.com/office/officeart/2005/8/layout/hierarchy1"/>
    <dgm:cxn modelId="{F4F56AD6-4581-4940-9672-794224381962}" srcId="{1FAC8DF8-5D9E-4B44-939D-026A2122A47E}" destId="{2D8A4660-F4B8-47AC-B390-00F3865E92E7}" srcOrd="1" destOrd="0" parTransId="{1DED7534-2789-4FC5-8CAE-50A07FAD6775}" sibTransId="{A61E2B8C-71EB-4187-BC85-809CD0CC4A79}"/>
    <dgm:cxn modelId="{E0D534E6-B149-46D4-A017-A951894F9BAE}" type="presOf" srcId="{B4A2BDC3-241E-4EDC-AD9C-503AD348022B}" destId="{22E460A5-A66F-4437-BD41-A7192393134E}" srcOrd="0" destOrd="0" presId="urn:microsoft.com/office/officeart/2005/8/layout/hierarchy1"/>
    <dgm:cxn modelId="{3189CDAB-664B-44BE-A875-2D8A58847E17}" type="presParOf" srcId="{3B35A4C0-8C7A-42A9-814B-94C5DF971217}" destId="{CE904758-22BB-4F06-BAAC-8D13D3904409}" srcOrd="0" destOrd="0" presId="urn:microsoft.com/office/officeart/2005/8/layout/hierarchy1"/>
    <dgm:cxn modelId="{5D571037-113E-42F4-A4A8-F35FB0B4FCCA}" type="presParOf" srcId="{CE904758-22BB-4F06-BAAC-8D13D3904409}" destId="{E4B7CBC8-9179-4804-AE20-4CA57F8436D9}" srcOrd="0" destOrd="0" presId="urn:microsoft.com/office/officeart/2005/8/layout/hierarchy1"/>
    <dgm:cxn modelId="{F4A6ADE9-4F4C-4857-ACA6-D4AC1C51FD7E}" type="presParOf" srcId="{E4B7CBC8-9179-4804-AE20-4CA57F8436D9}" destId="{629383A8-A34D-41E9-9125-591468866DC9}" srcOrd="0" destOrd="0" presId="urn:microsoft.com/office/officeart/2005/8/layout/hierarchy1"/>
    <dgm:cxn modelId="{09E4E6D5-71CA-4A75-8C48-4112B8466D25}" type="presParOf" srcId="{E4B7CBC8-9179-4804-AE20-4CA57F8436D9}" destId="{22E460A5-A66F-4437-BD41-A7192393134E}" srcOrd="1" destOrd="0" presId="urn:microsoft.com/office/officeart/2005/8/layout/hierarchy1"/>
    <dgm:cxn modelId="{F2A679B7-84DC-4B18-898B-96F769796208}" type="presParOf" srcId="{CE904758-22BB-4F06-BAAC-8D13D3904409}" destId="{7AE75496-2F90-460D-8D73-D96C5A80AC38}" srcOrd="1" destOrd="0" presId="urn:microsoft.com/office/officeart/2005/8/layout/hierarchy1"/>
    <dgm:cxn modelId="{6BFD3B9F-28DE-4925-852D-638D25FEE201}" type="presParOf" srcId="{3B35A4C0-8C7A-42A9-814B-94C5DF971217}" destId="{49950B79-E7A8-4427-8B09-4B005081768D}" srcOrd="1" destOrd="0" presId="urn:microsoft.com/office/officeart/2005/8/layout/hierarchy1"/>
    <dgm:cxn modelId="{D2CB3226-92D1-4206-BADD-B7A2386652E3}" type="presParOf" srcId="{49950B79-E7A8-4427-8B09-4B005081768D}" destId="{6FBD7AFB-CB7D-4CDD-BA74-ECBBFE2159BD}" srcOrd="0" destOrd="0" presId="urn:microsoft.com/office/officeart/2005/8/layout/hierarchy1"/>
    <dgm:cxn modelId="{D8252D40-48BA-4BB3-805E-44972A9839CB}" type="presParOf" srcId="{6FBD7AFB-CB7D-4CDD-BA74-ECBBFE2159BD}" destId="{04DD9C28-328D-4AFC-B0F0-ECD613F589ED}" srcOrd="0" destOrd="0" presId="urn:microsoft.com/office/officeart/2005/8/layout/hierarchy1"/>
    <dgm:cxn modelId="{0C9C81A8-DB89-40F5-8BC1-0B0F5076C419}" type="presParOf" srcId="{6FBD7AFB-CB7D-4CDD-BA74-ECBBFE2159BD}" destId="{49CE5124-6B7E-4EE4-8F2F-770012CEF35C}" srcOrd="1" destOrd="0" presId="urn:microsoft.com/office/officeart/2005/8/layout/hierarchy1"/>
    <dgm:cxn modelId="{AF39863E-7CE9-46F9-B1A8-E0A5BD679001}" type="presParOf" srcId="{49950B79-E7A8-4427-8B09-4B005081768D}" destId="{5A4855D0-224D-4EAD-B965-F944AEAC663A}" srcOrd="1" destOrd="0" presId="urn:microsoft.com/office/officeart/2005/8/layout/hierarchy1"/>
    <dgm:cxn modelId="{0597A533-6417-4B3E-B447-141565E08EC1}" type="presParOf" srcId="{3B35A4C0-8C7A-42A9-814B-94C5DF971217}" destId="{BB9BAFE0-A8D4-4655-9CE8-C94D895BD19B}" srcOrd="2" destOrd="0" presId="urn:microsoft.com/office/officeart/2005/8/layout/hierarchy1"/>
    <dgm:cxn modelId="{166C8DAD-DEA7-49CE-AB8C-945C103154DB}" type="presParOf" srcId="{BB9BAFE0-A8D4-4655-9CE8-C94D895BD19B}" destId="{17920B22-9A02-49C9-BA6A-A31A7AB43D84}" srcOrd="0" destOrd="0" presId="urn:microsoft.com/office/officeart/2005/8/layout/hierarchy1"/>
    <dgm:cxn modelId="{E8DE6402-E7F8-4EC8-915A-15113722AC22}" type="presParOf" srcId="{17920B22-9A02-49C9-BA6A-A31A7AB43D84}" destId="{E1408F84-187C-4D3A-8AE4-7D701F0622E6}" srcOrd="0" destOrd="0" presId="urn:microsoft.com/office/officeart/2005/8/layout/hierarchy1"/>
    <dgm:cxn modelId="{3DE7BC33-0D20-465E-B3DD-1061A5B2B324}" type="presParOf" srcId="{17920B22-9A02-49C9-BA6A-A31A7AB43D84}" destId="{B6ECF343-B727-4BDE-9BE0-79663CFEFED2}" srcOrd="1" destOrd="0" presId="urn:microsoft.com/office/officeart/2005/8/layout/hierarchy1"/>
    <dgm:cxn modelId="{48A0CC3B-B756-4C77-BCC8-79743D9FE528}" type="presParOf" srcId="{BB9BAFE0-A8D4-4655-9CE8-C94D895BD19B}" destId="{F18251F8-97B0-4D18-88FC-87C38202987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0F2DAF3-1068-4A4E-8DE9-58AE5E4E9A2E}" type="doc">
      <dgm:prSet loTypeId="urn:microsoft.com/office/officeart/2016/7/layout/ChevronBlockProcess" loCatId="process" qsTypeId="urn:microsoft.com/office/officeart/2005/8/quickstyle/simple1" qsCatId="simple" csTypeId="urn:microsoft.com/office/officeart/2005/8/colors/colorful2" csCatId="colorful"/>
      <dgm:spPr/>
      <dgm:t>
        <a:bodyPr/>
        <a:lstStyle/>
        <a:p>
          <a:endParaRPr lang="en-US"/>
        </a:p>
      </dgm:t>
    </dgm:pt>
    <dgm:pt modelId="{C7AC2EB2-98C5-4D1B-BA96-1E5B9D3B7915}">
      <dgm:prSet/>
      <dgm:spPr/>
      <dgm:t>
        <a:bodyPr/>
        <a:lstStyle/>
        <a:p>
          <a:r>
            <a:rPr lang="en-IE"/>
            <a:t>We left our parrot in the house this morning. The nearest neighbour lives one kilometre away. When we got home from work, the parrot was gone. It’s most probable that our neighbour stole the parrot. </a:t>
          </a:r>
          <a:endParaRPr lang="en-US"/>
        </a:p>
      </dgm:t>
    </dgm:pt>
    <dgm:pt modelId="{23E1854F-B47B-45AC-9038-6AD2511DB83A}" type="parTrans" cxnId="{0435C12D-08C7-4B90-A6E9-AD3E79010BBE}">
      <dgm:prSet/>
      <dgm:spPr/>
      <dgm:t>
        <a:bodyPr/>
        <a:lstStyle/>
        <a:p>
          <a:endParaRPr lang="en-US"/>
        </a:p>
      </dgm:t>
    </dgm:pt>
    <dgm:pt modelId="{FBEE5FA9-DEBD-49A8-9DA2-B1DEA0F49B48}" type="sibTrans" cxnId="{0435C12D-08C7-4B90-A6E9-AD3E79010BBE}">
      <dgm:prSet/>
      <dgm:spPr/>
      <dgm:t>
        <a:bodyPr/>
        <a:lstStyle/>
        <a:p>
          <a:endParaRPr lang="en-US"/>
        </a:p>
      </dgm:t>
    </dgm:pt>
    <dgm:pt modelId="{6D901173-3E72-4B18-88FD-11EAF324F9CC}">
      <dgm:prSet/>
      <dgm:spPr/>
      <dgm:t>
        <a:bodyPr/>
        <a:lstStyle/>
        <a:p>
          <a:r>
            <a:rPr lang="en-IE"/>
            <a:t>What’s the conclusion?</a:t>
          </a:r>
          <a:endParaRPr lang="en-US"/>
        </a:p>
      </dgm:t>
    </dgm:pt>
    <dgm:pt modelId="{853FBB1A-7837-42BB-991F-AA5EBCBAF15E}" type="parTrans" cxnId="{0D4F29E8-97A8-469A-8AFD-F74B6BCA16CA}">
      <dgm:prSet/>
      <dgm:spPr/>
      <dgm:t>
        <a:bodyPr/>
        <a:lstStyle/>
        <a:p>
          <a:endParaRPr lang="en-US"/>
        </a:p>
      </dgm:t>
    </dgm:pt>
    <dgm:pt modelId="{C802A42E-B947-4337-A463-A46C5B678F09}" type="sibTrans" cxnId="{0D4F29E8-97A8-469A-8AFD-F74B6BCA16CA}">
      <dgm:prSet/>
      <dgm:spPr/>
      <dgm:t>
        <a:bodyPr/>
        <a:lstStyle/>
        <a:p>
          <a:endParaRPr lang="en-US"/>
        </a:p>
      </dgm:t>
    </dgm:pt>
    <dgm:pt modelId="{ABD81F08-EBCE-454D-B8B6-3D36C74C2B3F}">
      <dgm:prSet/>
      <dgm:spPr/>
      <dgm:t>
        <a:bodyPr/>
        <a:lstStyle/>
        <a:p>
          <a:r>
            <a:rPr lang="en-IE"/>
            <a:t>Is the argument deductive or non-deductive?</a:t>
          </a:r>
          <a:endParaRPr lang="en-US"/>
        </a:p>
      </dgm:t>
    </dgm:pt>
    <dgm:pt modelId="{0C816052-EC45-480A-8DAF-958C0215BA66}" type="parTrans" cxnId="{FA1F6173-EA55-47F6-A407-16D92202ACED}">
      <dgm:prSet/>
      <dgm:spPr/>
      <dgm:t>
        <a:bodyPr/>
        <a:lstStyle/>
        <a:p>
          <a:endParaRPr lang="en-US"/>
        </a:p>
      </dgm:t>
    </dgm:pt>
    <dgm:pt modelId="{A159BC33-FDED-4AF6-802E-C2E97BB14E00}" type="sibTrans" cxnId="{FA1F6173-EA55-47F6-A407-16D92202ACED}">
      <dgm:prSet/>
      <dgm:spPr/>
      <dgm:t>
        <a:bodyPr/>
        <a:lstStyle/>
        <a:p>
          <a:endParaRPr lang="en-US"/>
        </a:p>
      </dgm:t>
    </dgm:pt>
    <dgm:pt modelId="{17935FA6-107B-4915-B250-14FC98C66418}">
      <dgm:prSet/>
      <dgm:spPr/>
      <dgm:t>
        <a:bodyPr/>
        <a:lstStyle/>
        <a:p>
          <a:r>
            <a:rPr lang="en-IE"/>
            <a:t>Is the argument strong?</a:t>
          </a:r>
          <a:endParaRPr lang="en-US"/>
        </a:p>
      </dgm:t>
    </dgm:pt>
    <dgm:pt modelId="{B8C69CE1-CF4F-4EDC-8564-2958433A947D}" type="parTrans" cxnId="{14402EBC-CC00-4469-B8D1-A4BABAB5EFB4}">
      <dgm:prSet/>
      <dgm:spPr/>
      <dgm:t>
        <a:bodyPr/>
        <a:lstStyle/>
        <a:p>
          <a:endParaRPr lang="en-US"/>
        </a:p>
      </dgm:t>
    </dgm:pt>
    <dgm:pt modelId="{32C90246-1636-49B8-80E3-BE7E0BC12A36}" type="sibTrans" cxnId="{14402EBC-CC00-4469-B8D1-A4BABAB5EFB4}">
      <dgm:prSet/>
      <dgm:spPr/>
      <dgm:t>
        <a:bodyPr/>
        <a:lstStyle/>
        <a:p>
          <a:endParaRPr lang="en-US"/>
        </a:p>
      </dgm:t>
    </dgm:pt>
    <dgm:pt modelId="{62EDE9E1-D20F-45EC-822C-704F84EEC4B8}">
      <dgm:prSet/>
      <dgm:spPr/>
      <dgm:t>
        <a:bodyPr/>
        <a:lstStyle/>
        <a:p>
          <a:r>
            <a:rPr lang="en-IE"/>
            <a:t>If you are a confident driver and have never been in an accident, then driving over the speed limit is not dangerous for you or others. You are a confident driver and have never been in an accident. Doubtless, then, driving over the speed limit is not dangerous for you or others.</a:t>
          </a:r>
          <a:endParaRPr lang="en-US"/>
        </a:p>
      </dgm:t>
    </dgm:pt>
    <dgm:pt modelId="{91B62F1F-157A-493C-B0C7-540FB1FEF968}" type="parTrans" cxnId="{A7C2765C-E221-45D0-A6EA-5B196513E97A}">
      <dgm:prSet/>
      <dgm:spPr/>
      <dgm:t>
        <a:bodyPr/>
        <a:lstStyle/>
        <a:p>
          <a:endParaRPr lang="en-US"/>
        </a:p>
      </dgm:t>
    </dgm:pt>
    <dgm:pt modelId="{ECA6D11A-4FD4-4528-9E11-8DAF36E07EB0}" type="sibTrans" cxnId="{A7C2765C-E221-45D0-A6EA-5B196513E97A}">
      <dgm:prSet/>
      <dgm:spPr/>
      <dgm:t>
        <a:bodyPr/>
        <a:lstStyle/>
        <a:p>
          <a:endParaRPr lang="en-US"/>
        </a:p>
      </dgm:t>
    </dgm:pt>
    <dgm:pt modelId="{0DBEBE96-771F-4E37-BF5E-79C7F682443D}">
      <dgm:prSet/>
      <dgm:spPr/>
      <dgm:t>
        <a:bodyPr/>
        <a:lstStyle/>
        <a:p>
          <a:r>
            <a:rPr lang="en-IE"/>
            <a:t>What’s the conclusion?</a:t>
          </a:r>
          <a:endParaRPr lang="en-US"/>
        </a:p>
      </dgm:t>
    </dgm:pt>
    <dgm:pt modelId="{838A36E1-BCB7-4DB6-A854-B70EB95578A6}" type="parTrans" cxnId="{D3F12866-BC62-43DF-BAFA-367A4867268D}">
      <dgm:prSet/>
      <dgm:spPr/>
      <dgm:t>
        <a:bodyPr/>
        <a:lstStyle/>
        <a:p>
          <a:endParaRPr lang="en-US"/>
        </a:p>
      </dgm:t>
    </dgm:pt>
    <dgm:pt modelId="{7E0583BF-78CE-4543-97E3-9A1E3BF00211}" type="sibTrans" cxnId="{D3F12866-BC62-43DF-BAFA-367A4867268D}">
      <dgm:prSet/>
      <dgm:spPr/>
      <dgm:t>
        <a:bodyPr/>
        <a:lstStyle/>
        <a:p>
          <a:endParaRPr lang="en-US"/>
        </a:p>
      </dgm:t>
    </dgm:pt>
    <dgm:pt modelId="{B5807DB6-9ED0-40C0-A25D-31D329DC8B7F}">
      <dgm:prSet/>
      <dgm:spPr/>
      <dgm:t>
        <a:bodyPr/>
        <a:lstStyle/>
        <a:p>
          <a:r>
            <a:rPr lang="en-IE"/>
            <a:t>Is the argument deductive or non-deductive?</a:t>
          </a:r>
          <a:endParaRPr lang="en-US"/>
        </a:p>
      </dgm:t>
    </dgm:pt>
    <dgm:pt modelId="{0900440D-9621-487D-8B47-33DF8AB6A3FD}" type="parTrans" cxnId="{1BD956DE-8170-4628-9C22-D602F6BDDC54}">
      <dgm:prSet/>
      <dgm:spPr/>
      <dgm:t>
        <a:bodyPr/>
        <a:lstStyle/>
        <a:p>
          <a:endParaRPr lang="en-US"/>
        </a:p>
      </dgm:t>
    </dgm:pt>
    <dgm:pt modelId="{66E22FD5-3738-4C13-BE74-3B3F506285AA}" type="sibTrans" cxnId="{1BD956DE-8170-4628-9C22-D602F6BDDC54}">
      <dgm:prSet/>
      <dgm:spPr/>
      <dgm:t>
        <a:bodyPr/>
        <a:lstStyle/>
        <a:p>
          <a:endParaRPr lang="en-US"/>
        </a:p>
      </dgm:t>
    </dgm:pt>
    <dgm:pt modelId="{3F5D348C-B706-4E88-9F15-D2819B28AE3E}">
      <dgm:prSet/>
      <dgm:spPr/>
      <dgm:t>
        <a:bodyPr/>
        <a:lstStyle/>
        <a:p>
          <a:r>
            <a:rPr lang="en-IE"/>
            <a:t>Is the argument valid?</a:t>
          </a:r>
          <a:endParaRPr lang="en-US"/>
        </a:p>
      </dgm:t>
    </dgm:pt>
    <dgm:pt modelId="{79BA71A3-AEC8-4F3D-8983-7E1E8F6CC939}" type="parTrans" cxnId="{CFD7B64A-D11B-49EA-A099-A64E2031FB41}">
      <dgm:prSet/>
      <dgm:spPr/>
      <dgm:t>
        <a:bodyPr/>
        <a:lstStyle/>
        <a:p>
          <a:endParaRPr lang="en-US"/>
        </a:p>
      </dgm:t>
    </dgm:pt>
    <dgm:pt modelId="{7A9069D0-DAEB-4130-AB26-3FBBE2B0AD19}" type="sibTrans" cxnId="{CFD7B64A-D11B-49EA-A099-A64E2031FB41}">
      <dgm:prSet/>
      <dgm:spPr/>
      <dgm:t>
        <a:bodyPr/>
        <a:lstStyle/>
        <a:p>
          <a:endParaRPr lang="en-US"/>
        </a:p>
      </dgm:t>
    </dgm:pt>
    <dgm:pt modelId="{11577378-F469-4E43-B950-9ED2D22601D0}">
      <dgm:prSet/>
      <dgm:spPr/>
      <dgm:t>
        <a:bodyPr/>
        <a:lstStyle/>
        <a:p>
          <a:r>
            <a:rPr lang="en-IE"/>
            <a:t>Is the argument sound?</a:t>
          </a:r>
          <a:endParaRPr lang="en-US"/>
        </a:p>
      </dgm:t>
    </dgm:pt>
    <dgm:pt modelId="{54D963E7-3290-4DE0-9A39-2B544AF064CC}" type="parTrans" cxnId="{E91325BC-34A0-435B-A11B-A8BB8C0B9B2C}">
      <dgm:prSet/>
      <dgm:spPr/>
      <dgm:t>
        <a:bodyPr/>
        <a:lstStyle/>
        <a:p>
          <a:endParaRPr lang="en-US"/>
        </a:p>
      </dgm:t>
    </dgm:pt>
    <dgm:pt modelId="{2640D0A8-BD39-4499-A445-F2B5D2798DE9}" type="sibTrans" cxnId="{E91325BC-34A0-435B-A11B-A8BB8C0B9B2C}">
      <dgm:prSet/>
      <dgm:spPr/>
      <dgm:t>
        <a:bodyPr/>
        <a:lstStyle/>
        <a:p>
          <a:endParaRPr lang="en-US"/>
        </a:p>
      </dgm:t>
    </dgm:pt>
    <dgm:pt modelId="{B3CCF2C5-4463-457A-8CF2-A76AD2C42E93}" type="pres">
      <dgm:prSet presAssocID="{90F2DAF3-1068-4A4E-8DE9-58AE5E4E9A2E}" presName="Name0" presStyleCnt="0">
        <dgm:presLayoutVars>
          <dgm:dir/>
          <dgm:animLvl val="lvl"/>
          <dgm:resizeHandles val="exact"/>
        </dgm:presLayoutVars>
      </dgm:prSet>
      <dgm:spPr/>
    </dgm:pt>
    <dgm:pt modelId="{D8C08047-F2AD-4A90-A502-67E22F240F5E}" type="pres">
      <dgm:prSet presAssocID="{C7AC2EB2-98C5-4D1B-BA96-1E5B9D3B7915}" presName="composite" presStyleCnt="0"/>
      <dgm:spPr/>
    </dgm:pt>
    <dgm:pt modelId="{E1F52BD0-3161-4CE5-AF7B-E31456180C95}" type="pres">
      <dgm:prSet presAssocID="{C7AC2EB2-98C5-4D1B-BA96-1E5B9D3B7915}" presName="parTx" presStyleLbl="alignNode1" presStyleIdx="0" presStyleCnt="2">
        <dgm:presLayoutVars>
          <dgm:chMax val="0"/>
          <dgm:chPref val="0"/>
        </dgm:presLayoutVars>
      </dgm:prSet>
      <dgm:spPr/>
    </dgm:pt>
    <dgm:pt modelId="{EB1ED80E-462C-4F44-A1B1-5899AFD43763}" type="pres">
      <dgm:prSet presAssocID="{C7AC2EB2-98C5-4D1B-BA96-1E5B9D3B7915}" presName="desTx" presStyleLbl="alignAccFollowNode1" presStyleIdx="0" presStyleCnt="2">
        <dgm:presLayoutVars/>
      </dgm:prSet>
      <dgm:spPr/>
    </dgm:pt>
    <dgm:pt modelId="{C228623C-9FFD-4D6A-82FE-9714C8A51802}" type="pres">
      <dgm:prSet presAssocID="{FBEE5FA9-DEBD-49A8-9DA2-B1DEA0F49B48}" presName="space" presStyleCnt="0"/>
      <dgm:spPr/>
    </dgm:pt>
    <dgm:pt modelId="{52E3FAE2-B369-4AF3-8705-736B06FD0E5E}" type="pres">
      <dgm:prSet presAssocID="{62EDE9E1-D20F-45EC-822C-704F84EEC4B8}" presName="composite" presStyleCnt="0"/>
      <dgm:spPr/>
    </dgm:pt>
    <dgm:pt modelId="{0F6DCCDA-AA73-4923-B245-CD05ED7E692B}" type="pres">
      <dgm:prSet presAssocID="{62EDE9E1-D20F-45EC-822C-704F84EEC4B8}" presName="parTx" presStyleLbl="alignNode1" presStyleIdx="1" presStyleCnt="2">
        <dgm:presLayoutVars>
          <dgm:chMax val="0"/>
          <dgm:chPref val="0"/>
        </dgm:presLayoutVars>
      </dgm:prSet>
      <dgm:spPr/>
    </dgm:pt>
    <dgm:pt modelId="{953A1584-5823-4231-B56A-DABD5972BA53}" type="pres">
      <dgm:prSet presAssocID="{62EDE9E1-D20F-45EC-822C-704F84EEC4B8}" presName="desTx" presStyleLbl="alignAccFollowNode1" presStyleIdx="1" presStyleCnt="2">
        <dgm:presLayoutVars/>
      </dgm:prSet>
      <dgm:spPr/>
    </dgm:pt>
  </dgm:ptLst>
  <dgm:cxnLst>
    <dgm:cxn modelId="{0435C12D-08C7-4B90-A6E9-AD3E79010BBE}" srcId="{90F2DAF3-1068-4A4E-8DE9-58AE5E4E9A2E}" destId="{C7AC2EB2-98C5-4D1B-BA96-1E5B9D3B7915}" srcOrd="0" destOrd="0" parTransId="{23E1854F-B47B-45AC-9038-6AD2511DB83A}" sibTransId="{FBEE5FA9-DEBD-49A8-9DA2-B1DEA0F49B48}"/>
    <dgm:cxn modelId="{A7C2765C-E221-45D0-A6EA-5B196513E97A}" srcId="{90F2DAF3-1068-4A4E-8DE9-58AE5E4E9A2E}" destId="{62EDE9E1-D20F-45EC-822C-704F84EEC4B8}" srcOrd="1" destOrd="0" parTransId="{91B62F1F-157A-493C-B0C7-540FB1FEF968}" sibTransId="{ECA6D11A-4FD4-4528-9E11-8DAF36E07EB0}"/>
    <dgm:cxn modelId="{BFD30563-003E-4206-9333-BED6EE571C6C}" type="presOf" srcId="{C7AC2EB2-98C5-4D1B-BA96-1E5B9D3B7915}" destId="{E1F52BD0-3161-4CE5-AF7B-E31456180C95}" srcOrd="0" destOrd="0" presId="urn:microsoft.com/office/officeart/2016/7/layout/ChevronBlockProcess"/>
    <dgm:cxn modelId="{D3F12866-BC62-43DF-BAFA-367A4867268D}" srcId="{62EDE9E1-D20F-45EC-822C-704F84EEC4B8}" destId="{0DBEBE96-771F-4E37-BF5E-79C7F682443D}" srcOrd="0" destOrd="0" parTransId="{838A36E1-BCB7-4DB6-A854-B70EB95578A6}" sibTransId="{7E0583BF-78CE-4543-97E3-9A1E3BF00211}"/>
    <dgm:cxn modelId="{CFD7B64A-D11B-49EA-A099-A64E2031FB41}" srcId="{62EDE9E1-D20F-45EC-822C-704F84EEC4B8}" destId="{3F5D348C-B706-4E88-9F15-D2819B28AE3E}" srcOrd="2" destOrd="0" parTransId="{79BA71A3-AEC8-4F3D-8983-7E1E8F6CC939}" sibTransId="{7A9069D0-DAEB-4130-AB26-3FBBE2B0AD19}"/>
    <dgm:cxn modelId="{EBAAE54A-7D8A-4BC6-A490-D0E249EE6A1B}" type="presOf" srcId="{62EDE9E1-D20F-45EC-822C-704F84EEC4B8}" destId="{0F6DCCDA-AA73-4923-B245-CD05ED7E692B}" srcOrd="0" destOrd="0" presId="urn:microsoft.com/office/officeart/2016/7/layout/ChevronBlockProcess"/>
    <dgm:cxn modelId="{FA1F6173-EA55-47F6-A407-16D92202ACED}" srcId="{C7AC2EB2-98C5-4D1B-BA96-1E5B9D3B7915}" destId="{ABD81F08-EBCE-454D-B8B6-3D36C74C2B3F}" srcOrd="1" destOrd="0" parTransId="{0C816052-EC45-480A-8DAF-958C0215BA66}" sibTransId="{A159BC33-FDED-4AF6-802E-C2E97BB14E00}"/>
    <dgm:cxn modelId="{992F9379-F3F3-49BF-A45B-8A968086C5FC}" type="presOf" srcId="{B5807DB6-9ED0-40C0-A25D-31D329DC8B7F}" destId="{953A1584-5823-4231-B56A-DABD5972BA53}" srcOrd="0" destOrd="1" presId="urn:microsoft.com/office/officeart/2016/7/layout/ChevronBlockProcess"/>
    <dgm:cxn modelId="{D080B079-403F-408E-9582-9F87335A73B0}" type="presOf" srcId="{17935FA6-107B-4915-B250-14FC98C66418}" destId="{EB1ED80E-462C-4F44-A1B1-5899AFD43763}" srcOrd="0" destOrd="2" presId="urn:microsoft.com/office/officeart/2016/7/layout/ChevronBlockProcess"/>
    <dgm:cxn modelId="{EEB33C93-A3CA-4596-A7B7-78265F1EA774}" type="presOf" srcId="{11577378-F469-4E43-B950-9ED2D22601D0}" destId="{953A1584-5823-4231-B56A-DABD5972BA53}" srcOrd="0" destOrd="3" presId="urn:microsoft.com/office/officeart/2016/7/layout/ChevronBlockProcess"/>
    <dgm:cxn modelId="{F75BAB9B-B05F-45B5-96F0-9A55D1E63D95}" type="presOf" srcId="{3F5D348C-B706-4E88-9F15-D2819B28AE3E}" destId="{953A1584-5823-4231-B56A-DABD5972BA53}" srcOrd="0" destOrd="2" presId="urn:microsoft.com/office/officeart/2016/7/layout/ChevronBlockProcess"/>
    <dgm:cxn modelId="{F854B4AE-4D37-410C-9608-CC489A50C76E}" type="presOf" srcId="{ABD81F08-EBCE-454D-B8B6-3D36C74C2B3F}" destId="{EB1ED80E-462C-4F44-A1B1-5899AFD43763}" srcOrd="0" destOrd="1" presId="urn:microsoft.com/office/officeart/2016/7/layout/ChevronBlockProcess"/>
    <dgm:cxn modelId="{057F0DBC-4D65-49A3-A59B-F8D82DF603B3}" type="presOf" srcId="{90F2DAF3-1068-4A4E-8DE9-58AE5E4E9A2E}" destId="{B3CCF2C5-4463-457A-8CF2-A76AD2C42E93}" srcOrd="0" destOrd="0" presId="urn:microsoft.com/office/officeart/2016/7/layout/ChevronBlockProcess"/>
    <dgm:cxn modelId="{E91325BC-34A0-435B-A11B-A8BB8C0B9B2C}" srcId="{62EDE9E1-D20F-45EC-822C-704F84EEC4B8}" destId="{11577378-F469-4E43-B950-9ED2D22601D0}" srcOrd="3" destOrd="0" parTransId="{54D963E7-3290-4DE0-9A39-2B544AF064CC}" sibTransId="{2640D0A8-BD39-4499-A445-F2B5D2798DE9}"/>
    <dgm:cxn modelId="{14402EBC-CC00-4469-B8D1-A4BABAB5EFB4}" srcId="{C7AC2EB2-98C5-4D1B-BA96-1E5B9D3B7915}" destId="{17935FA6-107B-4915-B250-14FC98C66418}" srcOrd="2" destOrd="0" parTransId="{B8C69CE1-CF4F-4EDC-8564-2958433A947D}" sibTransId="{32C90246-1636-49B8-80E3-BE7E0BC12A36}"/>
    <dgm:cxn modelId="{D6144CD4-4287-4DA7-BA03-2B927322E3B5}" type="presOf" srcId="{0DBEBE96-771F-4E37-BF5E-79C7F682443D}" destId="{953A1584-5823-4231-B56A-DABD5972BA53}" srcOrd="0" destOrd="0" presId="urn:microsoft.com/office/officeart/2016/7/layout/ChevronBlockProcess"/>
    <dgm:cxn modelId="{1BD956DE-8170-4628-9C22-D602F6BDDC54}" srcId="{62EDE9E1-D20F-45EC-822C-704F84EEC4B8}" destId="{B5807DB6-9ED0-40C0-A25D-31D329DC8B7F}" srcOrd="1" destOrd="0" parTransId="{0900440D-9621-487D-8B47-33DF8AB6A3FD}" sibTransId="{66E22FD5-3738-4C13-BE74-3B3F506285AA}"/>
    <dgm:cxn modelId="{0D4F29E8-97A8-469A-8AFD-F74B6BCA16CA}" srcId="{C7AC2EB2-98C5-4D1B-BA96-1E5B9D3B7915}" destId="{6D901173-3E72-4B18-88FD-11EAF324F9CC}" srcOrd="0" destOrd="0" parTransId="{853FBB1A-7837-42BB-991F-AA5EBCBAF15E}" sibTransId="{C802A42E-B947-4337-A463-A46C5B678F09}"/>
    <dgm:cxn modelId="{185875F3-0A7B-46C5-AE6A-5D6333F082F6}" type="presOf" srcId="{6D901173-3E72-4B18-88FD-11EAF324F9CC}" destId="{EB1ED80E-462C-4F44-A1B1-5899AFD43763}" srcOrd="0" destOrd="0" presId="urn:microsoft.com/office/officeart/2016/7/layout/ChevronBlockProcess"/>
    <dgm:cxn modelId="{F4A9288F-D34D-4B1E-A97F-9D4145D1DCA7}" type="presParOf" srcId="{B3CCF2C5-4463-457A-8CF2-A76AD2C42E93}" destId="{D8C08047-F2AD-4A90-A502-67E22F240F5E}" srcOrd="0" destOrd="0" presId="urn:microsoft.com/office/officeart/2016/7/layout/ChevronBlockProcess"/>
    <dgm:cxn modelId="{0B7C6173-2DF6-4F1A-A369-ABD898031597}" type="presParOf" srcId="{D8C08047-F2AD-4A90-A502-67E22F240F5E}" destId="{E1F52BD0-3161-4CE5-AF7B-E31456180C95}" srcOrd="0" destOrd="0" presId="urn:microsoft.com/office/officeart/2016/7/layout/ChevronBlockProcess"/>
    <dgm:cxn modelId="{8214E9CF-FC0D-40E9-AEBF-379D9F2FCF19}" type="presParOf" srcId="{D8C08047-F2AD-4A90-A502-67E22F240F5E}" destId="{EB1ED80E-462C-4F44-A1B1-5899AFD43763}" srcOrd="1" destOrd="0" presId="urn:microsoft.com/office/officeart/2016/7/layout/ChevronBlockProcess"/>
    <dgm:cxn modelId="{EFE1A191-3763-4BBB-9570-DB9897FA43C2}" type="presParOf" srcId="{B3CCF2C5-4463-457A-8CF2-A76AD2C42E93}" destId="{C228623C-9FFD-4D6A-82FE-9714C8A51802}" srcOrd="1" destOrd="0" presId="urn:microsoft.com/office/officeart/2016/7/layout/ChevronBlockProcess"/>
    <dgm:cxn modelId="{02482A52-D0C4-489D-A245-F836358280F3}" type="presParOf" srcId="{B3CCF2C5-4463-457A-8CF2-A76AD2C42E93}" destId="{52E3FAE2-B369-4AF3-8705-736B06FD0E5E}" srcOrd="2" destOrd="0" presId="urn:microsoft.com/office/officeart/2016/7/layout/ChevronBlockProcess"/>
    <dgm:cxn modelId="{3DE05959-FFFC-4883-A5AB-22F05E3A07FF}" type="presParOf" srcId="{52E3FAE2-B369-4AF3-8705-736B06FD0E5E}" destId="{0F6DCCDA-AA73-4923-B245-CD05ED7E692B}" srcOrd="0" destOrd="0" presId="urn:microsoft.com/office/officeart/2016/7/layout/ChevronBlockProcess"/>
    <dgm:cxn modelId="{AAC9DCBA-9852-48CF-8C8B-BCAC06A401DA}" type="presParOf" srcId="{52E3FAE2-B369-4AF3-8705-736B06FD0E5E}" destId="{953A1584-5823-4231-B56A-DABD5972BA53}" srcOrd="1" destOrd="0" presId="urn:microsoft.com/office/officeart/2016/7/layout/Chevron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C7218-74C7-400A-93F5-B732C2DD67A0}">
      <dsp:nvSpPr>
        <dsp:cNvPr id="0" name=""/>
        <dsp:cNvSpPr/>
      </dsp:nvSpPr>
      <dsp:spPr>
        <a:xfrm>
          <a:off x="0" y="264193"/>
          <a:ext cx="10515600" cy="155295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54076" rIns="816127" bIns="120904" numCol="1" spcCol="1270" anchor="t" anchorCtr="0">
          <a:noAutofit/>
        </a:bodyPr>
        <a:lstStyle/>
        <a:p>
          <a:pPr marL="171450" lvl="1" indent="-171450" algn="l" defTabSz="755650">
            <a:lnSpc>
              <a:spcPct val="90000"/>
            </a:lnSpc>
            <a:spcBef>
              <a:spcPct val="0"/>
            </a:spcBef>
            <a:spcAft>
              <a:spcPct val="15000"/>
            </a:spcAft>
            <a:buChar char="•"/>
          </a:pPr>
          <a:r>
            <a:rPr lang="en-IE" sz="1700" kern="1200"/>
            <a:t>Reasoned</a:t>
          </a:r>
          <a:endParaRPr lang="en-US" sz="1700" kern="1200"/>
        </a:p>
        <a:p>
          <a:pPr marL="171450" lvl="1" indent="-171450" algn="l" defTabSz="755650">
            <a:lnSpc>
              <a:spcPct val="90000"/>
            </a:lnSpc>
            <a:spcBef>
              <a:spcPct val="0"/>
            </a:spcBef>
            <a:spcAft>
              <a:spcPct val="15000"/>
            </a:spcAft>
            <a:buChar char="•"/>
          </a:pPr>
          <a:r>
            <a:rPr lang="en-IE" sz="1700" kern="1200"/>
            <a:t>Methodical</a:t>
          </a:r>
          <a:endParaRPr lang="en-US" sz="1700" kern="1200"/>
        </a:p>
        <a:p>
          <a:pPr marL="342900" lvl="2" indent="-171450" algn="l" defTabSz="755650">
            <a:lnSpc>
              <a:spcPct val="90000"/>
            </a:lnSpc>
            <a:spcBef>
              <a:spcPct val="0"/>
            </a:spcBef>
            <a:spcAft>
              <a:spcPct val="15000"/>
            </a:spcAft>
            <a:buChar char="•"/>
          </a:pPr>
          <a:r>
            <a:rPr lang="en-IE" sz="1700" kern="1200"/>
            <a:t>Deductive reasoning</a:t>
          </a:r>
          <a:endParaRPr lang="en-US" sz="1700" kern="1200"/>
        </a:p>
        <a:p>
          <a:pPr marL="342900" lvl="2" indent="-171450" algn="l" defTabSz="755650">
            <a:lnSpc>
              <a:spcPct val="90000"/>
            </a:lnSpc>
            <a:spcBef>
              <a:spcPct val="0"/>
            </a:spcBef>
            <a:spcAft>
              <a:spcPct val="15000"/>
            </a:spcAft>
            <a:buChar char="•"/>
          </a:pPr>
          <a:r>
            <a:rPr lang="en-IE" sz="1700" kern="1200"/>
            <a:t>Inductive reasoning</a:t>
          </a:r>
          <a:endParaRPr lang="en-US" sz="1700" kern="1200"/>
        </a:p>
      </dsp:txBody>
      <dsp:txXfrm>
        <a:off x="0" y="264193"/>
        <a:ext cx="10515600" cy="1552950"/>
      </dsp:txXfrm>
    </dsp:sp>
    <dsp:sp modelId="{8399FDD9-8322-4BEC-B570-D2FBB5D0E589}">
      <dsp:nvSpPr>
        <dsp:cNvPr id="0" name=""/>
        <dsp:cNvSpPr/>
      </dsp:nvSpPr>
      <dsp:spPr>
        <a:xfrm>
          <a:off x="525780" y="13273"/>
          <a:ext cx="7360920" cy="5018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55650">
            <a:lnSpc>
              <a:spcPct val="90000"/>
            </a:lnSpc>
            <a:spcBef>
              <a:spcPct val="0"/>
            </a:spcBef>
            <a:spcAft>
              <a:spcPct val="35000"/>
            </a:spcAft>
            <a:buNone/>
          </a:pPr>
          <a:r>
            <a:rPr lang="en-IE" sz="1700" kern="1200"/>
            <a:t>Logical</a:t>
          </a:r>
          <a:endParaRPr lang="en-US" sz="1700" kern="1200"/>
        </a:p>
      </dsp:txBody>
      <dsp:txXfrm>
        <a:off x="550278" y="37771"/>
        <a:ext cx="7311924" cy="452844"/>
      </dsp:txXfrm>
    </dsp:sp>
    <dsp:sp modelId="{4BF3250A-C1CB-4A8A-A7BD-8EB573EED2C9}">
      <dsp:nvSpPr>
        <dsp:cNvPr id="0" name=""/>
        <dsp:cNvSpPr/>
      </dsp:nvSpPr>
      <dsp:spPr>
        <a:xfrm>
          <a:off x="0" y="2159864"/>
          <a:ext cx="10515600" cy="198135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54076" rIns="816127" bIns="120904" numCol="1" spcCol="1270" anchor="t" anchorCtr="0">
          <a:noAutofit/>
        </a:bodyPr>
        <a:lstStyle/>
        <a:p>
          <a:pPr marL="171450" lvl="1" indent="-171450" algn="l" defTabSz="755650">
            <a:lnSpc>
              <a:spcPct val="90000"/>
            </a:lnSpc>
            <a:spcBef>
              <a:spcPct val="0"/>
            </a:spcBef>
            <a:spcAft>
              <a:spcPct val="15000"/>
            </a:spcAft>
            <a:buChar char="•"/>
          </a:pPr>
          <a:r>
            <a:rPr lang="en-IE" sz="1700" kern="1200" dirty="0"/>
            <a:t>Begging the question:  </a:t>
          </a:r>
          <a:r>
            <a:rPr lang="en-IE" sz="1700" i="1" kern="1200" dirty="0"/>
            <a:t>The reason everyone wants the new iPhone 7 is because this is the hottest phone of the season!</a:t>
          </a:r>
          <a:r>
            <a:rPr lang="en-IE" sz="1700" kern="1200" dirty="0"/>
            <a:t>—the reasoning is circular</a:t>
          </a:r>
          <a:endParaRPr lang="en-US" sz="1700" kern="1200" dirty="0"/>
        </a:p>
        <a:p>
          <a:pPr marL="171450" lvl="1" indent="-171450" algn="l" defTabSz="755650">
            <a:lnSpc>
              <a:spcPct val="90000"/>
            </a:lnSpc>
            <a:spcBef>
              <a:spcPct val="0"/>
            </a:spcBef>
            <a:spcAft>
              <a:spcPct val="15000"/>
            </a:spcAft>
            <a:buChar char="•"/>
          </a:pPr>
          <a:r>
            <a:rPr lang="en-IE" sz="1700" kern="1200" dirty="0"/>
            <a:t>Red Herring: “I have worked hard to help eliminate criminal activity. What we need is economic growth that can only come from the hands of leadership.”—diversion from the issue at hand</a:t>
          </a:r>
          <a:endParaRPr lang="en-US" sz="1700" kern="1200" dirty="0"/>
        </a:p>
        <a:p>
          <a:pPr marL="171450" lvl="1" indent="-171450" algn="l" defTabSz="755650">
            <a:lnSpc>
              <a:spcPct val="90000"/>
            </a:lnSpc>
            <a:spcBef>
              <a:spcPct val="0"/>
            </a:spcBef>
            <a:spcAft>
              <a:spcPct val="15000"/>
            </a:spcAft>
            <a:buChar char="•"/>
          </a:pPr>
          <a:r>
            <a:rPr lang="en-IE" sz="1700" kern="1200" dirty="0"/>
            <a:t>Post hoc, ergo propter hoc: I started to mix soda with my whiskey shortly after arriving at university. Suddenly, my grades have dropped. I think it’s the soda.—false cause</a:t>
          </a:r>
          <a:endParaRPr lang="en-US" sz="1700" kern="1200" dirty="0"/>
        </a:p>
      </dsp:txBody>
      <dsp:txXfrm>
        <a:off x="0" y="2159864"/>
        <a:ext cx="10515600" cy="1981350"/>
      </dsp:txXfrm>
    </dsp:sp>
    <dsp:sp modelId="{333D8F19-F3B0-403A-9E2B-56DFBFD24A63}">
      <dsp:nvSpPr>
        <dsp:cNvPr id="0" name=""/>
        <dsp:cNvSpPr/>
      </dsp:nvSpPr>
      <dsp:spPr>
        <a:xfrm>
          <a:off x="525780" y="1908943"/>
          <a:ext cx="7360920" cy="50184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755650">
            <a:lnSpc>
              <a:spcPct val="90000"/>
            </a:lnSpc>
            <a:spcBef>
              <a:spcPct val="0"/>
            </a:spcBef>
            <a:spcAft>
              <a:spcPct val="35000"/>
            </a:spcAft>
            <a:buNone/>
          </a:pPr>
          <a:r>
            <a:rPr lang="en-IE" sz="1700" kern="1200"/>
            <a:t>Fallacies</a:t>
          </a:r>
          <a:endParaRPr lang="en-US" sz="1700" kern="1200"/>
        </a:p>
      </dsp:txBody>
      <dsp:txXfrm>
        <a:off x="550278" y="1933441"/>
        <a:ext cx="7311924"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2F7AC-D8FB-451A-A624-917F3C119241}">
      <dsp:nvSpPr>
        <dsp:cNvPr id="0" name=""/>
        <dsp:cNvSpPr/>
      </dsp:nvSpPr>
      <dsp:spPr>
        <a:xfrm>
          <a:off x="0" y="392264"/>
          <a:ext cx="10515600" cy="5796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75EF5A-A108-475A-AF19-740C45946574}">
      <dsp:nvSpPr>
        <dsp:cNvPr id="0" name=""/>
        <dsp:cNvSpPr/>
      </dsp:nvSpPr>
      <dsp:spPr>
        <a:xfrm>
          <a:off x="525780" y="52783"/>
          <a:ext cx="7360920" cy="678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en-IE" sz="2300" kern="1200"/>
            <a:t>Claim </a:t>
          </a:r>
          <a:r>
            <a:rPr lang="en-IE" sz="2300" kern="1200">
              <a:sym typeface="Wingdings" panose="05000000000000000000" pitchFamily="2" charset="2"/>
            </a:rPr>
            <a:t></a:t>
          </a:r>
          <a:r>
            <a:rPr lang="en-IE" sz="2300" kern="1200"/>
            <a:t> Defence</a:t>
          </a:r>
          <a:endParaRPr lang="en-US" sz="2300" kern="1200"/>
        </a:p>
      </dsp:txBody>
      <dsp:txXfrm>
        <a:off x="558924" y="85927"/>
        <a:ext cx="7294632" cy="612672"/>
      </dsp:txXfrm>
    </dsp:sp>
    <dsp:sp modelId="{E6F8B187-E43B-4E54-8540-3079F5F14A5D}">
      <dsp:nvSpPr>
        <dsp:cNvPr id="0" name=""/>
        <dsp:cNvSpPr/>
      </dsp:nvSpPr>
      <dsp:spPr>
        <a:xfrm>
          <a:off x="0" y="1435544"/>
          <a:ext cx="10515600" cy="579600"/>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73494F-FA60-45C8-BFC2-71673FEE2793}">
      <dsp:nvSpPr>
        <dsp:cNvPr id="0" name=""/>
        <dsp:cNvSpPr/>
      </dsp:nvSpPr>
      <dsp:spPr>
        <a:xfrm>
          <a:off x="525780" y="1096063"/>
          <a:ext cx="7360920" cy="67896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en-IE" sz="2300" kern="1200"/>
            <a:t>Question </a:t>
          </a:r>
          <a:r>
            <a:rPr lang="en-IE" sz="2300" kern="1200">
              <a:sym typeface="Wingdings" panose="05000000000000000000" pitchFamily="2" charset="2"/>
            </a:rPr>
            <a:t></a:t>
          </a:r>
          <a:r>
            <a:rPr lang="en-IE" sz="2300" kern="1200"/>
            <a:t> Answer</a:t>
          </a:r>
          <a:endParaRPr lang="en-US" sz="2300" kern="1200"/>
        </a:p>
      </dsp:txBody>
      <dsp:txXfrm>
        <a:off x="558924" y="1129207"/>
        <a:ext cx="7294632" cy="612672"/>
      </dsp:txXfrm>
    </dsp:sp>
    <dsp:sp modelId="{0B3B1703-9927-4BD6-9EE9-E9A551D56187}">
      <dsp:nvSpPr>
        <dsp:cNvPr id="0" name=""/>
        <dsp:cNvSpPr/>
      </dsp:nvSpPr>
      <dsp:spPr>
        <a:xfrm>
          <a:off x="0" y="2478823"/>
          <a:ext cx="10515600" cy="579600"/>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5B69FD89-E1E1-4BBD-B30A-63F904768849}">
      <dsp:nvSpPr>
        <dsp:cNvPr id="0" name=""/>
        <dsp:cNvSpPr/>
      </dsp:nvSpPr>
      <dsp:spPr>
        <a:xfrm>
          <a:off x="525780" y="2139344"/>
          <a:ext cx="7360920" cy="67896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en-IE" sz="2300" kern="1200"/>
            <a:t>Problem </a:t>
          </a:r>
          <a:r>
            <a:rPr lang="en-IE" sz="2300" kern="1200">
              <a:sym typeface="Wingdings" panose="05000000000000000000" pitchFamily="2" charset="2"/>
            </a:rPr>
            <a:t></a:t>
          </a:r>
          <a:r>
            <a:rPr lang="en-IE" sz="2300" kern="1200"/>
            <a:t> Solution</a:t>
          </a:r>
          <a:endParaRPr lang="en-US" sz="2300" kern="1200"/>
        </a:p>
      </dsp:txBody>
      <dsp:txXfrm>
        <a:off x="558924" y="2172488"/>
        <a:ext cx="7294632" cy="612672"/>
      </dsp:txXfrm>
    </dsp:sp>
    <dsp:sp modelId="{05FCD75C-5606-461F-BBDE-DA2832C31D4F}">
      <dsp:nvSpPr>
        <dsp:cNvPr id="0" name=""/>
        <dsp:cNvSpPr/>
      </dsp:nvSpPr>
      <dsp:spPr>
        <a:xfrm>
          <a:off x="0" y="3522104"/>
          <a:ext cx="10515600" cy="5796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5DACDD84-7A0D-469D-ABF8-6FE115D99263}">
      <dsp:nvSpPr>
        <dsp:cNvPr id="0" name=""/>
        <dsp:cNvSpPr/>
      </dsp:nvSpPr>
      <dsp:spPr>
        <a:xfrm>
          <a:off x="525780" y="3182624"/>
          <a:ext cx="7360920" cy="6789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22350">
            <a:lnSpc>
              <a:spcPct val="90000"/>
            </a:lnSpc>
            <a:spcBef>
              <a:spcPct val="0"/>
            </a:spcBef>
            <a:spcAft>
              <a:spcPct val="35000"/>
            </a:spcAft>
            <a:buNone/>
          </a:pPr>
          <a:r>
            <a:rPr lang="en-IE" sz="2300" kern="1200"/>
            <a:t>Hypothesis </a:t>
          </a:r>
          <a:r>
            <a:rPr lang="en-IE" sz="2300" kern="1200">
              <a:sym typeface="Wingdings" panose="05000000000000000000" pitchFamily="2" charset="2"/>
            </a:rPr>
            <a:t></a:t>
          </a:r>
          <a:r>
            <a:rPr lang="en-IE" sz="2300" kern="1200"/>
            <a:t> Test </a:t>
          </a:r>
          <a:r>
            <a:rPr lang="en-IE" sz="2300" kern="1200">
              <a:sym typeface="Wingdings" panose="05000000000000000000" pitchFamily="2" charset="2"/>
            </a:rPr>
            <a:t></a:t>
          </a:r>
          <a:r>
            <a:rPr lang="en-IE" sz="2300" kern="1200"/>
            <a:t> Affirmation/Negation</a:t>
          </a:r>
          <a:endParaRPr lang="en-US" sz="2300" kern="1200"/>
        </a:p>
      </dsp:txBody>
      <dsp:txXfrm>
        <a:off x="558924" y="3215768"/>
        <a:ext cx="7294632" cy="6126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C3A2B-59E0-4CF6-8529-4AE354227DBC}">
      <dsp:nvSpPr>
        <dsp:cNvPr id="0" name=""/>
        <dsp:cNvSpPr/>
      </dsp:nvSpPr>
      <dsp:spPr>
        <a:xfrm>
          <a:off x="3138246" y="827595"/>
          <a:ext cx="636637" cy="91440"/>
        </a:xfrm>
        <a:custGeom>
          <a:avLst/>
          <a:gdLst/>
          <a:ahLst/>
          <a:cxnLst/>
          <a:rect l="0" t="0" r="0" b="0"/>
          <a:pathLst>
            <a:path>
              <a:moveTo>
                <a:pt x="0" y="45720"/>
              </a:moveTo>
              <a:lnTo>
                <a:pt x="636637"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39884" y="869979"/>
        <a:ext cx="33361" cy="6672"/>
      </dsp:txXfrm>
    </dsp:sp>
    <dsp:sp modelId="{3C2BB8DA-3FD0-4D13-8589-6BC8ABEA098F}">
      <dsp:nvSpPr>
        <dsp:cNvPr id="0" name=""/>
        <dsp:cNvSpPr/>
      </dsp:nvSpPr>
      <dsp:spPr>
        <a:xfrm>
          <a:off x="239014" y="3005"/>
          <a:ext cx="2901032" cy="174061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153" tIns="149215" rIns="142153" bIns="149215" numCol="1" spcCol="1270" anchor="ctr" anchorCtr="0">
          <a:noAutofit/>
        </a:bodyPr>
        <a:lstStyle/>
        <a:p>
          <a:pPr marL="0" lvl="0" indent="0" algn="ctr" defTabSz="889000">
            <a:lnSpc>
              <a:spcPct val="90000"/>
            </a:lnSpc>
            <a:spcBef>
              <a:spcPct val="0"/>
            </a:spcBef>
            <a:spcAft>
              <a:spcPct val="35000"/>
            </a:spcAft>
            <a:buNone/>
          </a:pPr>
          <a:r>
            <a:rPr lang="en-IE" sz="2000" kern="1200"/>
            <a:t>Simple categorical arguments: Is X a Y? Where you and your audience agree on the meaning of Y.</a:t>
          </a:r>
          <a:endParaRPr lang="en-US" sz="2000" kern="1200"/>
        </a:p>
      </dsp:txBody>
      <dsp:txXfrm>
        <a:off x="239014" y="3005"/>
        <a:ext cx="2901032" cy="1740619"/>
      </dsp:txXfrm>
    </dsp:sp>
    <dsp:sp modelId="{1D2F1D3A-ABBE-4B50-B8B0-0E2D773AA31B}">
      <dsp:nvSpPr>
        <dsp:cNvPr id="0" name=""/>
        <dsp:cNvSpPr/>
      </dsp:nvSpPr>
      <dsp:spPr>
        <a:xfrm>
          <a:off x="6706516" y="827595"/>
          <a:ext cx="636637" cy="91440"/>
        </a:xfrm>
        <a:custGeom>
          <a:avLst/>
          <a:gdLst/>
          <a:ahLst/>
          <a:cxnLst/>
          <a:rect l="0" t="0" r="0" b="0"/>
          <a:pathLst>
            <a:path>
              <a:moveTo>
                <a:pt x="0" y="45720"/>
              </a:moveTo>
              <a:lnTo>
                <a:pt x="636637" y="45720"/>
              </a:lnTo>
            </a:path>
          </a:pathLst>
        </a:custGeom>
        <a:noFill/>
        <a:ln w="6350" cap="flat" cmpd="sng" algn="ctr">
          <a:solidFill>
            <a:schemeClr val="accent2">
              <a:hueOff val="-363841"/>
              <a:satOff val="-20982"/>
              <a:lumOff val="2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08153" y="869979"/>
        <a:ext cx="33361" cy="6672"/>
      </dsp:txXfrm>
    </dsp:sp>
    <dsp:sp modelId="{68A18A59-F472-44EF-928C-E26C589A0731}">
      <dsp:nvSpPr>
        <dsp:cNvPr id="0" name=""/>
        <dsp:cNvSpPr/>
      </dsp:nvSpPr>
      <dsp:spPr>
        <a:xfrm>
          <a:off x="3807283" y="3005"/>
          <a:ext cx="2901032" cy="1740619"/>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153" tIns="149215" rIns="142153" bIns="149215" numCol="1" spcCol="1270" anchor="ctr" anchorCtr="0">
          <a:noAutofit/>
        </a:bodyPr>
        <a:lstStyle/>
        <a:p>
          <a:pPr marL="0" lvl="0" indent="0" algn="ctr" defTabSz="889000">
            <a:lnSpc>
              <a:spcPct val="90000"/>
            </a:lnSpc>
            <a:spcBef>
              <a:spcPct val="0"/>
            </a:spcBef>
            <a:spcAft>
              <a:spcPct val="35000"/>
            </a:spcAft>
            <a:buNone/>
          </a:pPr>
          <a:r>
            <a:rPr lang="en-IE" sz="2000" kern="1200"/>
            <a:t>Definitional arguments: Is X a Y? Where the definition of Y is in dispute.</a:t>
          </a:r>
          <a:endParaRPr lang="en-US" sz="2000" kern="1200"/>
        </a:p>
      </dsp:txBody>
      <dsp:txXfrm>
        <a:off x="3807283" y="3005"/>
        <a:ext cx="2901032" cy="1740619"/>
      </dsp:txXfrm>
    </dsp:sp>
    <dsp:sp modelId="{8ECA1D7B-3DD2-4223-B26D-3CA3F3203BF5}">
      <dsp:nvSpPr>
        <dsp:cNvPr id="0" name=""/>
        <dsp:cNvSpPr/>
      </dsp:nvSpPr>
      <dsp:spPr>
        <a:xfrm>
          <a:off x="1689530" y="1741825"/>
          <a:ext cx="7136539" cy="636637"/>
        </a:xfrm>
        <a:custGeom>
          <a:avLst/>
          <a:gdLst/>
          <a:ahLst/>
          <a:cxnLst/>
          <a:rect l="0" t="0" r="0" b="0"/>
          <a:pathLst>
            <a:path>
              <a:moveTo>
                <a:pt x="7136539" y="0"/>
              </a:moveTo>
              <a:lnTo>
                <a:pt x="7136539" y="335418"/>
              </a:lnTo>
              <a:lnTo>
                <a:pt x="0" y="335418"/>
              </a:lnTo>
              <a:lnTo>
                <a:pt x="0" y="636637"/>
              </a:lnTo>
            </a:path>
          </a:pathLst>
        </a:custGeom>
        <a:noFill/>
        <a:ln w="6350" cap="flat" cmpd="sng" algn="ctr">
          <a:solidFill>
            <a:schemeClr val="accent2">
              <a:hueOff val="-727682"/>
              <a:satOff val="-41964"/>
              <a:lumOff val="4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8608" y="2056807"/>
        <a:ext cx="358383" cy="6672"/>
      </dsp:txXfrm>
    </dsp:sp>
    <dsp:sp modelId="{D66D6D7A-4F95-4492-93A0-BCDDAB23522E}">
      <dsp:nvSpPr>
        <dsp:cNvPr id="0" name=""/>
        <dsp:cNvSpPr/>
      </dsp:nvSpPr>
      <dsp:spPr>
        <a:xfrm>
          <a:off x="7375553" y="3005"/>
          <a:ext cx="2901032" cy="1740619"/>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153" tIns="149215" rIns="142153" bIns="149215" numCol="1" spcCol="1270" anchor="ctr" anchorCtr="0">
          <a:noAutofit/>
        </a:bodyPr>
        <a:lstStyle/>
        <a:p>
          <a:pPr marL="0" lvl="0" indent="0" algn="ctr" defTabSz="889000">
            <a:lnSpc>
              <a:spcPct val="90000"/>
            </a:lnSpc>
            <a:spcBef>
              <a:spcPct val="0"/>
            </a:spcBef>
            <a:spcAft>
              <a:spcPct val="35000"/>
            </a:spcAft>
            <a:buNone/>
          </a:pPr>
          <a:r>
            <a:rPr lang="en-IE" sz="2000" kern="1200"/>
            <a:t>Cause/Consequence arguments: Does X cause Y? Is Y a consequence of X?</a:t>
          </a:r>
          <a:endParaRPr lang="en-US" sz="2000" kern="1200"/>
        </a:p>
      </dsp:txBody>
      <dsp:txXfrm>
        <a:off x="7375553" y="3005"/>
        <a:ext cx="2901032" cy="1740619"/>
      </dsp:txXfrm>
    </dsp:sp>
    <dsp:sp modelId="{5083825D-1217-4DB8-AB20-EF77BB1E4DA5}">
      <dsp:nvSpPr>
        <dsp:cNvPr id="0" name=""/>
        <dsp:cNvSpPr/>
      </dsp:nvSpPr>
      <dsp:spPr>
        <a:xfrm>
          <a:off x="3138246" y="3235452"/>
          <a:ext cx="636637" cy="91440"/>
        </a:xfrm>
        <a:custGeom>
          <a:avLst/>
          <a:gdLst/>
          <a:ahLst/>
          <a:cxnLst/>
          <a:rect l="0" t="0" r="0" b="0"/>
          <a:pathLst>
            <a:path>
              <a:moveTo>
                <a:pt x="0" y="45720"/>
              </a:moveTo>
              <a:lnTo>
                <a:pt x="636637" y="45720"/>
              </a:lnTo>
            </a:path>
          </a:pathLst>
        </a:custGeom>
        <a:noFill/>
        <a:ln w="6350" cap="flat" cmpd="sng" algn="ctr">
          <a:solidFill>
            <a:schemeClr val="accent2">
              <a:hueOff val="-1091522"/>
              <a:satOff val="-62946"/>
              <a:lumOff val="6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39884" y="3277836"/>
        <a:ext cx="33361" cy="6672"/>
      </dsp:txXfrm>
    </dsp:sp>
    <dsp:sp modelId="{1424C924-A790-4663-BC01-F3068ED72A7B}">
      <dsp:nvSpPr>
        <dsp:cNvPr id="0" name=""/>
        <dsp:cNvSpPr/>
      </dsp:nvSpPr>
      <dsp:spPr>
        <a:xfrm>
          <a:off x="239014" y="2410862"/>
          <a:ext cx="2901032" cy="1740619"/>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153" tIns="149215" rIns="142153" bIns="149215" numCol="1" spcCol="1270" anchor="ctr" anchorCtr="0">
          <a:noAutofit/>
        </a:bodyPr>
        <a:lstStyle/>
        <a:p>
          <a:pPr marL="0" lvl="0" indent="0" algn="ctr" defTabSz="889000">
            <a:lnSpc>
              <a:spcPct val="90000"/>
            </a:lnSpc>
            <a:spcBef>
              <a:spcPct val="0"/>
            </a:spcBef>
            <a:spcAft>
              <a:spcPct val="35000"/>
            </a:spcAft>
            <a:buNone/>
          </a:pPr>
          <a:r>
            <a:rPr lang="en-IE" sz="2000" kern="1200"/>
            <a:t>Resemblance arguments? Is X like Y?</a:t>
          </a:r>
          <a:endParaRPr lang="en-US" sz="2000" kern="1200"/>
        </a:p>
      </dsp:txBody>
      <dsp:txXfrm>
        <a:off x="239014" y="2410862"/>
        <a:ext cx="2901032" cy="1740619"/>
      </dsp:txXfrm>
    </dsp:sp>
    <dsp:sp modelId="{6298B805-C441-40C0-97A5-BAF9269D457E}">
      <dsp:nvSpPr>
        <dsp:cNvPr id="0" name=""/>
        <dsp:cNvSpPr/>
      </dsp:nvSpPr>
      <dsp:spPr>
        <a:xfrm>
          <a:off x="6706516" y="3235452"/>
          <a:ext cx="636637" cy="91440"/>
        </a:xfrm>
        <a:custGeom>
          <a:avLst/>
          <a:gdLst/>
          <a:ahLst/>
          <a:cxnLst/>
          <a:rect l="0" t="0" r="0" b="0"/>
          <a:pathLst>
            <a:path>
              <a:moveTo>
                <a:pt x="0" y="45720"/>
              </a:moveTo>
              <a:lnTo>
                <a:pt x="636637"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08153" y="3277836"/>
        <a:ext cx="33361" cy="6672"/>
      </dsp:txXfrm>
    </dsp:sp>
    <dsp:sp modelId="{AF1AFFDC-F899-4865-8163-C16BA3C7C70B}">
      <dsp:nvSpPr>
        <dsp:cNvPr id="0" name=""/>
        <dsp:cNvSpPr/>
      </dsp:nvSpPr>
      <dsp:spPr>
        <a:xfrm>
          <a:off x="3807283" y="2410862"/>
          <a:ext cx="2901032" cy="1740619"/>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153" tIns="149215" rIns="142153" bIns="149215" numCol="1" spcCol="1270" anchor="ctr" anchorCtr="0">
          <a:noAutofit/>
        </a:bodyPr>
        <a:lstStyle/>
        <a:p>
          <a:pPr marL="0" lvl="0" indent="0" algn="ctr" defTabSz="889000">
            <a:lnSpc>
              <a:spcPct val="90000"/>
            </a:lnSpc>
            <a:spcBef>
              <a:spcPct val="0"/>
            </a:spcBef>
            <a:spcAft>
              <a:spcPct val="35000"/>
            </a:spcAft>
            <a:buNone/>
          </a:pPr>
          <a:r>
            <a:rPr lang="en-IE" sz="2000" kern="1200"/>
            <a:t>Evaluation arguments: Is X good or bad? Is X a good or bad Y?</a:t>
          </a:r>
          <a:endParaRPr lang="en-US" sz="2000" kern="1200"/>
        </a:p>
      </dsp:txBody>
      <dsp:txXfrm>
        <a:off x="3807283" y="2410862"/>
        <a:ext cx="2901032" cy="1740619"/>
      </dsp:txXfrm>
    </dsp:sp>
    <dsp:sp modelId="{C4E7A57B-F9BD-482D-9332-96DA63C99866}">
      <dsp:nvSpPr>
        <dsp:cNvPr id="0" name=""/>
        <dsp:cNvSpPr/>
      </dsp:nvSpPr>
      <dsp:spPr>
        <a:xfrm>
          <a:off x="7375553" y="2410862"/>
          <a:ext cx="2901032" cy="1740619"/>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153" tIns="149215" rIns="142153" bIns="149215" numCol="1" spcCol="1270" anchor="ctr" anchorCtr="0">
          <a:noAutofit/>
        </a:bodyPr>
        <a:lstStyle/>
        <a:p>
          <a:pPr marL="0" lvl="0" indent="0" algn="ctr" defTabSz="889000">
            <a:lnSpc>
              <a:spcPct val="90000"/>
            </a:lnSpc>
            <a:spcBef>
              <a:spcPct val="0"/>
            </a:spcBef>
            <a:spcAft>
              <a:spcPct val="35000"/>
            </a:spcAft>
            <a:buNone/>
          </a:pPr>
          <a:r>
            <a:rPr lang="en-IE" sz="2000" kern="1200"/>
            <a:t>Proposal arguments: Should we do or not do X?</a:t>
          </a:r>
          <a:endParaRPr lang="en-US" sz="2000" kern="1200"/>
        </a:p>
      </dsp:txBody>
      <dsp:txXfrm>
        <a:off x="7375553" y="2410862"/>
        <a:ext cx="2901032" cy="17406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55C3D-D4F7-4C0A-AA7E-CFCD6E21462E}">
      <dsp:nvSpPr>
        <dsp:cNvPr id="0" name=""/>
        <dsp:cNvSpPr/>
      </dsp:nvSpPr>
      <dsp:spPr>
        <a:xfrm>
          <a:off x="7438" y="255502"/>
          <a:ext cx="2544259" cy="76327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053" tIns="201053" rIns="201053" bIns="201053" numCol="1" spcCol="1270" anchor="ctr" anchorCtr="0">
          <a:noAutofit/>
        </a:bodyPr>
        <a:lstStyle/>
        <a:p>
          <a:pPr marL="0" lvl="0" indent="0" algn="ctr" defTabSz="1111250">
            <a:lnSpc>
              <a:spcPct val="90000"/>
            </a:lnSpc>
            <a:spcBef>
              <a:spcPct val="0"/>
            </a:spcBef>
            <a:spcAft>
              <a:spcPct val="35000"/>
            </a:spcAft>
            <a:buNone/>
          </a:pPr>
          <a:r>
            <a:rPr lang="en-IE" sz="2500" kern="1200"/>
            <a:t>Socratic</a:t>
          </a:r>
          <a:endParaRPr lang="en-US" sz="2500" kern="1200"/>
        </a:p>
      </dsp:txBody>
      <dsp:txXfrm>
        <a:off x="7438" y="255502"/>
        <a:ext cx="2544259" cy="763277"/>
      </dsp:txXfrm>
    </dsp:sp>
    <dsp:sp modelId="{19B372FF-5183-4A59-8BFF-5FDC0A392F34}">
      <dsp:nvSpPr>
        <dsp:cNvPr id="0" name=""/>
        <dsp:cNvSpPr/>
      </dsp:nvSpPr>
      <dsp:spPr>
        <a:xfrm>
          <a:off x="7438" y="1018780"/>
          <a:ext cx="2544259" cy="288020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1316" tIns="251316" rIns="251316" bIns="251316" numCol="1" spcCol="1270" anchor="t" anchorCtr="0">
          <a:noAutofit/>
        </a:bodyPr>
        <a:lstStyle/>
        <a:p>
          <a:pPr marL="0" lvl="0" indent="0" algn="l" defTabSz="755650">
            <a:lnSpc>
              <a:spcPct val="90000"/>
            </a:lnSpc>
            <a:spcBef>
              <a:spcPct val="0"/>
            </a:spcBef>
            <a:spcAft>
              <a:spcPct val="35000"/>
            </a:spcAft>
            <a:buNone/>
          </a:pPr>
          <a:r>
            <a:rPr lang="en-IE" sz="1700" kern="1200" dirty="0"/>
            <a:t>Dialogic and dialectical, a hypothesis elimination method</a:t>
          </a:r>
          <a:endParaRPr lang="en-US" sz="1700" kern="1200" dirty="0"/>
        </a:p>
      </dsp:txBody>
      <dsp:txXfrm>
        <a:off x="7438" y="1018780"/>
        <a:ext cx="2544259" cy="2880204"/>
      </dsp:txXfrm>
    </dsp:sp>
    <dsp:sp modelId="{11075F9C-25FD-443B-A059-7BE246D85C99}">
      <dsp:nvSpPr>
        <dsp:cNvPr id="0" name=""/>
        <dsp:cNvSpPr/>
      </dsp:nvSpPr>
      <dsp:spPr>
        <a:xfrm>
          <a:off x="2659592" y="255502"/>
          <a:ext cx="2544259" cy="763277"/>
        </a:xfrm>
        <a:prstGeom prst="rect">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053" tIns="201053" rIns="201053" bIns="201053" numCol="1" spcCol="1270" anchor="ctr" anchorCtr="0">
          <a:noAutofit/>
        </a:bodyPr>
        <a:lstStyle/>
        <a:p>
          <a:pPr marL="0" lvl="0" indent="0" algn="ctr" defTabSz="1111250">
            <a:lnSpc>
              <a:spcPct val="90000"/>
            </a:lnSpc>
            <a:spcBef>
              <a:spcPct val="0"/>
            </a:spcBef>
            <a:spcAft>
              <a:spcPct val="35000"/>
            </a:spcAft>
            <a:buNone/>
          </a:pPr>
          <a:r>
            <a:rPr lang="en-US" sz="2500" kern="1200" dirty="0"/>
            <a:t>Aristotelian</a:t>
          </a:r>
        </a:p>
      </dsp:txBody>
      <dsp:txXfrm>
        <a:off x="2659592" y="255502"/>
        <a:ext cx="2544259" cy="763277"/>
      </dsp:txXfrm>
    </dsp:sp>
    <dsp:sp modelId="{304E4F3F-1469-4418-8CC2-71DF96C047C9}">
      <dsp:nvSpPr>
        <dsp:cNvPr id="0" name=""/>
        <dsp:cNvSpPr/>
      </dsp:nvSpPr>
      <dsp:spPr>
        <a:xfrm>
          <a:off x="2659592" y="1018780"/>
          <a:ext cx="2544259" cy="2880204"/>
        </a:xfrm>
        <a:prstGeom prst="rect">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1316" tIns="251316" rIns="251316" bIns="251316"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None/>
            <a:tabLst/>
            <a:defRPr/>
          </a:pPr>
          <a:r>
            <a:rPr lang="en-US" sz="1700" kern="1200" dirty="0"/>
            <a:t>Formal: syllogisms Informal: the enthymeme—a claim and a ‘because’ clause</a:t>
          </a:r>
        </a:p>
      </dsp:txBody>
      <dsp:txXfrm>
        <a:off x="2659592" y="1018780"/>
        <a:ext cx="2544259" cy="2880204"/>
      </dsp:txXfrm>
    </dsp:sp>
    <dsp:sp modelId="{A17E7DBE-AF37-4B4F-8CD2-921D0CA9161C}">
      <dsp:nvSpPr>
        <dsp:cNvPr id="0" name=""/>
        <dsp:cNvSpPr/>
      </dsp:nvSpPr>
      <dsp:spPr>
        <a:xfrm>
          <a:off x="5311747" y="255502"/>
          <a:ext cx="2544259" cy="763277"/>
        </a:xfrm>
        <a:prstGeom prst="rect">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053" tIns="201053" rIns="201053" bIns="201053" numCol="1" spcCol="1270" anchor="ctr" anchorCtr="0">
          <a:noAutofit/>
        </a:bodyPr>
        <a:lstStyle/>
        <a:p>
          <a:pPr marL="0" lvl="0" indent="0" algn="ctr" defTabSz="1111250">
            <a:lnSpc>
              <a:spcPct val="90000"/>
            </a:lnSpc>
            <a:spcBef>
              <a:spcPct val="0"/>
            </a:spcBef>
            <a:spcAft>
              <a:spcPct val="35000"/>
            </a:spcAft>
            <a:buNone/>
          </a:pPr>
          <a:r>
            <a:rPr lang="en-IE" sz="2500" kern="1200"/>
            <a:t>Rogerian</a:t>
          </a:r>
          <a:endParaRPr lang="en-US" sz="2500" kern="1200"/>
        </a:p>
      </dsp:txBody>
      <dsp:txXfrm>
        <a:off x="5311747" y="255502"/>
        <a:ext cx="2544259" cy="763277"/>
      </dsp:txXfrm>
    </dsp:sp>
    <dsp:sp modelId="{511AAE14-96F3-4708-9915-0A06D2D07E91}">
      <dsp:nvSpPr>
        <dsp:cNvPr id="0" name=""/>
        <dsp:cNvSpPr/>
      </dsp:nvSpPr>
      <dsp:spPr>
        <a:xfrm>
          <a:off x="5311747" y="1018780"/>
          <a:ext cx="2544259" cy="2880204"/>
        </a:xfrm>
        <a:prstGeom prst="rect">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1316" tIns="251316" rIns="251316" bIns="251316" numCol="1" spcCol="1270" anchor="t" anchorCtr="0">
          <a:noAutofit/>
        </a:bodyPr>
        <a:lstStyle/>
        <a:p>
          <a:pPr marL="0" lvl="0" indent="0" algn="l" defTabSz="755650">
            <a:lnSpc>
              <a:spcPct val="90000"/>
            </a:lnSpc>
            <a:spcBef>
              <a:spcPct val="0"/>
            </a:spcBef>
            <a:spcAft>
              <a:spcPct val="35000"/>
            </a:spcAft>
            <a:buNone/>
          </a:pPr>
          <a:r>
            <a:rPr lang="en-IE" sz="1700" kern="1200"/>
            <a:t>Concessionary, a method of negotiating compromise and consensus—finding a position that both parties can live with</a:t>
          </a:r>
          <a:endParaRPr lang="en-US" sz="1700" kern="1200"/>
        </a:p>
      </dsp:txBody>
      <dsp:txXfrm>
        <a:off x="5311747" y="1018780"/>
        <a:ext cx="2544259" cy="2880204"/>
      </dsp:txXfrm>
    </dsp:sp>
    <dsp:sp modelId="{4A61B4C3-91E6-414A-815D-078B01A41500}">
      <dsp:nvSpPr>
        <dsp:cNvPr id="0" name=""/>
        <dsp:cNvSpPr/>
      </dsp:nvSpPr>
      <dsp:spPr>
        <a:xfrm>
          <a:off x="7963901" y="255502"/>
          <a:ext cx="2544259" cy="763277"/>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1053" tIns="201053" rIns="201053" bIns="201053" numCol="1" spcCol="1270" anchor="ctr" anchorCtr="0">
          <a:noAutofit/>
        </a:bodyPr>
        <a:lstStyle/>
        <a:p>
          <a:pPr marL="0" lvl="0" indent="0" algn="ctr" defTabSz="1111250">
            <a:lnSpc>
              <a:spcPct val="90000"/>
            </a:lnSpc>
            <a:spcBef>
              <a:spcPct val="0"/>
            </a:spcBef>
            <a:spcAft>
              <a:spcPct val="35000"/>
            </a:spcAft>
            <a:buNone/>
          </a:pPr>
          <a:r>
            <a:rPr lang="en-IE" sz="2500" kern="1200"/>
            <a:t>Toulmin</a:t>
          </a:r>
          <a:endParaRPr lang="en-US" sz="2500" kern="1200"/>
        </a:p>
      </dsp:txBody>
      <dsp:txXfrm>
        <a:off x="7963901" y="255502"/>
        <a:ext cx="2544259" cy="763277"/>
      </dsp:txXfrm>
    </dsp:sp>
    <dsp:sp modelId="{11D8C152-441F-4891-981F-FB96EFB54A10}">
      <dsp:nvSpPr>
        <dsp:cNvPr id="0" name=""/>
        <dsp:cNvSpPr/>
      </dsp:nvSpPr>
      <dsp:spPr>
        <a:xfrm>
          <a:off x="7963901" y="1018780"/>
          <a:ext cx="2544259" cy="2880204"/>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1316" tIns="251316" rIns="251316" bIns="251316" numCol="1" spcCol="1270" anchor="t" anchorCtr="0">
          <a:noAutofit/>
        </a:bodyPr>
        <a:lstStyle/>
        <a:p>
          <a:pPr marL="0" lvl="0" indent="0" algn="l" defTabSz="755650">
            <a:lnSpc>
              <a:spcPct val="90000"/>
            </a:lnSpc>
            <a:spcBef>
              <a:spcPct val="0"/>
            </a:spcBef>
            <a:spcAft>
              <a:spcPct val="35000"/>
            </a:spcAft>
            <a:buNone/>
          </a:pPr>
          <a:r>
            <a:rPr lang="en-IE" sz="1700" kern="1200"/>
            <a:t>Legalistic, procedural, focused on logical probability based on the preponderance of the evidence; a method of analysis for evaluating the logic of the arguments one reads and those that one writes</a:t>
          </a:r>
          <a:endParaRPr lang="en-US" sz="1700" kern="1200"/>
        </a:p>
      </dsp:txBody>
      <dsp:txXfrm>
        <a:off x="7963901" y="1018780"/>
        <a:ext cx="2544259" cy="28802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FDA53-A170-44D6-A18A-7DDDDEFF1923}">
      <dsp:nvSpPr>
        <dsp:cNvPr id="0" name=""/>
        <dsp:cNvSpPr/>
      </dsp:nvSpPr>
      <dsp:spPr>
        <a:xfrm>
          <a:off x="0" y="15637"/>
          <a:ext cx="6269037" cy="83947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IE" sz="3500" kern="1200"/>
            <a:t>Claims</a:t>
          </a:r>
          <a:endParaRPr lang="en-US" sz="3500" kern="1200"/>
        </a:p>
      </dsp:txBody>
      <dsp:txXfrm>
        <a:off x="40980" y="56617"/>
        <a:ext cx="6187077" cy="757514"/>
      </dsp:txXfrm>
    </dsp:sp>
    <dsp:sp modelId="{BA8C2DAB-4CA7-4BEE-B7B4-4790D39E7BDA}">
      <dsp:nvSpPr>
        <dsp:cNvPr id="0" name=""/>
        <dsp:cNvSpPr/>
      </dsp:nvSpPr>
      <dsp:spPr>
        <a:xfrm>
          <a:off x="0" y="955912"/>
          <a:ext cx="6269037" cy="839474"/>
        </a:xfrm>
        <a:prstGeom prst="round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IE" sz="3500" kern="1200"/>
            <a:t>Grounds</a:t>
          </a:r>
          <a:endParaRPr lang="en-US" sz="3500" kern="1200"/>
        </a:p>
      </dsp:txBody>
      <dsp:txXfrm>
        <a:off x="40980" y="996892"/>
        <a:ext cx="6187077" cy="757514"/>
      </dsp:txXfrm>
    </dsp:sp>
    <dsp:sp modelId="{A4B34F95-3B4E-4F7E-8B80-DFF5D270BB87}">
      <dsp:nvSpPr>
        <dsp:cNvPr id="0" name=""/>
        <dsp:cNvSpPr/>
      </dsp:nvSpPr>
      <dsp:spPr>
        <a:xfrm>
          <a:off x="0" y="1896187"/>
          <a:ext cx="6269037" cy="839474"/>
        </a:xfrm>
        <a:prstGeom prst="round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IE" sz="3500" kern="1200"/>
            <a:t>Warrants  </a:t>
          </a:r>
          <a:endParaRPr lang="en-US" sz="3500" kern="1200"/>
        </a:p>
      </dsp:txBody>
      <dsp:txXfrm>
        <a:off x="40980" y="1937167"/>
        <a:ext cx="6187077" cy="757514"/>
      </dsp:txXfrm>
    </dsp:sp>
    <dsp:sp modelId="{0A08A757-1838-4AB2-B478-5693DF0F665A}">
      <dsp:nvSpPr>
        <dsp:cNvPr id="0" name=""/>
        <dsp:cNvSpPr/>
      </dsp:nvSpPr>
      <dsp:spPr>
        <a:xfrm>
          <a:off x="0" y="2836462"/>
          <a:ext cx="6269037" cy="839474"/>
        </a:xfrm>
        <a:prstGeom prst="round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IE" sz="3500" kern="1200"/>
            <a:t>Backing</a:t>
          </a:r>
          <a:endParaRPr lang="en-US" sz="3500" kern="1200"/>
        </a:p>
      </dsp:txBody>
      <dsp:txXfrm>
        <a:off x="40980" y="2877442"/>
        <a:ext cx="6187077" cy="757514"/>
      </dsp:txXfrm>
    </dsp:sp>
    <dsp:sp modelId="{62C8B1D0-05B3-42B3-800E-D911AE4E1AC2}">
      <dsp:nvSpPr>
        <dsp:cNvPr id="0" name=""/>
        <dsp:cNvSpPr/>
      </dsp:nvSpPr>
      <dsp:spPr>
        <a:xfrm>
          <a:off x="0" y="3776737"/>
          <a:ext cx="6269037" cy="839474"/>
        </a:xfrm>
        <a:prstGeom prst="round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IE" sz="3500" kern="1200"/>
            <a:t>Qualifiers</a:t>
          </a:r>
          <a:endParaRPr lang="en-US" sz="3500" kern="1200"/>
        </a:p>
      </dsp:txBody>
      <dsp:txXfrm>
        <a:off x="40980" y="3817717"/>
        <a:ext cx="6187077" cy="757514"/>
      </dsp:txXfrm>
    </dsp:sp>
    <dsp:sp modelId="{3EA44062-2009-441E-BA1A-F43EC254C895}">
      <dsp:nvSpPr>
        <dsp:cNvPr id="0" name=""/>
        <dsp:cNvSpPr/>
      </dsp:nvSpPr>
      <dsp:spPr>
        <a:xfrm>
          <a:off x="0" y="4717012"/>
          <a:ext cx="6269037" cy="83947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n-IE" sz="3500" kern="1200"/>
            <a:t>Rebuttals</a:t>
          </a:r>
          <a:endParaRPr lang="en-US" sz="3500" kern="1200"/>
        </a:p>
      </dsp:txBody>
      <dsp:txXfrm>
        <a:off x="40980" y="4757992"/>
        <a:ext cx="6187077" cy="7575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383A8-A34D-41E9-9125-591468866DC9}">
      <dsp:nvSpPr>
        <dsp:cNvPr id="0" name=""/>
        <dsp:cNvSpPr/>
      </dsp:nvSpPr>
      <dsp:spPr>
        <a:xfrm>
          <a:off x="0" y="982142"/>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E460A5-A66F-4437-BD41-A7192393134E}">
      <dsp:nvSpPr>
        <dsp:cNvPr id="0" name=""/>
        <dsp:cNvSpPr/>
      </dsp:nvSpPr>
      <dsp:spPr>
        <a:xfrm>
          <a:off x="328612" y="1294324"/>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IE" sz="1000" kern="1200" dirty="0"/>
            <a:t>Cutting the interest rate will have no effect on the stock market this time round as people have been expecting a rate cut all along. This factor has already been reflected in the market. </a:t>
          </a:r>
          <a:endParaRPr lang="en-US" sz="1000" kern="1200" dirty="0"/>
        </a:p>
      </dsp:txBody>
      <dsp:txXfrm>
        <a:off x="383617" y="1349329"/>
        <a:ext cx="2847502" cy="1768010"/>
      </dsp:txXfrm>
    </dsp:sp>
    <dsp:sp modelId="{04DD9C28-328D-4AFC-B0F0-ECD613F589ED}">
      <dsp:nvSpPr>
        <dsp:cNvPr id="0" name=""/>
        <dsp:cNvSpPr/>
      </dsp:nvSpPr>
      <dsp:spPr>
        <a:xfrm>
          <a:off x="3614737" y="982142"/>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CE5124-6B7E-4EE4-8F2F-770012CEF35C}">
      <dsp:nvSpPr>
        <dsp:cNvPr id="0" name=""/>
        <dsp:cNvSpPr/>
      </dsp:nvSpPr>
      <dsp:spPr>
        <a:xfrm>
          <a:off x="3943350" y="1294324"/>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IE" sz="1000" kern="1200"/>
            <a:t>For a long time, astronomers suspected that Europa, one of Jupiter's many moons, might harbour a watery ocean beneath its ice-covered surface. They were right. Now the technique used earlier this year to demonstrate the existence of the Europan ocean has been employed to detect an ocean on another Jovian satellite, Ganymede, according to work announced at the recent American Geo-physical Union meeting in San Francisco. </a:t>
          </a:r>
          <a:r>
            <a:rPr lang="en-IE" sz="1000" i="1" kern="1200"/>
            <a:t>The Economist </a:t>
          </a:r>
          <a:r>
            <a:rPr lang="en-IE" sz="1000" kern="1200"/>
            <a:t>16.12.2000 </a:t>
          </a:r>
          <a:endParaRPr lang="en-US" sz="1000" kern="1200"/>
        </a:p>
      </dsp:txBody>
      <dsp:txXfrm>
        <a:off x="3998355" y="1349329"/>
        <a:ext cx="2847502" cy="1768010"/>
      </dsp:txXfrm>
    </dsp:sp>
    <dsp:sp modelId="{E1408F84-187C-4D3A-8AE4-7D701F0622E6}">
      <dsp:nvSpPr>
        <dsp:cNvPr id="0" name=""/>
        <dsp:cNvSpPr/>
      </dsp:nvSpPr>
      <dsp:spPr>
        <a:xfrm>
          <a:off x="7229475" y="982142"/>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ECF343-B727-4BDE-9BE0-79663CFEFED2}">
      <dsp:nvSpPr>
        <dsp:cNvPr id="0" name=""/>
        <dsp:cNvSpPr/>
      </dsp:nvSpPr>
      <dsp:spPr>
        <a:xfrm>
          <a:off x="7558087" y="1294324"/>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IE" sz="1000" kern="1200"/>
            <a:t>All of Russia’s problems of human rights and democracy come back to three things: the legislature, the executive and the judiciary. None works as well as it should. Parliament passes laws in a hurry, and has neither the ability nor the will to call high officials to account. State officials abuse human rights (either on their own, or on orders from on high) and work with remarkable slowness and disorganisation. The courts almost completely fail in their role as the ultimate safeguard of freedom and order. </a:t>
          </a:r>
          <a:r>
            <a:rPr lang="en-IE" sz="1000" i="1" kern="1200"/>
            <a:t>The Economist </a:t>
          </a:r>
          <a:r>
            <a:rPr lang="en-IE" sz="1000" kern="1200"/>
            <a:t>25.11.2000 </a:t>
          </a:r>
          <a:endParaRPr lang="en-US" sz="1000" kern="1200"/>
        </a:p>
      </dsp:txBody>
      <dsp:txXfrm>
        <a:off x="7613092" y="1349329"/>
        <a:ext cx="2847502" cy="17680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52BD0-3161-4CE5-AF7B-E31456180C95}">
      <dsp:nvSpPr>
        <dsp:cNvPr id="0" name=""/>
        <dsp:cNvSpPr/>
      </dsp:nvSpPr>
      <dsp:spPr>
        <a:xfrm>
          <a:off x="10879" y="313664"/>
          <a:ext cx="5273183" cy="1581955"/>
        </a:xfrm>
        <a:prstGeom prst="chevron">
          <a:avLst>
            <a:gd name="adj" fmla="val 3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328" tIns="195328" rIns="195328" bIns="195328" numCol="1" spcCol="1270" anchor="ctr" anchorCtr="0">
          <a:noAutofit/>
        </a:bodyPr>
        <a:lstStyle/>
        <a:p>
          <a:pPr marL="0" lvl="0" indent="0" algn="ctr" defTabSz="622300">
            <a:lnSpc>
              <a:spcPct val="90000"/>
            </a:lnSpc>
            <a:spcBef>
              <a:spcPct val="0"/>
            </a:spcBef>
            <a:spcAft>
              <a:spcPct val="35000"/>
            </a:spcAft>
            <a:buNone/>
          </a:pPr>
          <a:r>
            <a:rPr lang="en-IE" sz="1400" kern="1200"/>
            <a:t>We left our parrot in the house this morning. The nearest neighbour lives one kilometre away. When we got home from work, the parrot was gone. It’s most probable that our neighbour stole the parrot. </a:t>
          </a:r>
          <a:endParaRPr lang="en-US" sz="1400" kern="1200"/>
        </a:p>
      </dsp:txBody>
      <dsp:txXfrm>
        <a:off x="485466" y="313664"/>
        <a:ext cx="4324010" cy="1581955"/>
      </dsp:txXfrm>
    </dsp:sp>
    <dsp:sp modelId="{EB1ED80E-462C-4F44-A1B1-5899AFD43763}">
      <dsp:nvSpPr>
        <dsp:cNvPr id="0" name=""/>
        <dsp:cNvSpPr/>
      </dsp:nvSpPr>
      <dsp:spPr>
        <a:xfrm>
          <a:off x="10879" y="1895619"/>
          <a:ext cx="4798597" cy="194520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9196" tIns="379196" rIns="379196" bIns="758392" numCol="1" spcCol="1270" anchor="t" anchorCtr="0">
          <a:noAutofit/>
        </a:bodyPr>
        <a:lstStyle/>
        <a:p>
          <a:pPr marL="0" lvl="0" indent="0" algn="l" defTabSz="488950">
            <a:lnSpc>
              <a:spcPct val="90000"/>
            </a:lnSpc>
            <a:spcBef>
              <a:spcPct val="0"/>
            </a:spcBef>
            <a:spcAft>
              <a:spcPct val="35000"/>
            </a:spcAft>
            <a:buNone/>
          </a:pPr>
          <a:r>
            <a:rPr lang="en-IE" sz="1100" kern="1200"/>
            <a:t>What’s the conclusion?</a:t>
          </a:r>
          <a:endParaRPr lang="en-US" sz="1100" kern="1200"/>
        </a:p>
        <a:p>
          <a:pPr marL="0" lvl="0" indent="0" algn="l" defTabSz="488950">
            <a:lnSpc>
              <a:spcPct val="90000"/>
            </a:lnSpc>
            <a:spcBef>
              <a:spcPct val="0"/>
            </a:spcBef>
            <a:spcAft>
              <a:spcPct val="35000"/>
            </a:spcAft>
            <a:buNone/>
          </a:pPr>
          <a:r>
            <a:rPr lang="en-IE" sz="1100" kern="1200"/>
            <a:t>Is the argument deductive or non-deductive?</a:t>
          </a:r>
          <a:endParaRPr lang="en-US" sz="1100" kern="1200"/>
        </a:p>
        <a:p>
          <a:pPr marL="0" lvl="0" indent="0" algn="l" defTabSz="488950">
            <a:lnSpc>
              <a:spcPct val="90000"/>
            </a:lnSpc>
            <a:spcBef>
              <a:spcPct val="0"/>
            </a:spcBef>
            <a:spcAft>
              <a:spcPct val="35000"/>
            </a:spcAft>
            <a:buNone/>
          </a:pPr>
          <a:r>
            <a:rPr lang="en-IE" sz="1100" kern="1200"/>
            <a:t>Is the argument strong?</a:t>
          </a:r>
          <a:endParaRPr lang="en-US" sz="1100" kern="1200"/>
        </a:p>
      </dsp:txBody>
      <dsp:txXfrm>
        <a:off x="10879" y="1895619"/>
        <a:ext cx="4798597" cy="1945203"/>
      </dsp:txXfrm>
    </dsp:sp>
    <dsp:sp modelId="{0F6DCCDA-AA73-4923-B245-CD05ED7E692B}">
      <dsp:nvSpPr>
        <dsp:cNvPr id="0" name=""/>
        <dsp:cNvSpPr/>
      </dsp:nvSpPr>
      <dsp:spPr>
        <a:xfrm>
          <a:off x="5231536" y="313664"/>
          <a:ext cx="5273183" cy="1581955"/>
        </a:xfrm>
        <a:prstGeom prst="chevron">
          <a:avLst>
            <a:gd name="adj" fmla="val 30000"/>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5328" tIns="195328" rIns="195328" bIns="195328" numCol="1" spcCol="1270" anchor="ctr" anchorCtr="0">
          <a:noAutofit/>
        </a:bodyPr>
        <a:lstStyle/>
        <a:p>
          <a:pPr marL="0" lvl="0" indent="0" algn="ctr" defTabSz="622300">
            <a:lnSpc>
              <a:spcPct val="90000"/>
            </a:lnSpc>
            <a:spcBef>
              <a:spcPct val="0"/>
            </a:spcBef>
            <a:spcAft>
              <a:spcPct val="35000"/>
            </a:spcAft>
            <a:buNone/>
          </a:pPr>
          <a:r>
            <a:rPr lang="en-IE" sz="1400" kern="1200"/>
            <a:t>If you are a confident driver and have never been in an accident, then driving over the speed limit is not dangerous for you or others. You are a confident driver and have never been in an accident. Doubtless, then, driving over the speed limit is not dangerous for you or others.</a:t>
          </a:r>
          <a:endParaRPr lang="en-US" sz="1400" kern="1200"/>
        </a:p>
      </dsp:txBody>
      <dsp:txXfrm>
        <a:off x="5706123" y="313664"/>
        <a:ext cx="4324010" cy="1581955"/>
      </dsp:txXfrm>
    </dsp:sp>
    <dsp:sp modelId="{953A1584-5823-4231-B56A-DABD5972BA53}">
      <dsp:nvSpPr>
        <dsp:cNvPr id="0" name=""/>
        <dsp:cNvSpPr/>
      </dsp:nvSpPr>
      <dsp:spPr>
        <a:xfrm>
          <a:off x="5231536" y="1895619"/>
          <a:ext cx="4798597" cy="1945203"/>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9196" tIns="379196" rIns="379196" bIns="758392" numCol="1" spcCol="1270" anchor="t" anchorCtr="0">
          <a:noAutofit/>
        </a:bodyPr>
        <a:lstStyle/>
        <a:p>
          <a:pPr marL="0" lvl="0" indent="0" algn="l" defTabSz="488950">
            <a:lnSpc>
              <a:spcPct val="90000"/>
            </a:lnSpc>
            <a:spcBef>
              <a:spcPct val="0"/>
            </a:spcBef>
            <a:spcAft>
              <a:spcPct val="35000"/>
            </a:spcAft>
            <a:buNone/>
          </a:pPr>
          <a:r>
            <a:rPr lang="en-IE" sz="1100" kern="1200"/>
            <a:t>What’s the conclusion?</a:t>
          </a:r>
          <a:endParaRPr lang="en-US" sz="1100" kern="1200"/>
        </a:p>
        <a:p>
          <a:pPr marL="0" lvl="0" indent="0" algn="l" defTabSz="488950">
            <a:lnSpc>
              <a:spcPct val="90000"/>
            </a:lnSpc>
            <a:spcBef>
              <a:spcPct val="0"/>
            </a:spcBef>
            <a:spcAft>
              <a:spcPct val="35000"/>
            </a:spcAft>
            <a:buNone/>
          </a:pPr>
          <a:r>
            <a:rPr lang="en-IE" sz="1100" kern="1200"/>
            <a:t>Is the argument deductive or non-deductive?</a:t>
          </a:r>
          <a:endParaRPr lang="en-US" sz="1100" kern="1200"/>
        </a:p>
        <a:p>
          <a:pPr marL="0" lvl="0" indent="0" algn="l" defTabSz="488950">
            <a:lnSpc>
              <a:spcPct val="90000"/>
            </a:lnSpc>
            <a:spcBef>
              <a:spcPct val="0"/>
            </a:spcBef>
            <a:spcAft>
              <a:spcPct val="35000"/>
            </a:spcAft>
            <a:buNone/>
          </a:pPr>
          <a:r>
            <a:rPr lang="en-IE" sz="1100" kern="1200"/>
            <a:t>Is the argument valid?</a:t>
          </a:r>
          <a:endParaRPr lang="en-US" sz="1100" kern="1200"/>
        </a:p>
        <a:p>
          <a:pPr marL="0" lvl="0" indent="0" algn="l" defTabSz="488950">
            <a:lnSpc>
              <a:spcPct val="90000"/>
            </a:lnSpc>
            <a:spcBef>
              <a:spcPct val="0"/>
            </a:spcBef>
            <a:spcAft>
              <a:spcPct val="35000"/>
            </a:spcAft>
            <a:buNone/>
          </a:pPr>
          <a:r>
            <a:rPr lang="en-IE" sz="1100" kern="1200"/>
            <a:t>Is the argument sound?</a:t>
          </a:r>
          <a:endParaRPr lang="en-US" sz="1100" kern="1200"/>
        </a:p>
      </dsp:txBody>
      <dsp:txXfrm>
        <a:off x="5231536" y="1895619"/>
        <a:ext cx="4798597" cy="194520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75245A-DE78-45B0-B568-9DA7E0C531AF}" type="datetimeFigureOut">
              <a:rPr lang="en-GB" smtClean="0"/>
              <a:t>21/09/2017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BC6209-6855-4102-ACEC-96765355FBB3}" type="slidenum">
              <a:rPr lang="en-GB" smtClean="0"/>
              <a:t>‹#›</a:t>
            </a:fld>
            <a:endParaRPr lang="en-GB"/>
          </a:p>
        </p:txBody>
      </p:sp>
    </p:spTree>
    <p:extLst>
      <p:ext uri="{BB962C8B-B14F-4D97-AF65-F5344CB8AC3E}">
        <p14:creationId xmlns:p14="http://schemas.microsoft.com/office/powerpoint/2010/main" val="3892401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rhetoric.byu.edu/"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owl.english.purdue.edu/owl/resource/588/03/" TargetMode="External"/><Relationship Id="rId4" Type="http://schemas.openxmlformats.org/officeDocument/2006/relationships/hyperlink" Target="https://writing.colostate.edu/guides/teaching/co300man/com5e1.cfm"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EBC6209-6855-4102-ACEC-96765355FBB3}" type="slidenum">
              <a:rPr lang="en-GB" smtClean="0"/>
              <a:t>1</a:t>
            </a:fld>
            <a:endParaRPr lang="en-GB"/>
          </a:p>
        </p:txBody>
      </p:sp>
    </p:spTree>
    <p:extLst>
      <p:ext uri="{BB962C8B-B14F-4D97-AF65-F5344CB8AC3E}">
        <p14:creationId xmlns:p14="http://schemas.microsoft.com/office/powerpoint/2010/main" val="2322701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1. </a:t>
            </a:r>
          </a:p>
          <a:p>
            <a:pPr marL="171450" indent="-171450">
              <a:buFont typeface="Arial" panose="020B0604020202020204" pitchFamily="34" charset="0"/>
              <a:buChar char="•"/>
            </a:pPr>
            <a:r>
              <a:rPr lang="en-IE" dirty="0"/>
              <a:t>What’s the conclusion? Our neighbour stole the parrot.</a:t>
            </a:r>
          </a:p>
          <a:p>
            <a:pPr marL="171450" indent="-171450">
              <a:buFont typeface="Arial" panose="020B0604020202020204" pitchFamily="34" charset="0"/>
              <a:buChar char="•"/>
            </a:pPr>
            <a:r>
              <a:rPr lang="en-IE" dirty="0"/>
              <a:t>Is the argument deductive or non-deductive? Non-deductive, as evidenced by the words “it’s most probable”. But also, it doesn’t seem like the argument is giving reasons that would guarantee that the conclusion is true.</a:t>
            </a:r>
          </a:p>
          <a:p>
            <a:pPr marL="171450" indent="-171450">
              <a:buFont typeface="Arial" panose="020B0604020202020204" pitchFamily="34" charset="0"/>
              <a:buChar char="•"/>
            </a:pPr>
            <a:r>
              <a:rPr lang="en-IE" dirty="0"/>
              <a:t>Is the argument strong? Not really. It’s a bit quick to accuse your neighbour of stealing the parrot. Think of other things that could have happened… maybe it flew out the window! So the argument is weak. Game over. It’s a bad argument.</a:t>
            </a:r>
          </a:p>
          <a:p>
            <a:r>
              <a:rPr lang="en-IE" dirty="0"/>
              <a:t>2. </a:t>
            </a:r>
          </a:p>
          <a:p>
            <a:pPr marL="171450" indent="-171450">
              <a:buFont typeface="Arial" panose="020B0604020202020204" pitchFamily="34" charset="0"/>
              <a:buChar char="•"/>
            </a:pPr>
            <a:r>
              <a:rPr lang="en-IE" dirty="0"/>
              <a:t>What’s the conclusion? Driving over the speed limit is not dangerous for you or others.</a:t>
            </a:r>
          </a:p>
          <a:p>
            <a:pPr marL="171450" indent="-171450">
              <a:buFont typeface="Arial" panose="020B0604020202020204" pitchFamily="34" charset="0"/>
              <a:buChar char="•"/>
            </a:pPr>
            <a:r>
              <a:rPr lang="en-IE" dirty="0"/>
              <a:t>Is the argument deductive or non-deductive? Deductive, as evidenced by the use of the word `doubtless’.</a:t>
            </a:r>
          </a:p>
          <a:p>
            <a:pPr marL="171450" indent="-171450">
              <a:buFont typeface="Arial" panose="020B0604020202020204" pitchFamily="34" charset="0"/>
              <a:buChar char="•"/>
            </a:pPr>
            <a:r>
              <a:rPr lang="en-IE" dirty="0"/>
              <a:t>Is the argument valid? Yes, the argument is valid, since it’s impossible for the premises to be true and the conclusion false.</a:t>
            </a:r>
          </a:p>
          <a:p>
            <a:pPr marL="171450" indent="-171450">
              <a:buFont typeface="Arial" panose="020B0604020202020204" pitchFamily="34" charset="0"/>
              <a:buChar char="•"/>
            </a:pPr>
            <a:r>
              <a:rPr lang="en-IE" dirty="0"/>
              <a:t>So the argument is valid. Next question: Is the argument sound? Now we’re asking if the premises are true. But the first premise is false. It’s not true that if you are a confident driver and have never been in an accident, that driving over the speed limit is not dangerous for you or others. Speeding is well known to be one of the main causes of accidents, regardless of the skills and confidence of the speeding driver. Indeed, there are other drivers on the road, not all of which are confident drivers that have never been in an accident, and they might react in dangerous ways to the presence of the speeding driver. Hence, the argument is not sound. Even though the argument is valid, it has a false premise, so it is a bad argument.</a:t>
            </a:r>
          </a:p>
          <a:p>
            <a:pPr marL="171450" indent="-171450">
              <a:buFont typeface="Arial" panose="020B0604020202020204" pitchFamily="34" charset="0"/>
              <a:buChar char="•"/>
            </a:pPr>
            <a:r>
              <a:rPr lang="en-IE" dirty="0"/>
              <a:t>From Future Learn, Good and Bad Arguments, https://www.futurelearn.com/courses/logical-and-critical-thinking/0/steps/9153</a:t>
            </a:r>
          </a:p>
          <a:p>
            <a:pPr marL="171450" indent="-171450">
              <a:buFont typeface="Arial" panose="020B0604020202020204" pitchFamily="34" charset="0"/>
              <a:buChar char="•"/>
            </a:pPr>
            <a:endParaRPr lang="en-IE" dirty="0"/>
          </a:p>
          <a:p>
            <a:endParaRPr lang="en-IE" dirty="0"/>
          </a:p>
          <a:p>
            <a:endParaRPr lang="en-GB" dirty="0"/>
          </a:p>
        </p:txBody>
      </p:sp>
      <p:sp>
        <p:nvSpPr>
          <p:cNvPr id="4" name="Slide Number Placeholder 3"/>
          <p:cNvSpPr>
            <a:spLocks noGrp="1"/>
          </p:cNvSpPr>
          <p:nvPr>
            <p:ph type="sldNum" sz="quarter" idx="10"/>
          </p:nvPr>
        </p:nvSpPr>
        <p:spPr/>
        <p:txBody>
          <a:bodyPr/>
          <a:lstStyle/>
          <a:p>
            <a:fld id="{4EBC6209-6855-4102-ACEC-96765355FBB3}" type="slidenum">
              <a:rPr lang="en-GB" smtClean="0"/>
              <a:t>10</a:t>
            </a:fld>
            <a:endParaRPr lang="en-GB" dirty="0"/>
          </a:p>
        </p:txBody>
      </p:sp>
    </p:spTree>
    <p:extLst>
      <p:ext uri="{BB962C8B-B14F-4D97-AF65-F5344CB8AC3E}">
        <p14:creationId xmlns:p14="http://schemas.microsoft.com/office/powerpoint/2010/main" val="2538054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From Ebest, S. B., </a:t>
            </a:r>
            <a:r>
              <a:rPr lang="en-IE" dirty="0" err="1"/>
              <a:t>Alred</a:t>
            </a:r>
            <a:r>
              <a:rPr lang="en-IE" dirty="0"/>
              <a:t> G. J., </a:t>
            </a:r>
            <a:r>
              <a:rPr lang="en-IE" dirty="0" err="1"/>
              <a:t>Brusaw</a:t>
            </a:r>
            <a:r>
              <a:rPr lang="en-IE" dirty="0"/>
              <a:t>, C. T. and </a:t>
            </a:r>
            <a:r>
              <a:rPr lang="en-IE" dirty="0" err="1"/>
              <a:t>Oliu</a:t>
            </a:r>
            <a:r>
              <a:rPr lang="en-IE" dirty="0"/>
              <a:t>, W. E. Writing From </a:t>
            </a:r>
            <a:r>
              <a:rPr lang="en-IE" i="1" dirty="0"/>
              <a:t>A to Z: The Easy to Use Reference Handbook</a:t>
            </a:r>
            <a:r>
              <a:rPr lang="en-IE" dirty="0"/>
              <a:t>, 5</a:t>
            </a:r>
            <a:r>
              <a:rPr lang="en-IE" baseline="30000" dirty="0"/>
              <a:t>th</a:t>
            </a:r>
            <a:r>
              <a:rPr lang="en-IE" dirty="0"/>
              <a:t> edition. Boston: McGraw-Hill, 2005. </a:t>
            </a:r>
          </a:p>
          <a:p>
            <a:r>
              <a:rPr lang="en-IE" dirty="0"/>
              <a:t>“Argumentative writing attempts to convince the audience to adopt your point of view—or at least take it seriously. In an argument, the way you present ideas can be as important as the ideas themselves. An effective argument acknowledges and, if possible, counters conflicting points of view, at all times treating the audience’s feelings and opinions with respect. Arguments may include appeals to reader’s emotions an appeals to the writer’s credibility (that is, the writer’s good will and authority). In college and professional writing, however, arguments rely mostly on fair presentation of the evidence and appeals to reason, or</a:t>
            </a:r>
            <a:r>
              <a:rPr lang="en-IE" b="1" dirty="0"/>
              <a:t> logic</a:t>
            </a:r>
            <a:r>
              <a:rPr lang="en-IE" dirty="0"/>
              <a:t>.</a:t>
            </a:r>
            <a:endParaRPr lang="en-GB" dirty="0"/>
          </a:p>
          <a:p>
            <a:endParaRPr lang="en-IE" dirty="0"/>
          </a:p>
          <a:p>
            <a:r>
              <a:rPr lang="en-IE" dirty="0"/>
              <a:t>W</a:t>
            </a:r>
            <a:r>
              <a:rPr lang="en-GB" dirty="0"/>
              <a:t>hen you write an argument, maintain a positive tone and be careful not to wander from your main point, or </a:t>
            </a:r>
            <a:r>
              <a:rPr lang="en-GB" b="1" dirty="0"/>
              <a:t>thesis</a:t>
            </a:r>
            <a:r>
              <a:rPr lang="en-GB" dirty="0"/>
              <a:t>. Avoid ambiguity and trivial, irrelevant, or extravagant claims. If the audience is likely to be hostile to your thesis, consider deferring your statement of it until you have built up to it carefully with strong, specific points that support it” (199).</a:t>
            </a:r>
            <a:endParaRPr lang="en-IE" dirty="0"/>
          </a:p>
        </p:txBody>
      </p:sp>
      <p:sp>
        <p:nvSpPr>
          <p:cNvPr id="4" name="Slide Number Placeholder 3"/>
          <p:cNvSpPr>
            <a:spLocks noGrp="1"/>
          </p:cNvSpPr>
          <p:nvPr>
            <p:ph type="sldNum" sz="quarter" idx="10"/>
          </p:nvPr>
        </p:nvSpPr>
        <p:spPr/>
        <p:txBody>
          <a:bodyPr/>
          <a:lstStyle/>
          <a:p>
            <a:fld id="{4EBC6209-6855-4102-ACEC-96765355FBB3}" type="slidenum">
              <a:rPr lang="en-GB" smtClean="0"/>
              <a:t>2</a:t>
            </a:fld>
            <a:endParaRPr lang="en-GB"/>
          </a:p>
        </p:txBody>
      </p:sp>
    </p:spTree>
    <p:extLst>
      <p:ext uri="{BB962C8B-B14F-4D97-AF65-F5344CB8AC3E}">
        <p14:creationId xmlns:p14="http://schemas.microsoft.com/office/powerpoint/2010/main" val="2803629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All logical systems “have a common aim: to move from true premises by valid reasoning—called </a:t>
            </a:r>
            <a:r>
              <a:rPr lang="en-IE" i="1" dirty="0"/>
              <a:t>inference</a:t>
            </a:r>
            <a:r>
              <a:rPr lang="en-IE" dirty="0"/>
              <a:t>—to a conclusion that is also true, or at least highly probable” (Writing from A to Z, 371). </a:t>
            </a:r>
          </a:p>
          <a:p>
            <a:endParaRPr lang="en-IE" dirty="0"/>
          </a:p>
          <a:p>
            <a:r>
              <a:rPr lang="en-IE" dirty="0"/>
              <a:t>Some fields may reason deductively, where sound arguments are the result of valid reasoning from true premises. Deductive arguments strive for certainty. Valid reasoning from false premises or invalid reasoning from true premises will both lead to false conclusions. Generally, deductive arguments understand specific situations through an understanding of the truth of general principles.  </a:t>
            </a:r>
          </a:p>
          <a:p>
            <a:endParaRPr lang="en-IE" dirty="0"/>
          </a:p>
          <a:p>
            <a:r>
              <a:rPr lang="en-IE" dirty="0"/>
              <a:t>Other fields reason inductively, on the other hand, attempt to establish general principles based on what can be observed in specific instances. The goal of inductive argumentation is to establish the probability that something is true. Good arguments are based on an accumulation of indisputable evidence and valid reasoning to come to a good supposition about the truth of things. </a:t>
            </a:r>
          </a:p>
          <a:p>
            <a:endParaRPr lang="en-IE" dirty="0"/>
          </a:p>
          <a:p>
            <a:r>
              <a:rPr lang="en-IE" dirty="0"/>
              <a:t>Types of faulty reasoning are referred to as logical fallacies. </a:t>
            </a:r>
            <a:endParaRPr lang="en-GB" dirty="0"/>
          </a:p>
        </p:txBody>
      </p:sp>
      <p:sp>
        <p:nvSpPr>
          <p:cNvPr id="4" name="Slide Number Placeholder 3"/>
          <p:cNvSpPr>
            <a:spLocks noGrp="1"/>
          </p:cNvSpPr>
          <p:nvPr>
            <p:ph type="sldNum" sz="quarter" idx="10"/>
          </p:nvPr>
        </p:nvSpPr>
        <p:spPr/>
        <p:txBody>
          <a:bodyPr/>
          <a:lstStyle/>
          <a:p>
            <a:fld id="{4EBC6209-6855-4102-ACEC-96765355FBB3}" type="slidenum">
              <a:rPr lang="en-GB" smtClean="0"/>
              <a:t>3</a:t>
            </a:fld>
            <a:endParaRPr lang="en-GB"/>
          </a:p>
        </p:txBody>
      </p:sp>
    </p:spTree>
    <p:extLst>
      <p:ext uri="{BB962C8B-B14F-4D97-AF65-F5344CB8AC3E}">
        <p14:creationId xmlns:p14="http://schemas.microsoft.com/office/powerpoint/2010/main" val="3844523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Suppressed Evidence: Evidence that challenges the thesis cannot be suppressed, but must be accounted for, and if overwhelming, the position must be reconsidered or a case made for the soundness of the conclusion despite the opposing evidence.</a:t>
            </a:r>
          </a:p>
          <a:p>
            <a:endParaRPr lang="en-IE" dirty="0"/>
          </a:p>
          <a:p>
            <a:r>
              <a:rPr lang="en-IE" dirty="0"/>
              <a:t>Overstating the significance of the findings: facts are 100% certain; the impossible is 100% certain; everything else represents a degree of certainty somewhere between 1-99% possible or probable. The value of opinion is qualified by the source of the person that issued the opinion. We tend to value the opinion of Einstein over, for instance, my mother, when the subject is quantum physics. However, if the subject is rice pudding,… One must also consider the evidence that the discourse community most relies on to make a case in that field. Don’t offer quality opinions alone when statistics are available and the favoured evidence is statistical. </a:t>
            </a:r>
            <a:endParaRPr lang="en-GB" dirty="0"/>
          </a:p>
        </p:txBody>
      </p:sp>
      <p:sp>
        <p:nvSpPr>
          <p:cNvPr id="4" name="Slide Number Placeholder 3"/>
          <p:cNvSpPr>
            <a:spLocks noGrp="1"/>
          </p:cNvSpPr>
          <p:nvPr>
            <p:ph type="sldNum" sz="quarter" idx="10"/>
          </p:nvPr>
        </p:nvSpPr>
        <p:spPr/>
        <p:txBody>
          <a:bodyPr/>
          <a:lstStyle/>
          <a:p>
            <a:fld id="{4EBC6209-6855-4102-ACEC-96765355FBB3}" type="slidenum">
              <a:rPr lang="en-GB" smtClean="0"/>
              <a:t>4</a:t>
            </a:fld>
            <a:endParaRPr lang="en-GB"/>
          </a:p>
        </p:txBody>
      </p:sp>
    </p:spTree>
    <p:extLst>
      <p:ext uri="{BB962C8B-B14F-4D97-AF65-F5344CB8AC3E}">
        <p14:creationId xmlns:p14="http://schemas.microsoft.com/office/powerpoint/2010/main" val="1518425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RWC experience is of four types of argumentative arguments: </a:t>
            </a:r>
          </a:p>
          <a:p>
            <a:pPr marL="628650" lvl="1" indent="-171450">
              <a:buFont typeface="Arial" panose="020B0604020202020204" pitchFamily="34" charset="0"/>
              <a:buChar char="•"/>
            </a:pPr>
            <a:r>
              <a:rPr lang="en-IE" dirty="0"/>
              <a:t>Claims that are defended</a:t>
            </a:r>
          </a:p>
          <a:p>
            <a:pPr marL="628650" lvl="1" indent="-171450">
              <a:buFont typeface="Arial" panose="020B0604020202020204" pitchFamily="34" charset="0"/>
              <a:buChar char="•"/>
            </a:pPr>
            <a:r>
              <a:rPr lang="en-IE" dirty="0"/>
              <a:t>Questions for which answers are offered</a:t>
            </a:r>
          </a:p>
          <a:p>
            <a:pPr marL="628650" lvl="1" indent="-171450">
              <a:buFont typeface="Arial" panose="020B0604020202020204" pitchFamily="34" charset="0"/>
              <a:buChar char="•"/>
            </a:pPr>
            <a:r>
              <a:rPr lang="en-IE" dirty="0"/>
              <a:t>Problems for which solutions are offered</a:t>
            </a:r>
          </a:p>
          <a:p>
            <a:pPr marL="628650" lvl="1" indent="-171450">
              <a:buFont typeface="Arial" panose="020B0604020202020204" pitchFamily="34" charset="0"/>
              <a:buChar char="•"/>
            </a:pPr>
            <a:r>
              <a:rPr lang="en-IE" dirty="0"/>
              <a:t>Hypotheses that are tested in order to affirm or negate their validity.</a:t>
            </a:r>
          </a:p>
          <a:p>
            <a:pPr marL="628650" lvl="1" indent="-171450">
              <a:buFont typeface="Arial" panose="020B0604020202020204" pitchFamily="34" charset="0"/>
              <a:buChar char="•"/>
            </a:pPr>
            <a:endParaRPr lang="en-IE" dirty="0"/>
          </a:p>
          <a:p>
            <a:r>
              <a:rPr lang="en-IE" dirty="0"/>
              <a:t>Ultimately, answers, solutions, validity of the test and the rationale for the affirmation or negation all need to be defended, so in one sense each type is a defence of a claim. </a:t>
            </a:r>
          </a:p>
          <a:p>
            <a:endParaRPr lang="en-IE" dirty="0"/>
          </a:p>
          <a:p>
            <a:r>
              <a:rPr lang="en-IE" dirty="0"/>
              <a:t>The difference is in how the defence happens. There is a natural order in answering questions that differs from the order in which we attempt to present solutions to problems, for instance, and each procedure is unique to the particular question or problem and the contexts for those questions and problems. </a:t>
            </a:r>
          </a:p>
          <a:p>
            <a:endParaRPr lang="en-IE" dirty="0"/>
          </a:p>
          <a:p>
            <a:r>
              <a:rPr lang="en-IE" dirty="0"/>
              <a:t>Students need to observe what happens in the texts they read. Do people in their field usually begin with a claim that is defended? Or do they begin with a question that needs answering, etc. That doesn’t mean that people in their field never test hypotheses, but only that it is less common.</a:t>
            </a:r>
            <a:endParaRPr lang="en-GB" dirty="0"/>
          </a:p>
        </p:txBody>
      </p:sp>
      <p:sp>
        <p:nvSpPr>
          <p:cNvPr id="4" name="Slide Number Placeholder 3"/>
          <p:cNvSpPr>
            <a:spLocks noGrp="1"/>
          </p:cNvSpPr>
          <p:nvPr>
            <p:ph type="sldNum" sz="quarter" idx="10"/>
          </p:nvPr>
        </p:nvSpPr>
        <p:spPr/>
        <p:txBody>
          <a:bodyPr/>
          <a:lstStyle/>
          <a:p>
            <a:fld id="{4EBC6209-6855-4102-ACEC-96765355FBB3}" type="slidenum">
              <a:rPr lang="en-GB" smtClean="0"/>
              <a:t>5</a:t>
            </a:fld>
            <a:endParaRPr lang="en-GB"/>
          </a:p>
        </p:txBody>
      </p:sp>
    </p:spTree>
    <p:extLst>
      <p:ext uri="{BB962C8B-B14F-4D97-AF65-F5344CB8AC3E}">
        <p14:creationId xmlns:p14="http://schemas.microsoft.com/office/powerpoint/2010/main" val="1426936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These types are from Ramage, J. D.,  Bean, J. C. and Johnson, J. Writing Arguments: A Rhetoric with Readings, 7</a:t>
            </a:r>
            <a:r>
              <a:rPr lang="en-IE" baseline="30000" dirty="0"/>
              <a:t>th</a:t>
            </a:r>
            <a:r>
              <a:rPr lang="en-IE" dirty="0"/>
              <a:t> edition. New York: Pearson/Longman Press. (2007)</a:t>
            </a:r>
          </a:p>
          <a:p>
            <a:endParaRPr lang="en-IE" dirty="0"/>
          </a:p>
          <a:p>
            <a:r>
              <a:rPr lang="en-IE" dirty="0"/>
              <a:t>Each of these types may constitute the type of the overall argument; for instance, “Is X a Y?” is a question and the unfolding of the answer will be impacted by whether the audience agrees or disagrees about the definition of Y. This same category of argument, though, could as easily be expressed as a claim, a problem or an hypothesis and the unfolding of the argument may involve the examination of definitions, causes and consequences, analogous occurrences, evaluations and proposals. The unfolding of the overall argument, in other words, may contain many mini-arguments, each required for the defence of the position, or of the answer or solution or affirmation/negation.</a:t>
            </a:r>
            <a:endParaRPr lang="en-GB" dirty="0"/>
          </a:p>
        </p:txBody>
      </p:sp>
      <p:sp>
        <p:nvSpPr>
          <p:cNvPr id="4" name="Slide Number Placeholder 3"/>
          <p:cNvSpPr>
            <a:spLocks noGrp="1"/>
          </p:cNvSpPr>
          <p:nvPr>
            <p:ph type="sldNum" sz="quarter" idx="10"/>
          </p:nvPr>
        </p:nvSpPr>
        <p:spPr/>
        <p:txBody>
          <a:bodyPr/>
          <a:lstStyle/>
          <a:p>
            <a:fld id="{4EBC6209-6855-4102-ACEC-96765355FBB3}" type="slidenum">
              <a:rPr lang="en-GB" smtClean="0"/>
              <a:t>6</a:t>
            </a:fld>
            <a:endParaRPr lang="en-GB"/>
          </a:p>
        </p:txBody>
      </p:sp>
    </p:spTree>
    <p:extLst>
      <p:ext uri="{BB962C8B-B14F-4D97-AF65-F5344CB8AC3E}">
        <p14:creationId xmlns:p14="http://schemas.microsoft.com/office/powerpoint/2010/main" val="4044078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Aristotle: syllogism, the soundness of the conclusions are based on the truth of the </a:t>
            </a:r>
            <a:r>
              <a:rPr lang="en-IE" dirty="0" err="1"/>
              <a:t>premeses</a:t>
            </a:r>
            <a:r>
              <a:rPr lang="en-IE" dirty="0"/>
              <a:t> and the validity of the reasoning; the enthymeme was often referred to as a kind of truncated syllogism as one of the premises on which the conclusion is based is unstated, though implied or assumed.</a:t>
            </a:r>
          </a:p>
          <a:p>
            <a:r>
              <a:rPr lang="en-IE" dirty="0"/>
              <a:t>Burton, Gideon O., ‘enthymeme’, </a:t>
            </a:r>
            <a:r>
              <a:rPr lang="en-IE" i="1" dirty="0"/>
              <a:t>Silva </a:t>
            </a:r>
            <a:r>
              <a:rPr lang="en-IE" i="1" dirty="0" err="1"/>
              <a:t>Rhetoricae</a:t>
            </a:r>
            <a:r>
              <a:rPr lang="en-IE" dirty="0"/>
              <a:t>, </a:t>
            </a:r>
            <a:r>
              <a:rPr lang="en-IE" dirty="0">
                <a:hlinkClick r:id="rId3"/>
              </a:rPr>
              <a:t>http://rhetoric.byu.edu/</a:t>
            </a:r>
            <a:r>
              <a:rPr lang="en-IE" dirty="0"/>
              <a:t> (2007)</a:t>
            </a:r>
          </a:p>
          <a:p>
            <a:endParaRPr lang="en-IE" dirty="0"/>
          </a:p>
          <a:p>
            <a:r>
              <a:rPr lang="en-IE" dirty="0"/>
              <a:t>Rogerian: Kate Kiefer, “What is Rogerian Argument? “, </a:t>
            </a:r>
            <a:r>
              <a:rPr lang="en-IE" dirty="0" err="1"/>
              <a:t>Writing@CSU</a:t>
            </a:r>
            <a:r>
              <a:rPr lang="en-IE" dirty="0"/>
              <a:t> | The Writing Studio, </a:t>
            </a:r>
            <a:r>
              <a:rPr lang="en-IE" dirty="0">
                <a:hlinkClick r:id="rId4"/>
              </a:rPr>
              <a:t>https://writing.colostate.edu/guides/teaching/co300man/com5e1.cfm</a:t>
            </a:r>
            <a:r>
              <a:rPr lang="en-IE" dirty="0"/>
              <a:t>, 2017; also Anson, Chris M. and  </a:t>
            </a:r>
            <a:r>
              <a:rPr lang="en-IE" dirty="0" err="1"/>
              <a:t>Schwegler</a:t>
            </a:r>
            <a:r>
              <a:rPr lang="en-IE" dirty="0"/>
              <a:t>, Robert A. The Longman Handbook for Writers and Readers, 6</a:t>
            </a:r>
            <a:r>
              <a:rPr lang="en-IE" baseline="30000" dirty="0"/>
              <a:t>th</a:t>
            </a:r>
            <a:r>
              <a:rPr lang="en-IE" dirty="0"/>
              <a:t> Edition. Boston: Longman, 2011.</a:t>
            </a:r>
          </a:p>
          <a:p>
            <a:endParaRPr lang="en-IE" dirty="0"/>
          </a:p>
          <a:p>
            <a:r>
              <a:rPr lang="en-IE" dirty="0"/>
              <a:t>Toulmin: Ebest, et al. </a:t>
            </a:r>
            <a:r>
              <a:rPr lang="en-IE" i="1" dirty="0"/>
              <a:t>Writing from A to Z</a:t>
            </a:r>
            <a:r>
              <a:rPr lang="en-IE" dirty="0"/>
              <a:t>, and </a:t>
            </a:r>
            <a:r>
              <a:rPr lang="en-IE" i="1" dirty="0"/>
              <a:t>The Owl at Purdue</a:t>
            </a:r>
            <a:r>
              <a:rPr lang="en-IE" dirty="0"/>
              <a:t>: </a:t>
            </a:r>
            <a:r>
              <a:rPr lang="en-IE" dirty="0">
                <a:hlinkClick r:id="rId5"/>
              </a:rPr>
              <a:t>https://owl.english.purdue.edu/owl/resource/588/03/</a:t>
            </a:r>
            <a:r>
              <a:rPr lang="en-IE" dirty="0"/>
              <a:t>; see also: </a:t>
            </a:r>
            <a:r>
              <a:rPr lang="en-GB" dirty="0"/>
              <a:t>Saunders, Kurt M.,  ‘</a:t>
            </a:r>
            <a:r>
              <a:rPr lang="en-IE" dirty="0"/>
              <a:t>Law as Rhetoric, Rhetoric as Argument’, Journal of the Association of Legal Writing Directors, Vol. 3, 2006: 164-76. includes section on Perelman, justificatory argumentation and New Rhetoric. </a:t>
            </a:r>
          </a:p>
        </p:txBody>
      </p:sp>
      <p:sp>
        <p:nvSpPr>
          <p:cNvPr id="4" name="Slide Number Placeholder 3"/>
          <p:cNvSpPr>
            <a:spLocks noGrp="1"/>
          </p:cNvSpPr>
          <p:nvPr>
            <p:ph type="sldNum" sz="quarter" idx="10"/>
          </p:nvPr>
        </p:nvSpPr>
        <p:spPr/>
        <p:txBody>
          <a:bodyPr/>
          <a:lstStyle/>
          <a:p>
            <a:fld id="{4EBC6209-6855-4102-ACEC-96765355FBB3}" type="slidenum">
              <a:rPr lang="en-GB" smtClean="0"/>
              <a:t>7</a:t>
            </a:fld>
            <a:endParaRPr lang="en-GB"/>
          </a:p>
        </p:txBody>
      </p:sp>
    </p:spTree>
    <p:extLst>
      <p:ext uri="{BB962C8B-B14F-4D97-AF65-F5344CB8AC3E}">
        <p14:creationId xmlns:p14="http://schemas.microsoft.com/office/powerpoint/2010/main" val="185557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t>Claims</a:t>
            </a:r>
            <a:r>
              <a:rPr lang="en-IE" dirty="0"/>
              <a:t> are matters to be proven.</a:t>
            </a:r>
          </a:p>
          <a:p>
            <a:r>
              <a:rPr lang="en-IE" dirty="0"/>
              <a:t>The </a:t>
            </a:r>
            <a:r>
              <a:rPr lang="en-IE" b="1" dirty="0"/>
              <a:t>Grounds</a:t>
            </a:r>
            <a:r>
              <a:rPr lang="en-IE" dirty="0"/>
              <a:t> represent the information which form the basis for the claim</a:t>
            </a:r>
          </a:p>
          <a:p>
            <a:r>
              <a:rPr lang="en-IE" b="1" dirty="0"/>
              <a:t>Warrants</a:t>
            </a:r>
            <a:r>
              <a:rPr lang="en-IE" dirty="0"/>
              <a:t> are the rules are formulas that establish the connection between the claim and the grounds on which it is based.</a:t>
            </a:r>
          </a:p>
          <a:p>
            <a:r>
              <a:rPr lang="en-IE" b="1" dirty="0"/>
              <a:t>Backing: </a:t>
            </a:r>
            <a:r>
              <a:rPr lang="en-IE" dirty="0"/>
              <a:t>Those rules and formulas are backed up by validation of some sort; for instance, a rule of law is backed by legislation, a moral dictate by the word of God, etc.</a:t>
            </a:r>
          </a:p>
          <a:p>
            <a:r>
              <a:rPr lang="en-IE" b="1" dirty="0"/>
              <a:t>Qualifiers</a:t>
            </a:r>
            <a:r>
              <a:rPr lang="en-IE" dirty="0"/>
              <a:t> are attached to warrants. They speak to the degree of certainty surrounding its truth value.</a:t>
            </a:r>
          </a:p>
          <a:p>
            <a:r>
              <a:rPr lang="en-IE" b="1" dirty="0"/>
              <a:t>Rebuttals</a:t>
            </a:r>
            <a:r>
              <a:rPr lang="en-IE" dirty="0"/>
              <a:t> acknowledge the limitations of the argument either due to weaknesses in the warrants or backing or some ambiguity surrounding the grounds. </a:t>
            </a:r>
          </a:p>
          <a:p>
            <a:endParaRPr lang="en-IE" dirty="0"/>
          </a:p>
          <a:p>
            <a:r>
              <a:rPr lang="en-IE" dirty="0"/>
              <a:t>Sources: Ebest, et al. </a:t>
            </a:r>
            <a:r>
              <a:rPr lang="en-IE" i="1" dirty="0"/>
              <a:t>Writing from A to Z</a:t>
            </a:r>
            <a:r>
              <a:rPr lang="en-IE" dirty="0"/>
              <a:t>, and The Owl at Purdue: https://owl.english.purdue.edu/owl/resource/588/03/</a:t>
            </a:r>
            <a:endParaRPr lang="en-GB" dirty="0"/>
          </a:p>
        </p:txBody>
      </p:sp>
      <p:sp>
        <p:nvSpPr>
          <p:cNvPr id="4" name="Slide Number Placeholder 3"/>
          <p:cNvSpPr>
            <a:spLocks noGrp="1"/>
          </p:cNvSpPr>
          <p:nvPr>
            <p:ph type="sldNum" sz="quarter" idx="10"/>
          </p:nvPr>
        </p:nvSpPr>
        <p:spPr/>
        <p:txBody>
          <a:bodyPr/>
          <a:lstStyle/>
          <a:p>
            <a:fld id="{4EBC6209-6855-4102-ACEC-96765355FBB3}" type="slidenum">
              <a:rPr lang="en-GB" smtClean="0"/>
              <a:t>8</a:t>
            </a:fld>
            <a:endParaRPr lang="en-GB"/>
          </a:p>
        </p:txBody>
      </p:sp>
    </p:spTree>
    <p:extLst>
      <p:ext uri="{BB962C8B-B14F-4D97-AF65-F5344CB8AC3E}">
        <p14:creationId xmlns:p14="http://schemas.microsoft.com/office/powerpoint/2010/main" val="628134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IE" dirty="0"/>
              <a:t>Yes. The conclusion is that this time, cutting interest rate will have no effect on the stock market. </a:t>
            </a:r>
          </a:p>
          <a:p>
            <a:pPr marL="228600" indent="-228600">
              <a:buAutoNum type="arabicPeriod"/>
            </a:pPr>
            <a:r>
              <a:rPr lang="en-IE" dirty="0"/>
              <a:t> Not an argument. </a:t>
            </a:r>
          </a:p>
          <a:p>
            <a:pPr marL="228600" indent="-228600">
              <a:buAutoNum type="arabicPeriod"/>
            </a:pPr>
            <a:r>
              <a:rPr lang="en-IE" dirty="0"/>
              <a:t> An argument. The conclusion is that the legislative, executive and judicial systems in Russia are not working properly. </a:t>
            </a:r>
          </a:p>
          <a:p>
            <a:r>
              <a:rPr lang="en-IE" dirty="0"/>
              <a:t>Samples from Chan, Jonathan. Tutorial A01: Identifying Arguments. www.saylor.org/site/wp-content/uploads/2011/09/PHIL101-2.1.2.pdf</a:t>
            </a:r>
          </a:p>
          <a:p>
            <a:pPr marL="228600" indent="-228600">
              <a:buAutoNum type="arabicPeriod"/>
            </a:pPr>
            <a:endParaRPr lang="en-IE" dirty="0"/>
          </a:p>
          <a:p>
            <a:endParaRPr lang="en-GB" dirty="0"/>
          </a:p>
        </p:txBody>
      </p:sp>
      <p:sp>
        <p:nvSpPr>
          <p:cNvPr id="4" name="Slide Number Placeholder 3"/>
          <p:cNvSpPr>
            <a:spLocks noGrp="1"/>
          </p:cNvSpPr>
          <p:nvPr>
            <p:ph type="sldNum" sz="quarter" idx="10"/>
          </p:nvPr>
        </p:nvSpPr>
        <p:spPr/>
        <p:txBody>
          <a:bodyPr/>
          <a:lstStyle/>
          <a:p>
            <a:fld id="{4EBC6209-6855-4102-ACEC-96765355FBB3}" type="slidenum">
              <a:rPr lang="en-GB" smtClean="0"/>
              <a:t>9</a:t>
            </a:fld>
            <a:endParaRPr lang="en-GB"/>
          </a:p>
        </p:txBody>
      </p:sp>
    </p:spTree>
    <p:extLst>
      <p:ext uri="{BB962C8B-B14F-4D97-AF65-F5344CB8AC3E}">
        <p14:creationId xmlns:p14="http://schemas.microsoft.com/office/powerpoint/2010/main" val="2247944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C83D6-CAEA-4301-B2E1-3AB46814BE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853EDD2-A1E9-48A0-B27C-E11DC1B46B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8271D15-DBC3-4831-9F46-D5835AA417B1}"/>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5" name="Footer Placeholder 4">
            <a:extLst>
              <a:ext uri="{FF2B5EF4-FFF2-40B4-BE49-F238E27FC236}">
                <a16:creationId xmlns:a16="http://schemas.microsoft.com/office/drawing/2014/main" id="{8EBB06B7-01EA-48B8-9C76-521D652D9E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E78994-DA56-4CAA-8760-EDA82EA70CB9}"/>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1232174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E3B4B-61F3-4710-9013-6A20917A26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E6FD1F-4017-4AF6-BCA2-2A6BD67514D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751EBF-AED7-4159-A1B6-B2F2D36159A6}"/>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5" name="Footer Placeholder 4">
            <a:extLst>
              <a:ext uri="{FF2B5EF4-FFF2-40B4-BE49-F238E27FC236}">
                <a16:creationId xmlns:a16="http://schemas.microsoft.com/office/drawing/2014/main" id="{0E80D673-483E-4924-A892-A0C8EE10ED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150BEB-1C7B-4612-B053-805A5D83C887}"/>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1150652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46367A-643F-4918-9669-D1124D4FEC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36A6677-CD53-4D99-8337-4E5D6301043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9FAA37-DB87-4D95-BE23-A1584A03221B}"/>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5" name="Footer Placeholder 4">
            <a:extLst>
              <a:ext uri="{FF2B5EF4-FFF2-40B4-BE49-F238E27FC236}">
                <a16:creationId xmlns:a16="http://schemas.microsoft.com/office/drawing/2014/main" id="{79A75A7D-EFF7-4441-A5C6-AF2E671D60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EB0F0F-8946-40DD-8EA7-DE02AB9D220A}"/>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303318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B965-91F6-451D-9336-9B947924F7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B69D99-F560-4B9F-A9D9-C4D2CBA654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3AAEFE-1DC6-4EDD-8FEC-9E88B01440FF}"/>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5" name="Footer Placeholder 4">
            <a:extLst>
              <a:ext uri="{FF2B5EF4-FFF2-40B4-BE49-F238E27FC236}">
                <a16:creationId xmlns:a16="http://schemas.microsoft.com/office/drawing/2014/main" id="{C5A11BDE-D81E-47AF-A730-0621DCFC13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6AEE12-4970-4B44-874F-141D76FF5DC5}"/>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1487268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1D366-EC4B-4130-88E7-C04412D882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C3EE47E-8CEE-438E-99DD-015CD204A5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413E2AE-6754-472C-805B-AE0D491A8D9E}"/>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5" name="Footer Placeholder 4">
            <a:extLst>
              <a:ext uri="{FF2B5EF4-FFF2-40B4-BE49-F238E27FC236}">
                <a16:creationId xmlns:a16="http://schemas.microsoft.com/office/drawing/2014/main" id="{97CE15F6-2159-4AF2-B6C7-43FA766C66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0CC756-BCD0-4A93-88EE-6881C563D73D}"/>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137871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33E21-DC43-43C5-80AA-070081C2ED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2695CD-7602-41C2-983C-CF156E80609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34CD1C-3B74-44EA-996D-F1648A87F6A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018D807-73C0-4E02-8A47-3246DB9A2CD5}"/>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6" name="Footer Placeholder 5">
            <a:extLst>
              <a:ext uri="{FF2B5EF4-FFF2-40B4-BE49-F238E27FC236}">
                <a16:creationId xmlns:a16="http://schemas.microsoft.com/office/drawing/2014/main" id="{31A01281-C75D-45D8-9062-AFCE4CA3B0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84AFEE-47B8-4500-9929-3D1B5977EACD}"/>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3490373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2845D-739C-4DDA-8971-36690D22F8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C57E92B-90AB-4D60-9A7B-376E370BAF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BCB0E08-C47A-4541-9714-A5A30D60F2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B9CC9AE-D48B-4AFF-AE10-277CBAD44D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49836BE-A432-4CF5-8D77-3C83EBAA50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148CE2-DABE-4B79-84E2-546BED6ACC24}"/>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8" name="Footer Placeholder 7">
            <a:extLst>
              <a:ext uri="{FF2B5EF4-FFF2-40B4-BE49-F238E27FC236}">
                <a16:creationId xmlns:a16="http://schemas.microsoft.com/office/drawing/2014/main" id="{24D3E4D4-93F8-43FA-A34E-54DDAB1E1F7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5AD3EA6-C70E-4B88-8D56-223B9057E847}"/>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1903389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5067D-DAE7-4BEC-A8ED-98500B00FE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C3732A9-5A26-446C-9680-E255FF4FC92B}"/>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4" name="Footer Placeholder 3">
            <a:extLst>
              <a:ext uri="{FF2B5EF4-FFF2-40B4-BE49-F238E27FC236}">
                <a16:creationId xmlns:a16="http://schemas.microsoft.com/office/drawing/2014/main" id="{36B8E1F3-00F2-4E1C-9391-EC511ED838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41B9701-C729-4C52-9EC7-3BA0358CE963}"/>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3793297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9BBE48-7AF4-4B39-95EE-08758B2D746B}"/>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3" name="Footer Placeholder 2">
            <a:extLst>
              <a:ext uri="{FF2B5EF4-FFF2-40B4-BE49-F238E27FC236}">
                <a16:creationId xmlns:a16="http://schemas.microsoft.com/office/drawing/2014/main" id="{B9A39F0B-E051-48E9-98E1-1B66D3C3DE4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5D4F51-AE14-4A04-99AC-BEEC5609A643}"/>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1221557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10296-63B3-4E3E-A57F-05298A783B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060C63C-2961-43F0-B149-32BD582B49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424C8E1-B6DB-492A-B32F-918FF2189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44E2CA4-861D-47BC-8D40-BCDF16C8FCAA}"/>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6" name="Footer Placeholder 5">
            <a:extLst>
              <a:ext uri="{FF2B5EF4-FFF2-40B4-BE49-F238E27FC236}">
                <a16:creationId xmlns:a16="http://schemas.microsoft.com/office/drawing/2014/main" id="{8B26D975-6165-412D-9A69-03D995CEB0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5489D6-5524-48EF-BCBF-22CD1988E76C}"/>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3124926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36DE4-FE92-460E-9077-1DC15676B8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327C63E-1469-4CB0-917A-C25AACC763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EF9A38F-B766-41B5-8B5C-505BABB796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DE9FC6-5AE9-466A-9357-09F61F4C0158}"/>
              </a:ext>
            </a:extLst>
          </p:cNvPr>
          <p:cNvSpPr>
            <a:spLocks noGrp="1"/>
          </p:cNvSpPr>
          <p:nvPr>
            <p:ph type="dt" sz="half" idx="10"/>
          </p:nvPr>
        </p:nvSpPr>
        <p:spPr/>
        <p:txBody>
          <a:bodyPr/>
          <a:lstStyle/>
          <a:p>
            <a:fld id="{67072D4A-B0A8-431D-81C6-C1AEDA4A95B3}" type="datetimeFigureOut">
              <a:rPr lang="en-GB" smtClean="0"/>
              <a:t>21/09/2017</a:t>
            </a:fld>
            <a:endParaRPr lang="en-GB"/>
          </a:p>
        </p:txBody>
      </p:sp>
      <p:sp>
        <p:nvSpPr>
          <p:cNvPr id="6" name="Footer Placeholder 5">
            <a:extLst>
              <a:ext uri="{FF2B5EF4-FFF2-40B4-BE49-F238E27FC236}">
                <a16:creationId xmlns:a16="http://schemas.microsoft.com/office/drawing/2014/main" id="{CC77E814-228E-4CCC-A5D8-9990D16850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670245-6D8E-4067-8180-7F2FFB9C4CF9}"/>
              </a:ext>
            </a:extLst>
          </p:cNvPr>
          <p:cNvSpPr>
            <a:spLocks noGrp="1"/>
          </p:cNvSpPr>
          <p:nvPr>
            <p:ph type="sldNum" sz="quarter" idx="12"/>
          </p:nvPr>
        </p:nvSpPr>
        <p:spPr/>
        <p:txBody>
          <a:bodyPr/>
          <a:lstStyle/>
          <a:p>
            <a:fld id="{18BC422A-F231-4043-8DFA-5D14405079A7}" type="slidenum">
              <a:rPr lang="en-GB" smtClean="0"/>
              <a:t>‹#›</a:t>
            </a:fld>
            <a:endParaRPr lang="en-GB"/>
          </a:p>
        </p:txBody>
      </p:sp>
    </p:spTree>
    <p:extLst>
      <p:ext uri="{BB962C8B-B14F-4D97-AF65-F5344CB8AC3E}">
        <p14:creationId xmlns:p14="http://schemas.microsoft.com/office/powerpoint/2010/main" val="3647877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1F7513-D0D4-4A3E-B45D-4042FC5A51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B55DED-D88C-4609-834C-B70322C9BC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CC48AB-D5EB-446E-9D93-5BF17C2A5A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72D4A-B0A8-431D-81C6-C1AEDA4A95B3}" type="datetimeFigureOut">
              <a:rPr lang="en-GB" smtClean="0"/>
              <a:t>21/09/2017</a:t>
            </a:fld>
            <a:endParaRPr lang="en-GB"/>
          </a:p>
        </p:txBody>
      </p:sp>
      <p:sp>
        <p:nvSpPr>
          <p:cNvPr id="5" name="Footer Placeholder 4">
            <a:extLst>
              <a:ext uri="{FF2B5EF4-FFF2-40B4-BE49-F238E27FC236}">
                <a16:creationId xmlns:a16="http://schemas.microsoft.com/office/drawing/2014/main" id="{6DBCEE2F-C45D-4F1C-9692-178EE9D05C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6F342FA-684B-466D-A1BB-6C7BB370C3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C422A-F231-4043-8DFA-5D14405079A7}" type="slidenum">
              <a:rPr lang="en-GB" smtClean="0"/>
              <a:t>‹#›</a:t>
            </a:fld>
            <a:endParaRPr lang="en-GB"/>
          </a:p>
        </p:txBody>
      </p:sp>
    </p:spTree>
    <p:extLst>
      <p:ext uri="{BB962C8B-B14F-4D97-AF65-F5344CB8AC3E}">
        <p14:creationId xmlns:p14="http://schemas.microsoft.com/office/powerpoint/2010/main" val="3122670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Arrow Connector 11">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3326"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77D837E-1D4F-4CAE-AA26-CA2D5FAB2994}"/>
              </a:ext>
            </a:extLst>
          </p:cNvPr>
          <p:cNvSpPr>
            <a:spLocks noGrp="1"/>
          </p:cNvSpPr>
          <p:nvPr>
            <p:ph type="ctrTitle"/>
          </p:nvPr>
        </p:nvSpPr>
        <p:spPr>
          <a:xfrm>
            <a:off x="655320" y="2631125"/>
            <a:ext cx="4983480" cy="2397443"/>
          </a:xfrm>
        </p:spPr>
        <p:txBody>
          <a:bodyPr anchor="t">
            <a:normAutofit/>
          </a:bodyPr>
          <a:lstStyle/>
          <a:p>
            <a:pPr algn="l"/>
            <a:r>
              <a:rPr lang="en-IE" sz="3800"/>
              <a:t>Argumentation: Formulating your research question and your working argument</a:t>
            </a:r>
            <a:endParaRPr lang="en-GB" sz="3800"/>
          </a:p>
        </p:txBody>
      </p:sp>
      <p:sp>
        <p:nvSpPr>
          <p:cNvPr id="3" name="Subtitle 2">
            <a:extLst>
              <a:ext uri="{FF2B5EF4-FFF2-40B4-BE49-F238E27FC236}">
                <a16:creationId xmlns:a16="http://schemas.microsoft.com/office/drawing/2014/main" id="{719151BF-9599-48C3-BB58-BA4E88C30594}"/>
              </a:ext>
            </a:extLst>
          </p:cNvPr>
          <p:cNvSpPr>
            <a:spLocks noGrp="1"/>
          </p:cNvSpPr>
          <p:nvPr>
            <p:ph type="subTitle" idx="1"/>
          </p:nvPr>
        </p:nvSpPr>
        <p:spPr>
          <a:xfrm>
            <a:off x="655320" y="487681"/>
            <a:ext cx="4983480" cy="1499975"/>
          </a:xfrm>
        </p:spPr>
        <p:txBody>
          <a:bodyPr anchor="b">
            <a:normAutofit/>
          </a:bodyPr>
          <a:lstStyle/>
          <a:p>
            <a:pPr algn="l"/>
            <a:r>
              <a:rPr lang="en-GB" dirty="0"/>
              <a:t>REGIONAL WRITING CENTRE</a:t>
            </a:r>
            <a:r>
              <a:rPr lang="en-GB"/>
              <a:t>, UL</a:t>
            </a:r>
          </a:p>
        </p:txBody>
      </p:sp>
    </p:spTree>
    <p:extLst>
      <p:ext uri="{BB962C8B-B14F-4D97-AF65-F5344CB8AC3E}">
        <p14:creationId xmlns:p14="http://schemas.microsoft.com/office/powerpoint/2010/main" val="371564566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0B5AEF3-7889-4ED9-B1B2-9FCFA8721FD2}"/>
              </a:ext>
            </a:extLst>
          </p:cNvPr>
          <p:cNvSpPr>
            <a:spLocks noGrp="1"/>
          </p:cNvSpPr>
          <p:nvPr>
            <p:ph type="title"/>
          </p:nvPr>
        </p:nvSpPr>
        <p:spPr>
          <a:xfrm>
            <a:off x="833002" y="365125"/>
            <a:ext cx="10520702" cy="1325563"/>
          </a:xfrm>
        </p:spPr>
        <p:txBody>
          <a:bodyPr>
            <a:normAutofit/>
          </a:bodyPr>
          <a:lstStyle/>
          <a:p>
            <a:r>
              <a:rPr lang="en-IE"/>
              <a:t>Exercise: Argument Analysis</a:t>
            </a:r>
            <a:endParaRPr lang="en-GB"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455886185"/>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638489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0" name="Straight Arrow Connector 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A4F332B-03EA-41EE-8326-11184164BD64}"/>
              </a:ext>
            </a:extLst>
          </p:cNvPr>
          <p:cNvSpPr>
            <a:spLocks noGrp="1"/>
          </p:cNvSpPr>
          <p:nvPr>
            <p:ph type="title"/>
          </p:nvPr>
        </p:nvSpPr>
        <p:spPr>
          <a:xfrm>
            <a:off x="655320" y="365125"/>
            <a:ext cx="9013052" cy="1623312"/>
          </a:xfrm>
        </p:spPr>
        <p:txBody>
          <a:bodyPr anchor="b">
            <a:normAutofit/>
          </a:bodyPr>
          <a:lstStyle/>
          <a:p>
            <a:r>
              <a:rPr lang="en-IE" sz="4000"/>
              <a:t>Academic Context</a:t>
            </a:r>
            <a:endParaRPr lang="en-GB" sz="4000"/>
          </a:p>
        </p:txBody>
      </p:sp>
      <p:sp>
        <p:nvSpPr>
          <p:cNvPr id="3" name="Content Placeholder 2">
            <a:extLst>
              <a:ext uri="{FF2B5EF4-FFF2-40B4-BE49-F238E27FC236}">
                <a16:creationId xmlns:a16="http://schemas.microsoft.com/office/drawing/2014/main" id="{3FB8F2E4-CED2-4EEC-9AE9-C30BD0BEDCAB}"/>
              </a:ext>
            </a:extLst>
          </p:cNvPr>
          <p:cNvSpPr>
            <a:spLocks noGrp="1"/>
          </p:cNvSpPr>
          <p:nvPr>
            <p:ph idx="1"/>
          </p:nvPr>
        </p:nvSpPr>
        <p:spPr>
          <a:xfrm>
            <a:off x="655320" y="2644518"/>
            <a:ext cx="9013052" cy="3327251"/>
          </a:xfrm>
        </p:spPr>
        <p:txBody>
          <a:bodyPr>
            <a:normAutofit/>
          </a:bodyPr>
          <a:lstStyle/>
          <a:p>
            <a:r>
              <a:rPr lang="en-IE" sz="1900" dirty="0"/>
              <a:t>When assessing the rhetorical situation, one of the conclusions we come to is that we are writing into an academic context.</a:t>
            </a:r>
          </a:p>
          <a:p>
            <a:r>
              <a:rPr lang="en-IE" sz="1900" dirty="0"/>
              <a:t>Most, if not all, of the writing that we do is going to require that we do one of two things:</a:t>
            </a:r>
          </a:p>
          <a:p>
            <a:pPr lvl="1"/>
            <a:r>
              <a:rPr lang="en-IE" sz="1900" dirty="0"/>
              <a:t>Take a position on a point of contestation</a:t>
            </a:r>
          </a:p>
          <a:p>
            <a:pPr lvl="1"/>
            <a:r>
              <a:rPr lang="en-IE" sz="1900" dirty="0"/>
              <a:t>Fill a gap in the field of knowledge</a:t>
            </a:r>
          </a:p>
          <a:p>
            <a:r>
              <a:rPr lang="en-IE" sz="1900" dirty="0"/>
              <a:t>I</a:t>
            </a:r>
            <a:r>
              <a:rPr lang="en-GB" sz="1900" dirty="0"/>
              <a:t>n other words, the writing that we do is argumentative—</a:t>
            </a:r>
          </a:p>
          <a:p>
            <a:pPr lvl="1"/>
            <a:r>
              <a:rPr lang="en-GB" sz="1900" dirty="0"/>
              <a:t>we take a stance and defend it or </a:t>
            </a:r>
          </a:p>
          <a:p>
            <a:pPr lvl="1"/>
            <a:r>
              <a:rPr lang="en-GB" sz="1900" dirty="0"/>
              <a:t>we propose a way to fill the knowledge gap and make a case for the validity of the process by which that gap was filled. </a:t>
            </a:r>
            <a:endParaRPr lang="en-IE" sz="1900" dirty="0"/>
          </a:p>
        </p:txBody>
      </p:sp>
    </p:spTree>
    <p:extLst>
      <p:ext uri="{BB962C8B-B14F-4D97-AF65-F5344CB8AC3E}">
        <p14:creationId xmlns:p14="http://schemas.microsoft.com/office/powerpoint/2010/main" val="106796376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6"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2CCC617-F2F1-4B9B-A18D-71FAA9CE7967}"/>
              </a:ext>
            </a:extLst>
          </p:cNvPr>
          <p:cNvSpPr>
            <a:spLocks noGrp="1"/>
          </p:cNvSpPr>
          <p:nvPr>
            <p:ph type="title"/>
          </p:nvPr>
        </p:nvSpPr>
        <p:spPr>
          <a:xfrm>
            <a:off x="833002" y="365125"/>
            <a:ext cx="10520702" cy="1325563"/>
          </a:xfrm>
        </p:spPr>
        <p:txBody>
          <a:bodyPr>
            <a:normAutofit/>
          </a:bodyPr>
          <a:lstStyle/>
          <a:p>
            <a:r>
              <a:rPr lang="en-IE" dirty="0"/>
              <a:t>Academic Argumentation</a:t>
            </a:r>
            <a:endParaRPr lang="en-GB" dirty="0"/>
          </a:p>
        </p:txBody>
      </p:sp>
      <p:graphicFrame>
        <p:nvGraphicFramePr>
          <p:cNvPr id="19" name="Content Placeholder 2"/>
          <p:cNvGraphicFramePr>
            <a:graphicFrameLocks noGrp="1"/>
          </p:cNvGraphicFramePr>
          <p:nvPr>
            <p:ph idx="1"/>
            <p:extLst>
              <p:ext uri="{D42A27DB-BD31-4B8C-83A1-F6EECF244321}">
                <p14:modId xmlns:p14="http://schemas.microsoft.com/office/powerpoint/2010/main" val="564198113"/>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889496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0" name="Straight Arrow Connector 9">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178AE68-306A-487A-A8D5-F97A36A1D122}"/>
              </a:ext>
            </a:extLst>
          </p:cNvPr>
          <p:cNvSpPr>
            <a:spLocks noGrp="1"/>
          </p:cNvSpPr>
          <p:nvPr>
            <p:ph type="title"/>
          </p:nvPr>
        </p:nvSpPr>
        <p:spPr>
          <a:xfrm>
            <a:off x="655320" y="365125"/>
            <a:ext cx="9013052" cy="1623312"/>
          </a:xfrm>
        </p:spPr>
        <p:txBody>
          <a:bodyPr anchor="b">
            <a:normAutofit/>
          </a:bodyPr>
          <a:lstStyle/>
          <a:p>
            <a:r>
              <a:rPr lang="en-IE" sz="4000"/>
              <a:t>Academic Argumentation</a:t>
            </a:r>
            <a:endParaRPr lang="en-GB" sz="4000"/>
          </a:p>
        </p:txBody>
      </p:sp>
      <p:sp>
        <p:nvSpPr>
          <p:cNvPr id="3" name="Content Placeholder 2">
            <a:extLst>
              <a:ext uri="{FF2B5EF4-FFF2-40B4-BE49-F238E27FC236}">
                <a16:creationId xmlns:a16="http://schemas.microsoft.com/office/drawing/2014/main" id="{5CF648E6-C1C0-46ED-8C24-DE44FE1205C1}"/>
              </a:ext>
            </a:extLst>
          </p:cNvPr>
          <p:cNvSpPr>
            <a:spLocks noGrp="1"/>
          </p:cNvSpPr>
          <p:nvPr>
            <p:ph idx="1"/>
          </p:nvPr>
        </p:nvSpPr>
        <p:spPr>
          <a:xfrm>
            <a:off x="655320" y="2644518"/>
            <a:ext cx="9013052" cy="3327251"/>
          </a:xfrm>
        </p:spPr>
        <p:txBody>
          <a:bodyPr>
            <a:normAutofit/>
          </a:bodyPr>
          <a:lstStyle/>
          <a:p>
            <a:r>
              <a:rPr lang="en-IE" sz="2000"/>
              <a:t>The context requires that the argument be devoid of </a:t>
            </a:r>
            <a:r>
              <a:rPr lang="en-IE" sz="2000" b="1" i="1"/>
              <a:t>bias</a:t>
            </a:r>
            <a:r>
              <a:rPr lang="en-IE" sz="2000"/>
              <a:t>.</a:t>
            </a:r>
          </a:p>
          <a:p>
            <a:pPr lvl="1"/>
            <a:r>
              <a:rPr lang="en-IE" sz="2000"/>
              <a:t>Unchallenged assumptions</a:t>
            </a:r>
          </a:p>
          <a:p>
            <a:pPr lvl="1"/>
            <a:r>
              <a:rPr lang="en-IE" sz="2000"/>
              <a:t>Gender, religious, political, race, creed or sexual preference bias: “A student, if </a:t>
            </a:r>
            <a:r>
              <a:rPr lang="en-IE" sz="2000" b="1" i="1"/>
              <a:t>he</a:t>
            </a:r>
            <a:r>
              <a:rPr lang="en-IE" sz="2000"/>
              <a:t> wants to get good grades, must develop good study skills.”</a:t>
            </a:r>
          </a:p>
          <a:p>
            <a:r>
              <a:rPr lang="en-IE" sz="2000"/>
              <a:t>The context requires that </a:t>
            </a:r>
            <a:r>
              <a:rPr lang="en-IE" sz="2000" b="1" i="1"/>
              <a:t>Evidence not be suppressed. </a:t>
            </a:r>
            <a:r>
              <a:rPr lang="en-IE" sz="2000"/>
              <a:t>The conclusion takes into account all the available evidence, even if it challenges the soundness of the argument. </a:t>
            </a:r>
          </a:p>
          <a:p>
            <a:r>
              <a:rPr lang="en-IE" sz="2000"/>
              <a:t>The context requires that </a:t>
            </a:r>
            <a:r>
              <a:rPr lang="en-IE" sz="2000" b="1" i="1"/>
              <a:t>the evidence and the conclusions drawn from the evidence are not overstated</a:t>
            </a:r>
            <a:r>
              <a:rPr lang="en-IE" sz="2000"/>
              <a:t>.</a:t>
            </a:r>
            <a:endParaRPr lang="en-GB" sz="2000"/>
          </a:p>
        </p:txBody>
      </p:sp>
    </p:spTree>
    <p:extLst>
      <p:ext uri="{BB962C8B-B14F-4D97-AF65-F5344CB8AC3E}">
        <p14:creationId xmlns:p14="http://schemas.microsoft.com/office/powerpoint/2010/main" val="344281785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B913107-C779-4702-9650-EB7015A7F8A2}"/>
              </a:ext>
            </a:extLst>
          </p:cNvPr>
          <p:cNvSpPr>
            <a:spLocks noGrp="1"/>
          </p:cNvSpPr>
          <p:nvPr>
            <p:ph type="title"/>
          </p:nvPr>
        </p:nvSpPr>
        <p:spPr>
          <a:xfrm>
            <a:off x="833002" y="365125"/>
            <a:ext cx="10520702" cy="1325563"/>
          </a:xfrm>
        </p:spPr>
        <p:txBody>
          <a:bodyPr>
            <a:normAutofit/>
          </a:bodyPr>
          <a:lstStyle/>
          <a:p>
            <a:r>
              <a:rPr lang="en-IE" dirty="0"/>
              <a:t>How Arguments Unfold</a:t>
            </a:r>
            <a:endParaRPr lang="en-GB"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631223852"/>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702154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A5279C9-A0D6-405E-BD8B-79E0B4C003DE}"/>
              </a:ext>
            </a:extLst>
          </p:cNvPr>
          <p:cNvSpPr>
            <a:spLocks noGrp="1"/>
          </p:cNvSpPr>
          <p:nvPr>
            <p:ph type="title"/>
          </p:nvPr>
        </p:nvSpPr>
        <p:spPr>
          <a:xfrm>
            <a:off x="833002" y="365125"/>
            <a:ext cx="10520702" cy="1325563"/>
          </a:xfrm>
        </p:spPr>
        <p:txBody>
          <a:bodyPr>
            <a:normAutofit/>
          </a:bodyPr>
          <a:lstStyle/>
          <a:p>
            <a:r>
              <a:rPr lang="en-IE" dirty="0"/>
              <a:t>Types of Arguments</a:t>
            </a:r>
            <a:endParaRPr lang="en-GB"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477713684"/>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7066422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5D75D17-54D1-4DAA-9985-3352B56C4D47}"/>
              </a:ext>
            </a:extLst>
          </p:cNvPr>
          <p:cNvSpPr>
            <a:spLocks noGrp="1"/>
          </p:cNvSpPr>
          <p:nvPr>
            <p:ph type="title"/>
          </p:nvPr>
        </p:nvSpPr>
        <p:spPr>
          <a:xfrm>
            <a:off x="833002" y="365125"/>
            <a:ext cx="10520702" cy="1325563"/>
          </a:xfrm>
        </p:spPr>
        <p:txBody>
          <a:bodyPr>
            <a:normAutofit/>
          </a:bodyPr>
          <a:lstStyle/>
          <a:p>
            <a:r>
              <a:rPr lang="en-IE" dirty="0"/>
              <a:t>Argument Models</a:t>
            </a:r>
            <a:endParaRPr lang="en-GB"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620773795"/>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176483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5992" y="0"/>
            <a:ext cx="4636008"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CCB083-E715-4ECC-A1E5-C8BD2E7F5673}"/>
              </a:ext>
            </a:extLst>
          </p:cNvPr>
          <p:cNvSpPr>
            <a:spLocks noGrp="1"/>
          </p:cNvSpPr>
          <p:nvPr>
            <p:ph type="title"/>
          </p:nvPr>
        </p:nvSpPr>
        <p:spPr>
          <a:xfrm>
            <a:off x="8199459" y="642938"/>
            <a:ext cx="3670808" cy="5502264"/>
          </a:xfrm>
        </p:spPr>
        <p:txBody>
          <a:bodyPr>
            <a:normAutofit/>
          </a:bodyPr>
          <a:lstStyle/>
          <a:p>
            <a:r>
              <a:rPr lang="en-IE">
                <a:solidFill>
                  <a:srgbClr val="FFFFFF"/>
                </a:solidFill>
              </a:rPr>
              <a:t>Toulmin Model: Components</a:t>
            </a:r>
            <a:endParaRPr lang="en-GB">
              <a:solidFill>
                <a:srgbClr val="FFFFFF"/>
              </a:solidFill>
            </a:endParaRP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222612788"/>
              </p:ext>
            </p:extLst>
          </p:nvPr>
        </p:nvGraphicFramePr>
        <p:xfrm>
          <a:off x="642938" y="642938"/>
          <a:ext cx="6269037"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0554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9D76651-9767-4BA2-B362-180501281258}"/>
              </a:ext>
            </a:extLst>
          </p:cNvPr>
          <p:cNvSpPr>
            <a:spLocks noGrp="1"/>
          </p:cNvSpPr>
          <p:nvPr>
            <p:ph type="title"/>
          </p:nvPr>
        </p:nvSpPr>
        <p:spPr>
          <a:xfrm>
            <a:off x="833002" y="365125"/>
            <a:ext cx="10520702" cy="1325563"/>
          </a:xfrm>
        </p:spPr>
        <p:txBody>
          <a:bodyPr>
            <a:normAutofit/>
          </a:bodyPr>
          <a:lstStyle/>
          <a:p>
            <a:r>
              <a:rPr lang="en-IE"/>
              <a:t>Exercise: Do these passages contain arguments? If so, what are their conclusions?</a:t>
            </a:r>
            <a:endParaRPr lang="en-GB" dirty="0"/>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3950844022"/>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565073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6861</TotalTime>
  <Words>2663</Words>
  <Application>Microsoft Office PowerPoint</Application>
  <PresentationFormat>Widescreen</PresentationFormat>
  <Paragraphs>135</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Argumentation: Formulating your research question and your working argument</vt:lpstr>
      <vt:lpstr>Academic Context</vt:lpstr>
      <vt:lpstr>Academic Argumentation</vt:lpstr>
      <vt:lpstr>Academic Argumentation</vt:lpstr>
      <vt:lpstr>How Arguments Unfold</vt:lpstr>
      <vt:lpstr>Types of Arguments</vt:lpstr>
      <vt:lpstr>Argument Models</vt:lpstr>
      <vt:lpstr>Toulmin Model: Components</vt:lpstr>
      <vt:lpstr>Exercise: Do these passages contain arguments? If so, what are their conclusions?</vt:lpstr>
      <vt:lpstr>Exercise: Argument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Argumentation: Formulating your research question and your working argument</dc:title>
  <dc:creator>Lawrence.Cleary</dc:creator>
  <cp:lastModifiedBy>Lawrence.Cleary</cp:lastModifiedBy>
  <cp:revision>44</cp:revision>
  <cp:lastPrinted>2017-08-31T12:46:15Z</cp:lastPrinted>
  <dcterms:created xsi:type="dcterms:W3CDTF">2017-08-29T11:01:41Z</dcterms:created>
  <dcterms:modified xsi:type="dcterms:W3CDTF">2017-09-21T09:15:28Z</dcterms:modified>
</cp:coreProperties>
</file>