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701" r:id="rId3"/>
  </p:sldMasterIdLst>
  <p:notesMasterIdLst>
    <p:notesMasterId r:id="rId25"/>
  </p:notesMasterIdLst>
  <p:sldIdLst>
    <p:sldId id="257" r:id="rId4"/>
    <p:sldId id="291" r:id="rId5"/>
    <p:sldId id="278" r:id="rId6"/>
    <p:sldId id="489" r:id="rId7"/>
    <p:sldId id="282" r:id="rId8"/>
    <p:sldId id="280" r:id="rId9"/>
    <p:sldId id="277" r:id="rId10"/>
    <p:sldId id="276" r:id="rId11"/>
    <p:sldId id="275" r:id="rId12"/>
    <p:sldId id="271" r:id="rId13"/>
    <p:sldId id="269" r:id="rId14"/>
    <p:sldId id="488" r:id="rId15"/>
    <p:sldId id="272" r:id="rId16"/>
    <p:sldId id="279" r:id="rId17"/>
    <p:sldId id="267" r:id="rId18"/>
    <p:sldId id="283" r:id="rId19"/>
    <p:sldId id="274" r:id="rId20"/>
    <p:sldId id="505" r:id="rId21"/>
    <p:sldId id="263" r:id="rId22"/>
    <p:sldId id="281" r:id="rId23"/>
    <p:sldId id="26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5" autoAdjust="0"/>
    <p:restoredTop sz="76054" autoAdjust="0"/>
  </p:normalViewPr>
  <p:slideViewPr>
    <p:cSldViewPr snapToGrid="0">
      <p:cViewPr varScale="1">
        <p:scale>
          <a:sx n="96" d="100"/>
          <a:sy n="96" d="100"/>
        </p:scale>
        <p:origin x="568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64950E-DC0B-48F8-ADAD-1B381AA60CAF}" type="datetimeFigureOut">
              <a:rPr lang="en-IE" smtClean="0"/>
              <a:t>25/10/2022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9F918-6849-4C07-AAE9-6FBC3347D4E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05345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9F918-6849-4C07-AAE9-6FBC3347D4E0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46843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item was for a time the smallest book in the world (no longer holds that title alas).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copy of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Lord’s Prayer in German, printed in Amsterdam in 1952.</a:t>
            </a: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9F918-6849-4C07-AAE9-6FBC3347D4E0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49625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9F918-6849-4C07-AAE9-6FBC3347D4E0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51214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3D Printers</a:t>
            </a:r>
          </a:p>
          <a:p>
            <a:pPr lvl="0"/>
            <a:r>
              <a:rPr lang="en-I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Cricut</a:t>
            </a:r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Machine</a:t>
            </a:r>
          </a:p>
          <a:p>
            <a:pPr lvl="0"/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 for loan</a:t>
            </a:r>
          </a:p>
          <a:p>
            <a:pPr lvl="0"/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Arduino</a:t>
            </a:r>
          </a:p>
          <a:p>
            <a:pPr lvl="0"/>
            <a:r>
              <a:rPr lang="en-I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3D Scanner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9F918-6849-4C07-AAE9-6FBC3347D4E0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72318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Include interactive component on how to search the library catalogue to find a 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9F918-6849-4C07-AAE9-6FBC3347D4E0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33476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72F0-795F-DC49-8A85-915BF0F2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936" y="5249620"/>
            <a:ext cx="7559262" cy="537713"/>
          </a:xfrm>
        </p:spPr>
        <p:txBody>
          <a:bodyPr anchor="t">
            <a:normAutofit/>
          </a:bodyPr>
          <a:lstStyle>
            <a:lvl1pPr algn="l">
              <a:defRPr sz="3038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E1192D-1B69-A648-85CB-F16FFBDED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936" y="5787333"/>
            <a:ext cx="7559262" cy="537713"/>
          </a:xfrm>
        </p:spPr>
        <p:txBody>
          <a:bodyPr anchor="t">
            <a:normAutofit/>
          </a:bodyPr>
          <a:lstStyle>
            <a:lvl1pPr marL="0" indent="0" algn="l">
              <a:buNone/>
              <a:defRPr sz="2363">
                <a:solidFill>
                  <a:srgbClr val="00A956"/>
                </a:solidFill>
                <a:latin typeface="Georgia" panose="02040502050405020303" pitchFamily="18" charset="0"/>
              </a:defRPr>
            </a:lvl1pPr>
            <a:lvl2pPr marL="411589" indent="0" algn="ctr">
              <a:buNone/>
              <a:defRPr sz="1800"/>
            </a:lvl2pPr>
            <a:lvl3pPr marL="823178" indent="0" algn="ctr">
              <a:buNone/>
              <a:defRPr sz="1620"/>
            </a:lvl3pPr>
            <a:lvl4pPr marL="1234767" indent="0" algn="ctr">
              <a:buNone/>
              <a:defRPr sz="1441"/>
            </a:lvl4pPr>
            <a:lvl5pPr marL="1646356" indent="0" algn="ctr">
              <a:buNone/>
              <a:defRPr sz="1441"/>
            </a:lvl5pPr>
            <a:lvl6pPr marL="2057945" indent="0" algn="ctr">
              <a:buNone/>
              <a:defRPr sz="1441"/>
            </a:lvl6pPr>
            <a:lvl7pPr marL="2469534" indent="0" algn="ctr">
              <a:buNone/>
              <a:defRPr sz="1441"/>
            </a:lvl7pPr>
            <a:lvl8pPr marL="2881122" indent="0" algn="ctr">
              <a:buNone/>
              <a:defRPr sz="1441"/>
            </a:lvl8pPr>
            <a:lvl9pPr marL="3292712" indent="0" algn="ctr">
              <a:buNone/>
              <a:defRPr sz="1441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64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D19D5-0F85-CB4E-B0A9-93B988A6B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A9A43A-A3AB-9641-9E5A-9DA8B2CC0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B5666-28FF-9F4F-8C5C-D50684398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6F1F43-8673-9348-80A9-029FC361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0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8995B1-CE25-1148-9140-B20A1F189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C093B2-889C-3D45-91E5-6ABBE19F1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78FF8-B193-9B4D-A0D1-BDFE4CDC2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54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72F0-795F-DC49-8A85-915BF0F2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936" y="4374684"/>
            <a:ext cx="7559262" cy="1220748"/>
          </a:xfrm>
        </p:spPr>
        <p:txBody>
          <a:bodyPr anchor="t">
            <a:normAutofit/>
          </a:bodyPr>
          <a:lstStyle>
            <a:lvl1pPr algn="l">
              <a:defRPr sz="3173" b="1">
                <a:solidFill>
                  <a:srgbClr val="00A956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053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46D70-4BB3-40A0-AE41-8F0227198CF0}" type="datetimeFigureOut">
              <a:rPr lang="en-IE" smtClean="0"/>
              <a:t>25/10/2022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DAFF-CD04-48D5-B074-C2CA558C1DE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15912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88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881"/>
            </a:lvl1pPr>
            <a:lvl2pPr>
              <a:defRPr sz="2521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441"/>
            </a:lvl1pPr>
            <a:lvl2pPr marL="411592" indent="0">
              <a:buNone/>
              <a:defRPr sz="1260"/>
            </a:lvl2pPr>
            <a:lvl3pPr marL="823185" indent="0">
              <a:buNone/>
              <a:defRPr sz="1080"/>
            </a:lvl3pPr>
            <a:lvl4pPr marL="1234777" indent="0">
              <a:buNone/>
              <a:defRPr sz="901"/>
            </a:lvl4pPr>
            <a:lvl5pPr marL="1646370" indent="0">
              <a:buNone/>
              <a:defRPr sz="901"/>
            </a:lvl5pPr>
            <a:lvl6pPr marL="2057962" indent="0">
              <a:buNone/>
              <a:defRPr sz="901"/>
            </a:lvl6pPr>
            <a:lvl7pPr marL="2469554" indent="0">
              <a:buNone/>
              <a:defRPr sz="901"/>
            </a:lvl7pPr>
            <a:lvl8pPr marL="2881147" indent="0">
              <a:buNone/>
              <a:defRPr sz="901"/>
            </a:lvl8pPr>
            <a:lvl9pPr marL="3292739" indent="0">
              <a:buNone/>
              <a:defRPr sz="90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115B-DF82-4E41-88F9-154AA2035535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08A3-294E-47F5-8FD3-3ACDC5A96D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02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72F0-795F-DC49-8A85-915BF0F2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936" y="5249620"/>
            <a:ext cx="7559262" cy="537713"/>
          </a:xfrm>
        </p:spPr>
        <p:txBody>
          <a:bodyPr anchor="t">
            <a:normAutofit/>
          </a:bodyPr>
          <a:lstStyle>
            <a:lvl1pPr algn="l">
              <a:defRPr sz="3038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E1192D-1B69-A648-85CB-F16FFBDED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936" y="5787333"/>
            <a:ext cx="7559262" cy="537713"/>
          </a:xfrm>
        </p:spPr>
        <p:txBody>
          <a:bodyPr anchor="t">
            <a:normAutofit/>
          </a:bodyPr>
          <a:lstStyle>
            <a:lvl1pPr marL="0" indent="0" algn="l">
              <a:buNone/>
              <a:defRPr sz="2363">
                <a:solidFill>
                  <a:srgbClr val="00A956"/>
                </a:solidFill>
                <a:latin typeface="Georgia" panose="02040502050405020303" pitchFamily="18" charset="0"/>
              </a:defRPr>
            </a:lvl1pPr>
            <a:lvl2pPr marL="411589" indent="0" algn="ctr">
              <a:buNone/>
              <a:defRPr sz="1800"/>
            </a:lvl2pPr>
            <a:lvl3pPr marL="823178" indent="0" algn="ctr">
              <a:buNone/>
              <a:defRPr sz="1620"/>
            </a:lvl3pPr>
            <a:lvl4pPr marL="1234767" indent="0" algn="ctr">
              <a:buNone/>
              <a:defRPr sz="1441"/>
            </a:lvl4pPr>
            <a:lvl5pPr marL="1646356" indent="0" algn="ctr">
              <a:buNone/>
              <a:defRPr sz="1441"/>
            </a:lvl5pPr>
            <a:lvl6pPr marL="2057945" indent="0" algn="ctr">
              <a:buNone/>
              <a:defRPr sz="1441"/>
            </a:lvl6pPr>
            <a:lvl7pPr marL="2469534" indent="0" algn="ctr">
              <a:buNone/>
              <a:defRPr sz="1441"/>
            </a:lvl7pPr>
            <a:lvl8pPr marL="2881122" indent="0" algn="ctr">
              <a:buNone/>
              <a:defRPr sz="1441"/>
            </a:lvl8pPr>
            <a:lvl9pPr marL="3292712" indent="0" algn="ctr">
              <a:buNone/>
              <a:defRPr sz="1441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499095-A2ED-B240-892A-B655D71E52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627276" y="5025557"/>
            <a:ext cx="3988705" cy="114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08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581">
          <p15:clr>
            <a:srgbClr val="FBAE40"/>
          </p15:clr>
        </p15:guide>
        <p15:guide id="2" orient="horz" pos="496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79186-9A63-804D-B992-7A2615733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937" y="2981869"/>
            <a:ext cx="8099209" cy="447131"/>
          </a:xfrm>
        </p:spPr>
        <p:txBody>
          <a:bodyPr anchor="t"/>
          <a:lstStyle>
            <a:lvl1pPr marL="0" indent="0">
              <a:buNone/>
              <a:defRPr sz="2025">
                <a:solidFill>
                  <a:srgbClr val="005336"/>
                </a:solidFill>
              </a:defRPr>
            </a:lvl1pPr>
            <a:lvl2pPr marL="4115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3178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767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4pPr>
            <a:lvl5pPr marL="1646356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5pPr>
            <a:lvl6pPr marL="2057945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6pPr>
            <a:lvl7pPr marL="2469534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7pPr>
            <a:lvl8pPr marL="2881122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8pPr>
            <a:lvl9pPr marL="3292712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262716B-0319-2E48-8A4F-A486A8CCA0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03526" y="3758744"/>
            <a:ext cx="1781826" cy="510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355F59-8D22-5742-AEEF-0285FD460A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4669" y="3545600"/>
            <a:ext cx="2686688" cy="775615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F89174C-E89D-944C-8E8B-1243CEA9F7D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7BC6140F-E7A1-8945-9875-41D3FB145EB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D1ADE47-8BB0-D74C-BDBD-D91AD876F88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799828D-E1D6-FF41-A96A-818810D98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12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57">
          <p15:clr>
            <a:srgbClr val="FBAE40"/>
          </p15:clr>
        </p15:guide>
        <p15:guide id="2" orient="horz" pos="3494">
          <p15:clr>
            <a:srgbClr val="FBAE40"/>
          </p15:clr>
        </p15:guide>
        <p15:guide id="3" pos="607">
          <p15:clr>
            <a:srgbClr val="FBAE40"/>
          </p15:clr>
        </p15:guide>
        <p15:guide id="4" pos="310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D57A8-4F44-A743-9523-4F882D6B3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F2297-C797-C746-BFFC-71DBB9070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BC500-FEB0-E34F-8384-75379BA5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23037-7A0A-9643-8F64-D23E831E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CD8BA-88AE-0D4A-A7D5-B98698AD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0AFD84-076E-7641-9D6D-98FE161349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24843" y="5994802"/>
            <a:ext cx="2480745" cy="7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82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03">
          <p15:clr>
            <a:srgbClr val="FBAE40"/>
          </p15:clr>
        </p15:guide>
        <p15:guide id="2" orient="horz" pos="5762">
          <p15:clr>
            <a:srgbClr val="FBAE40"/>
          </p15:clr>
        </p15:guide>
        <p15:guide id="3" pos="99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61D3-730A-F844-A2DE-9B4F97F8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EF49-F03E-114E-B38A-058193C2B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937" y="1628355"/>
            <a:ext cx="5181600" cy="120468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/>
            </a:lvl1pPr>
            <a:lvl2pPr marL="411589" indent="0">
              <a:buNone/>
              <a:defRPr/>
            </a:lvl2pPr>
            <a:lvl3pPr marL="823178" indent="0">
              <a:buNone/>
              <a:defRPr/>
            </a:lvl3pPr>
            <a:lvl4pPr marL="1234767" indent="0">
              <a:buNone/>
              <a:defRPr/>
            </a:lvl4pPr>
            <a:lvl5pPr marL="1646356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8C761-09FD-F940-A379-C15FF3112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628354"/>
            <a:ext cx="4991337" cy="4351338"/>
          </a:xfrm>
        </p:spPr>
        <p:txBody>
          <a:bodyPr/>
          <a:lstStyle>
            <a:lvl1pPr>
              <a:lnSpc>
                <a:spcPts val="2903"/>
              </a:lnSpc>
              <a:defRPr sz="1688" b="1"/>
            </a:lvl1pPr>
            <a:lvl2pPr>
              <a:lnSpc>
                <a:spcPts val="2903"/>
              </a:lnSpc>
              <a:defRPr sz="1688" b="1"/>
            </a:lvl2pPr>
            <a:lvl3pPr>
              <a:lnSpc>
                <a:spcPts val="2903"/>
              </a:lnSpc>
              <a:defRPr sz="1688" b="1"/>
            </a:lvl3pPr>
            <a:lvl4pPr>
              <a:lnSpc>
                <a:spcPts val="2903"/>
              </a:lnSpc>
              <a:defRPr sz="1688" b="1"/>
            </a:lvl4pPr>
            <a:lvl5pPr>
              <a:lnSpc>
                <a:spcPts val="2903"/>
              </a:lnSpc>
              <a:defRPr sz="1688" b="1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82B8F-8DDB-EA48-8C5E-1872A88E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16B0F-AE69-BD45-95F8-32FB5910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92152-6566-5E4A-89B9-969A87DF8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2E7E51-C183-8145-ABEB-A2DDF19FB9A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7937" y="2940152"/>
            <a:ext cx="5181600" cy="303954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/>
            </a:lvl1pPr>
            <a:lvl2pPr marL="411589" indent="0">
              <a:buNone/>
              <a:defRPr/>
            </a:lvl2pPr>
            <a:lvl3pPr marL="823178" indent="0">
              <a:buNone/>
              <a:defRPr/>
            </a:lvl3pPr>
            <a:lvl4pPr marL="1234767" indent="0">
              <a:buNone/>
              <a:defRPr/>
            </a:lvl4pPr>
            <a:lvl5pPr marL="1646356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F3F819-972C-2646-99DF-B82E25368D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24843" y="5994802"/>
            <a:ext cx="2480745" cy="7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56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61D3-730A-F844-A2DE-9B4F97F8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EF49-F03E-114E-B38A-058193C2B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939" y="1628355"/>
            <a:ext cx="4859525" cy="120468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/>
            </a:lvl1pPr>
            <a:lvl2pPr marL="411589" indent="0">
              <a:buNone/>
              <a:defRPr/>
            </a:lvl2pPr>
            <a:lvl3pPr marL="823178" indent="0">
              <a:buNone/>
              <a:defRPr/>
            </a:lvl3pPr>
            <a:lvl4pPr marL="1234767" indent="0">
              <a:buNone/>
              <a:defRPr/>
            </a:lvl4pPr>
            <a:lvl5pPr marL="1646356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82B8F-8DDB-EA48-8C5E-1872A88E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16B0F-AE69-BD45-95F8-32FB5910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92152-6566-5E4A-89B9-969A87DF8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2E7E51-C183-8145-ABEB-A2DDF19FB9A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7939" y="2940152"/>
            <a:ext cx="4859525" cy="303954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/>
            </a:lvl1pPr>
            <a:lvl2pPr marL="411589" indent="0">
              <a:buNone/>
              <a:defRPr/>
            </a:lvl2pPr>
            <a:lvl3pPr marL="823178" indent="0">
              <a:buNone/>
              <a:defRPr/>
            </a:lvl3pPr>
            <a:lvl4pPr marL="1234767" indent="0">
              <a:buNone/>
              <a:defRPr/>
            </a:lvl4pPr>
            <a:lvl5pPr marL="1646356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00852C3-1AE9-6D47-B34A-4970BBFD8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69446" y="1628355"/>
            <a:ext cx="5939420" cy="36455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D373D69-C123-D84A-938E-1AEDE6D382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24843" y="5994802"/>
            <a:ext cx="2480745" cy="7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18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683AE-721B-8E45-86D0-EDEFBB6DA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2527595"/>
            <a:ext cx="8099209" cy="454274"/>
          </a:xfrm>
        </p:spPr>
        <p:txBody>
          <a:bodyPr anchor="t"/>
          <a:lstStyle>
            <a:lvl1pPr>
              <a:defRPr sz="3038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79186-9A63-804D-B992-7A2615733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937" y="2981869"/>
            <a:ext cx="8099209" cy="447131"/>
          </a:xfrm>
        </p:spPr>
        <p:txBody>
          <a:bodyPr anchor="t"/>
          <a:lstStyle>
            <a:lvl1pPr marL="0" indent="0">
              <a:buNone/>
              <a:defRPr sz="2025">
                <a:solidFill>
                  <a:srgbClr val="005336"/>
                </a:solidFill>
              </a:defRPr>
            </a:lvl1pPr>
            <a:lvl2pPr marL="4115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3178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767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4pPr>
            <a:lvl5pPr marL="1646356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5pPr>
            <a:lvl6pPr marL="2057945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6pPr>
            <a:lvl7pPr marL="2469534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7pPr>
            <a:lvl8pPr marL="2881122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8pPr>
            <a:lvl9pPr marL="3292712" indent="0">
              <a:buNone/>
              <a:defRPr sz="144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03FE8-725B-C542-9752-0F0519FD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A956"/>
                </a:solidFill>
              </a:defRPr>
            </a:lvl1pPr>
          </a:lstStyle>
          <a:p>
            <a:r>
              <a:rPr lang="en-IE"/>
              <a:t>06.11.19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262716B-0319-2E48-8A4F-A486A8CCA0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37752" y="3645569"/>
            <a:ext cx="1781826" cy="510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04787F-D361-3E40-984A-D6B2F134C9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937" y="3402531"/>
            <a:ext cx="1781826" cy="100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0127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Bulle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760000"/>
          </a:xfrm>
        </p:spPr>
        <p:txBody>
          <a:bodyPr/>
          <a:lstStyle>
            <a:lvl1pPr marL="0" indent="0">
              <a:buNone/>
              <a:defRPr sz="2881"/>
            </a:lvl1pPr>
            <a:lvl2pPr marL="411589" indent="0">
              <a:buNone/>
              <a:defRPr sz="2521"/>
            </a:lvl2pPr>
            <a:lvl3pPr marL="823178" indent="0">
              <a:buNone/>
              <a:defRPr sz="2160"/>
            </a:lvl3pPr>
            <a:lvl4pPr marL="1234767" indent="0">
              <a:buNone/>
              <a:defRPr sz="1800"/>
            </a:lvl4pPr>
            <a:lvl5pPr marL="1646356" indent="0">
              <a:buNone/>
              <a:defRPr sz="1800"/>
            </a:lvl5pPr>
            <a:lvl6pPr marL="2057945" indent="0">
              <a:buNone/>
              <a:defRPr sz="1800"/>
            </a:lvl6pPr>
            <a:lvl7pPr marL="2469534" indent="0">
              <a:buNone/>
              <a:defRPr sz="1800"/>
            </a:lvl7pPr>
            <a:lvl8pPr marL="2881122" indent="0">
              <a:buNone/>
              <a:defRPr sz="1800"/>
            </a:lvl8pPr>
            <a:lvl9pPr marL="3292712" indent="0">
              <a:buNone/>
              <a:defRPr sz="18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2900-C118-A14E-B938-836275F29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0"/>
            <a:ext cx="5739714" cy="5761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826329"/>
            <a:ext cx="3932237" cy="961316"/>
          </a:xfrm>
        </p:spPr>
        <p:txBody>
          <a:bodyPr anchor="t"/>
          <a:lstStyle>
            <a:lvl1pPr>
              <a:defRPr sz="288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37" y="2057401"/>
            <a:ext cx="3932237" cy="3537030"/>
          </a:xfrm>
        </p:spPr>
        <p:txBody>
          <a:bodyPr/>
          <a:lstStyle>
            <a:lvl1pPr marL="231492" indent="-231492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88" b="1">
                <a:solidFill>
                  <a:schemeClr val="bg1"/>
                </a:solidFill>
              </a:defRPr>
            </a:lvl1pPr>
            <a:lvl2pPr marL="411589" indent="0">
              <a:buNone/>
              <a:defRPr sz="1260"/>
            </a:lvl2pPr>
            <a:lvl3pPr marL="823178" indent="0">
              <a:buNone/>
              <a:defRPr sz="1080"/>
            </a:lvl3pPr>
            <a:lvl4pPr marL="1234767" indent="0">
              <a:buNone/>
              <a:defRPr sz="901"/>
            </a:lvl4pPr>
            <a:lvl5pPr marL="1646356" indent="0">
              <a:buNone/>
              <a:defRPr sz="901"/>
            </a:lvl5pPr>
            <a:lvl6pPr marL="2057945" indent="0">
              <a:buNone/>
              <a:defRPr sz="901"/>
            </a:lvl6pPr>
            <a:lvl7pPr marL="2469534" indent="0">
              <a:buNone/>
              <a:defRPr sz="901"/>
            </a:lvl7pPr>
            <a:lvl8pPr marL="2881122" indent="0">
              <a:buNone/>
              <a:defRPr sz="901"/>
            </a:lvl8pPr>
            <a:lvl9pPr marL="3292712" indent="0">
              <a:buNone/>
              <a:defRPr sz="90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159DEF-1ABD-A247-801C-A8BC4B1610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24843" y="5994802"/>
            <a:ext cx="2480745" cy="7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757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ransparent Picture with Bullet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760000"/>
          </a:xfrm>
        </p:spPr>
        <p:txBody>
          <a:bodyPr/>
          <a:lstStyle>
            <a:lvl1pPr marL="0" indent="0">
              <a:buNone/>
              <a:defRPr sz="2881"/>
            </a:lvl1pPr>
            <a:lvl2pPr marL="411589" indent="0">
              <a:buNone/>
              <a:defRPr sz="2521"/>
            </a:lvl2pPr>
            <a:lvl3pPr marL="823178" indent="0">
              <a:buNone/>
              <a:defRPr sz="2160"/>
            </a:lvl3pPr>
            <a:lvl4pPr marL="1234767" indent="0">
              <a:buNone/>
              <a:defRPr sz="1800"/>
            </a:lvl4pPr>
            <a:lvl5pPr marL="1646356" indent="0">
              <a:buNone/>
              <a:defRPr sz="1800"/>
            </a:lvl5pPr>
            <a:lvl6pPr marL="2057945" indent="0">
              <a:buNone/>
              <a:defRPr sz="1800"/>
            </a:lvl6pPr>
            <a:lvl7pPr marL="2469534" indent="0">
              <a:buNone/>
              <a:defRPr sz="1800"/>
            </a:lvl7pPr>
            <a:lvl8pPr marL="2881122" indent="0">
              <a:buNone/>
              <a:defRPr sz="1800"/>
            </a:lvl8pPr>
            <a:lvl9pPr marL="3292712" indent="0">
              <a:buNone/>
              <a:defRPr sz="18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2900-C118-A14E-B938-836275F29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0"/>
            <a:ext cx="5739714" cy="5761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826329"/>
            <a:ext cx="3932237" cy="961316"/>
          </a:xfrm>
        </p:spPr>
        <p:txBody>
          <a:bodyPr anchor="t"/>
          <a:lstStyle>
            <a:lvl1pPr>
              <a:defRPr sz="288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37" y="2057401"/>
            <a:ext cx="3932237" cy="3537030"/>
          </a:xfrm>
        </p:spPr>
        <p:txBody>
          <a:bodyPr/>
          <a:lstStyle>
            <a:lvl1pPr marL="231492" indent="-231492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88" b="1">
                <a:solidFill>
                  <a:schemeClr val="bg1"/>
                </a:solidFill>
              </a:defRPr>
            </a:lvl1pPr>
            <a:lvl2pPr marL="411589" indent="0">
              <a:buNone/>
              <a:defRPr sz="1260"/>
            </a:lvl2pPr>
            <a:lvl3pPr marL="823178" indent="0">
              <a:buNone/>
              <a:defRPr sz="1080"/>
            </a:lvl3pPr>
            <a:lvl4pPr marL="1234767" indent="0">
              <a:buNone/>
              <a:defRPr sz="901"/>
            </a:lvl4pPr>
            <a:lvl5pPr marL="1646356" indent="0">
              <a:buNone/>
              <a:defRPr sz="901"/>
            </a:lvl5pPr>
            <a:lvl6pPr marL="2057945" indent="0">
              <a:buNone/>
              <a:defRPr sz="901"/>
            </a:lvl6pPr>
            <a:lvl7pPr marL="2469534" indent="0">
              <a:buNone/>
              <a:defRPr sz="901"/>
            </a:lvl7pPr>
            <a:lvl8pPr marL="2881122" indent="0">
              <a:buNone/>
              <a:defRPr sz="901"/>
            </a:lvl8pPr>
            <a:lvl9pPr marL="3292712" indent="0">
              <a:buNone/>
              <a:defRPr sz="90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47431B-9C2C-0B43-8AAB-812E22011F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24843" y="5994802"/>
            <a:ext cx="2480745" cy="7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923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760000"/>
          </a:xfrm>
        </p:spPr>
        <p:txBody>
          <a:bodyPr/>
          <a:lstStyle>
            <a:lvl1pPr marL="0" indent="0">
              <a:buNone/>
              <a:defRPr sz="2881"/>
            </a:lvl1pPr>
            <a:lvl2pPr marL="411589" indent="0">
              <a:buNone/>
              <a:defRPr sz="2521"/>
            </a:lvl2pPr>
            <a:lvl3pPr marL="823178" indent="0">
              <a:buNone/>
              <a:defRPr sz="2160"/>
            </a:lvl3pPr>
            <a:lvl4pPr marL="1234767" indent="0">
              <a:buNone/>
              <a:defRPr sz="1800"/>
            </a:lvl4pPr>
            <a:lvl5pPr marL="1646356" indent="0">
              <a:buNone/>
              <a:defRPr sz="1800"/>
            </a:lvl5pPr>
            <a:lvl6pPr marL="2057945" indent="0">
              <a:buNone/>
              <a:defRPr sz="1800"/>
            </a:lvl6pPr>
            <a:lvl7pPr marL="2469534" indent="0">
              <a:buNone/>
              <a:defRPr sz="1800"/>
            </a:lvl7pPr>
            <a:lvl8pPr marL="2881122" indent="0">
              <a:buNone/>
              <a:defRPr sz="1800"/>
            </a:lvl8pPr>
            <a:lvl9pPr marL="3292712" indent="0">
              <a:buNone/>
              <a:defRPr sz="18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6267A8-E11A-BC4B-ABF0-35302C5B7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-1553"/>
            <a:ext cx="5739715" cy="5761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826329"/>
            <a:ext cx="3932237" cy="961316"/>
          </a:xfrm>
        </p:spPr>
        <p:txBody>
          <a:bodyPr anchor="t"/>
          <a:lstStyle>
            <a:lvl1pPr>
              <a:defRPr sz="288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37" y="2057401"/>
            <a:ext cx="3932237" cy="3537030"/>
          </a:xfrm>
        </p:spPr>
        <p:txBody>
          <a:bodyPr/>
          <a:lstStyle>
            <a:lvl1pPr marL="0" indent="0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1688" b="1">
                <a:solidFill>
                  <a:schemeClr val="bg1"/>
                </a:solidFill>
              </a:defRPr>
            </a:lvl1pPr>
            <a:lvl2pPr marL="411589" indent="0">
              <a:buNone/>
              <a:defRPr sz="1260"/>
            </a:lvl2pPr>
            <a:lvl3pPr marL="823178" indent="0">
              <a:buNone/>
              <a:defRPr sz="1080"/>
            </a:lvl3pPr>
            <a:lvl4pPr marL="1234767" indent="0">
              <a:buNone/>
              <a:defRPr sz="901"/>
            </a:lvl4pPr>
            <a:lvl5pPr marL="1646356" indent="0">
              <a:buNone/>
              <a:defRPr sz="901"/>
            </a:lvl5pPr>
            <a:lvl6pPr marL="2057945" indent="0">
              <a:buNone/>
              <a:defRPr sz="901"/>
            </a:lvl6pPr>
            <a:lvl7pPr marL="2469534" indent="0">
              <a:buNone/>
              <a:defRPr sz="901"/>
            </a:lvl7pPr>
            <a:lvl8pPr marL="2881122" indent="0">
              <a:buNone/>
              <a:defRPr sz="901"/>
            </a:lvl8pPr>
            <a:lvl9pPr marL="3292712" indent="0">
              <a:buNone/>
              <a:defRPr sz="90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FC4529-41E5-CA40-9ECA-F13BB102D7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24843" y="5994802"/>
            <a:ext cx="2480745" cy="7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34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ransparent Picture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760000"/>
          </a:xfrm>
        </p:spPr>
        <p:txBody>
          <a:bodyPr/>
          <a:lstStyle>
            <a:lvl1pPr marL="0" indent="0">
              <a:buNone/>
              <a:defRPr sz="2881"/>
            </a:lvl1pPr>
            <a:lvl2pPr marL="411589" indent="0">
              <a:buNone/>
              <a:defRPr sz="2521"/>
            </a:lvl2pPr>
            <a:lvl3pPr marL="823178" indent="0">
              <a:buNone/>
              <a:defRPr sz="2160"/>
            </a:lvl3pPr>
            <a:lvl4pPr marL="1234767" indent="0">
              <a:buNone/>
              <a:defRPr sz="1800"/>
            </a:lvl4pPr>
            <a:lvl5pPr marL="1646356" indent="0">
              <a:buNone/>
              <a:defRPr sz="1800"/>
            </a:lvl5pPr>
            <a:lvl6pPr marL="2057945" indent="0">
              <a:buNone/>
              <a:defRPr sz="1800"/>
            </a:lvl6pPr>
            <a:lvl7pPr marL="2469534" indent="0">
              <a:buNone/>
              <a:defRPr sz="1800"/>
            </a:lvl7pPr>
            <a:lvl8pPr marL="2881122" indent="0">
              <a:buNone/>
              <a:defRPr sz="1800"/>
            </a:lvl8pPr>
            <a:lvl9pPr marL="3292712" indent="0">
              <a:buNone/>
              <a:defRPr sz="18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82D14D-EFB8-194E-9283-741A4DB5D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-1553"/>
            <a:ext cx="5739715" cy="5761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826329"/>
            <a:ext cx="3932237" cy="961316"/>
          </a:xfrm>
        </p:spPr>
        <p:txBody>
          <a:bodyPr anchor="t"/>
          <a:lstStyle>
            <a:lvl1pPr>
              <a:defRPr sz="288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37" y="2057401"/>
            <a:ext cx="3932237" cy="3537030"/>
          </a:xfrm>
        </p:spPr>
        <p:txBody>
          <a:bodyPr/>
          <a:lstStyle>
            <a:lvl1pPr marL="0" indent="0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1688" b="1">
                <a:solidFill>
                  <a:schemeClr val="bg1"/>
                </a:solidFill>
              </a:defRPr>
            </a:lvl1pPr>
            <a:lvl2pPr marL="411589" indent="0">
              <a:buNone/>
              <a:defRPr sz="1260"/>
            </a:lvl2pPr>
            <a:lvl3pPr marL="823178" indent="0">
              <a:buNone/>
              <a:defRPr sz="1080"/>
            </a:lvl3pPr>
            <a:lvl4pPr marL="1234767" indent="0">
              <a:buNone/>
              <a:defRPr sz="901"/>
            </a:lvl4pPr>
            <a:lvl5pPr marL="1646356" indent="0">
              <a:buNone/>
              <a:defRPr sz="901"/>
            </a:lvl5pPr>
            <a:lvl6pPr marL="2057945" indent="0">
              <a:buNone/>
              <a:defRPr sz="901"/>
            </a:lvl6pPr>
            <a:lvl7pPr marL="2469534" indent="0">
              <a:buNone/>
              <a:defRPr sz="901"/>
            </a:lvl7pPr>
            <a:lvl8pPr marL="2881122" indent="0">
              <a:buNone/>
              <a:defRPr sz="901"/>
            </a:lvl8pPr>
            <a:lvl9pPr marL="3292712" indent="0">
              <a:buNone/>
              <a:defRPr sz="90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530C1E-7D9B-724D-A97C-629BB5F4F5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24843" y="5994802"/>
            <a:ext cx="2480745" cy="7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85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D19D5-0F85-CB4E-B0A9-93B988A6B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A9A43A-A3AB-9641-9E5A-9DA8B2CC0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B5666-28FF-9F4F-8C5C-D50684398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6F1F43-8673-9348-80A9-029FC361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7057F3-CADE-6F40-AFD8-BE2814512F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24843" y="5994802"/>
            <a:ext cx="2480745" cy="7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38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8995B1-CE25-1148-9140-B20A1F189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C093B2-889C-3D45-91E5-6ABBE19F1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78FF8-B193-9B4D-A0D1-BDFE4CDC2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31ACD5-C56F-074E-A4DE-DA90D4EB69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24843" y="5994802"/>
            <a:ext cx="2480745" cy="7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587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72F0-795F-DC49-8A85-915BF0F2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936" y="4374684"/>
            <a:ext cx="7559262" cy="1220748"/>
          </a:xfrm>
        </p:spPr>
        <p:txBody>
          <a:bodyPr anchor="t">
            <a:normAutofit/>
          </a:bodyPr>
          <a:lstStyle>
            <a:lvl1pPr algn="l">
              <a:defRPr sz="3173" b="1">
                <a:solidFill>
                  <a:srgbClr val="00A956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80679C-D466-4746-9295-80D7F269A0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267181" y="917582"/>
            <a:ext cx="2606953" cy="75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8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5">
          <p15:clr>
            <a:srgbClr val="FBAE40"/>
          </p15:clr>
        </p15:guide>
        <p15:guide id="2" orient="horz" pos="1453">
          <p15:clr>
            <a:srgbClr val="FBAE40"/>
          </p15:clr>
        </p15:guide>
        <p15:guide id="3" pos="9974">
          <p15:clr>
            <a:srgbClr val="FBAE40"/>
          </p15:clr>
        </p15:guide>
        <p15:guide id="4" pos="818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72F0-795F-DC49-8A85-915BF0F2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936" y="5249621"/>
            <a:ext cx="7559262" cy="537713"/>
          </a:xfrm>
        </p:spPr>
        <p:txBody>
          <a:bodyPr anchor="t">
            <a:normAutofit/>
          </a:bodyPr>
          <a:lstStyle>
            <a:lvl1pPr algn="l">
              <a:defRPr sz="2735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E1192D-1B69-A648-85CB-F16FFBDED5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936" y="5787334"/>
            <a:ext cx="7559262" cy="537713"/>
          </a:xfrm>
        </p:spPr>
        <p:txBody>
          <a:bodyPr anchor="t">
            <a:normAutofit/>
          </a:bodyPr>
          <a:lstStyle>
            <a:lvl1pPr marL="0" indent="0" algn="l">
              <a:buNone/>
              <a:defRPr sz="2127">
                <a:solidFill>
                  <a:srgbClr val="00A956"/>
                </a:solidFill>
                <a:latin typeface="Georgia" panose="02040502050405020303" pitchFamily="18" charset="0"/>
              </a:defRPr>
            </a:lvl1pPr>
            <a:lvl2pPr marL="370531" indent="0" algn="ctr">
              <a:buNone/>
              <a:defRPr sz="1620"/>
            </a:lvl2pPr>
            <a:lvl3pPr marL="741063" indent="0" algn="ctr">
              <a:buNone/>
              <a:defRPr sz="1458"/>
            </a:lvl3pPr>
            <a:lvl4pPr marL="1111594" indent="0" algn="ctr">
              <a:buNone/>
              <a:defRPr sz="1298"/>
            </a:lvl4pPr>
            <a:lvl5pPr marL="1482125" indent="0" algn="ctr">
              <a:buNone/>
              <a:defRPr sz="1298"/>
            </a:lvl5pPr>
            <a:lvl6pPr marL="1852657" indent="0" algn="ctr">
              <a:buNone/>
              <a:defRPr sz="1298"/>
            </a:lvl6pPr>
            <a:lvl7pPr marL="2223188" indent="0" algn="ctr">
              <a:buNone/>
              <a:defRPr sz="1298"/>
            </a:lvl7pPr>
            <a:lvl8pPr marL="2593718" indent="0" algn="ctr">
              <a:buNone/>
              <a:defRPr sz="1298"/>
            </a:lvl8pPr>
            <a:lvl9pPr marL="2964250" indent="0" algn="ctr">
              <a:buNone/>
              <a:defRPr sz="129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8993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683AE-721B-8E45-86D0-EDEFBB6DA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2527595"/>
            <a:ext cx="8099209" cy="454274"/>
          </a:xfrm>
        </p:spPr>
        <p:txBody>
          <a:bodyPr anchor="t"/>
          <a:lstStyle>
            <a:lvl1pPr>
              <a:defRPr sz="2735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79186-9A63-804D-B992-7A2615733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937" y="2981870"/>
            <a:ext cx="8099209" cy="447131"/>
          </a:xfrm>
        </p:spPr>
        <p:txBody>
          <a:bodyPr anchor="t"/>
          <a:lstStyle>
            <a:lvl1pPr marL="0" indent="0">
              <a:buNone/>
              <a:defRPr sz="1823">
                <a:solidFill>
                  <a:srgbClr val="005336"/>
                </a:solidFill>
              </a:defRPr>
            </a:lvl1pPr>
            <a:lvl2pPr marL="370531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741063" indent="0">
              <a:buNone/>
              <a:defRPr sz="1458">
                <a:solidFill>
                  <a:schemeClr val="tx1">
                    <a:tint val="75000"/>
                  </a:schemeClr>
                </a:solidFill>
              </a:defRPr>
            </a:lvl3pPr>
            <a:lvl4pPr marL="1111594" indent="0">
              <a:buNone/>
              <a:defRPr sz="1298">
                <a:solidFill>
                  <a:schemeClr val="tx1">
                    <a:tint val="75000"/>
                  </a:schemeClr>
                </a:solidFill>
              </a:defRPr>
            </a:lvl4pPr>
            <a:lvl5pPr marL="1482125" indent="0">
              <a:buNone/>
              <a:defRPr sz="1298">
                <a:solidFill>
                  <a:schemeClr val="tx1">
                    <a:tint val="75000"/>
                  </a:schemeClr>
                </a:solidFill>
              </a:defRPr>
            </a:lvl5pPr>
            <a:lvl6pPr marL="1852657" indent="0">
              <a:buNone/>
              <a:defRPr sz="1298">
                <a:solidFill>
                  <a:schemeClr val="tx1">
                    <a:tint val="75000"/>
                  </a:schemeClr>
                </a:solidFill>
              </a:defRPr>
            </a:lvl6pPr>
            <a:lvl7pPr marL="2223188" indent="0">
              <a:buNone/>
              <a:defRPr sz="1298">
                <a:solidFill>
                  <a:schemeClr val="tx1">
                    <a:tint val="75000"/>
                  </a:schemeClr>
                </a:solidFill>
              </a:defRPr>
            </a:lvl7pPr>
            <a:lvl8pPr marL="2593718" indent="0">
              <a:buNone/>
              <a:defRPr sz="1298">
                <a:solidFill>
                  <a:schemeClr val="tx1">
                    <a:tint val="75000"/>
                  </a:schemeClr>
                </a:solidFill>
              </a:defRPr>
            </a:lvl8pPr>
            <a:lvl9pPr marL="2964250" indent="0">
              <a:buNone/>
              <a:defRPr sz="12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03FE8-725B-C542-9752-0F0519FD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A956"/>
                </a:solidFill>
              </a:defRPr>
            </a:lvl1pPr>
          </a:lstStyle>
          <a:p>
            <a:r>
              <a:rPr lang="en-IE"/>
              <a:t>06.11.19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262716B-0319-2E48-8A4F-A486A8CCA0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37752" y="3645569"/>
            <a:ext cx="1781826" cy="5103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04787F-D361-3E40-984A-D6B2F134C9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937" y="3402531"/>
            <a:ext cx="1781826" cy="100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31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D57A8-4F44-A743-9523-4F882D6B3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F2297-C797-C746-BFFC-71DBB9070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BC500-FEB0-E34F-8384-75379BA5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23037-7A0A-9643-8F64-D23E831E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CD8BA-88AE-0D4A-A7D5-B98698AD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27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D57A8-4F44-A743-9523-4F882D6B3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F2297-C797-C746-BFFC-71DBB9070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BC500-FEB0-E34F-8384-75379BA52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23037-7A0A-9643-8F64-D23E831E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CD8BA-88AE-0D4A-A7D5-B98698AD4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647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61D3-730A-F844-A2DE-9B4F97F8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EF49-F03E-114E-B38A-058193C2B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937" y="1628356"/>
            <a:ext cx="5181600" cy="120468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/>
            </a:lvl1pPr>
            <a:lvl2pPr marL="370531" indent="0">
              <a:buNone/>
              <a:defRPr/>
            </a:lvl2pPr>
            <a:lvl3pPr marL="741063" indent="0">
              <a:buNone/>
              <a:defRPr/>
            </a:lvl3pPr>
            <a:lvl4pPr marL="1111594" indent="0">
              <a:buNone/>
              <a:defRPr/>
            </a:lvl4pPr>
            <a:lvl5pPr marL="14821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8C761-09FD-F940-A379-C15FF3112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628354"/>
            <a:ext cx="4991337" cy="4351338"/>
          </a:xfrm>
        </p:spPr>
        <p:txBody>
          <a:bodyPr/>
          <a:lstStyle>
            <a:lvl1pPr>
              <a:lnSpc>
                <a:spcPts val="2613"/>
              </a:lnSpc>
              <a:defRPr sz="1520" b="1"/>
            </a:lvl1pPr>
            <a:lvl2pPr>
              <a:lnSpc>
                <a:spcPts val="2613"/>
              </a:lnSpc>
              <a:defRPr sz="1520" b="1"/>
            </a:lvl2pPr>
            <a:lvl3pPr>
              <a:lnSpc>
                <a:spcPts val="2613"/>
              </a:lnSpc>
              <a:defRPr sz="1520" b="1"/>
            </a:lvl3pPr>
            <a:lvl4pPr>
              <a:lnSpc>
                <a:spcPts val="2613"/>
              </a:lnSpc>
              <a:defRPr sz="1520" b="1"/>
            </a:lvl4pPr>
            <a:lvl5pPr>
              <a:lnSpc>
                <a:spcPts val="2613"/>
              </a:lnSpc>
              <a:defRPr sz="1520" b="1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82B8F-8DDB-EA48-8C5E-1872A88E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16B0F-AE69-BD45-95F8-32FB5910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92152-6566-5E4A-89B9-969A87DF8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2E7E51-C183-8145-ABEB-A2DDF19FB9A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7937" y="2940152"/>
            <a:ext cx="5181600" cy="303954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/>
            </a:lvl1pPr>
            <a:lvl2pPr marL="370531" indent="0">
              <a:buNone/>
              <a:defRPr/>
            </a:lvl2pPr>
            <a:lvl3pPr marL="741063" indent="0">
              <a:buNone/>
              <a:defRPr/>
            </a:lvl3pPr>
            <a:lvl4pPr marL="1111594" indent="0">
              <a:buNone/>
              <a:defRPr/>
            </a:lvl4pPr>
            <a:lvl5pPr marL="14821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789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Pictur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61D3-730A-F844-A2DE-9B4F97F8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EF49-F03E-114E-B38A-058193C2B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940" y="1628356"/>
            <a:ext cx="4859525" cy="120468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/>
            </a:lvl1pPr>
            <a:lvl2pPr marL="370531" indent="0">
              <a:buNone/>
              <a:defRPr/>
            </a:lvl2pPr>
            <a:lvl3pPr marL="741063" indent="0">
              <a:buNone/>
              <a:defRPr/>
            </a:lvl3pPr>
            <a:lvl4pPr marL="1111594" indent="0">
              <a:buNone/>
              <a:defRPr/>
            </a:lvl4pPr>
            <a:lvl5pPr marL="14821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82B8F-8DDB-EA48-8C5E-1872A88E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16B0F-AE69-BD45-95F8-32FB5910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92152-6566-5E4A-89B9-969A87DF8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2E7E51-C183-8145-ABEB-A2DDF19FB9A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7940" y="2940152"/>
            <a:ext cx="4859525" cy="303954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/>
            </a:lvl1pPr>
            <a:lvl2pPr marL="370531" indent="0">
              <a:buNone/>
              <a:defRPr/>
            </a:lvl2pPr>
            <a:lvl3pPr marL="741063" indent="0">
              <a:buNone/>
              <a:defRPr/>
            </a:lvl3pPr>
            <a:lvl4pPr marL="1111594" indent="0">
              <a:buNone/>
              <a:defRPr/>
            </a:lvl4pPr>
            <a:lvl5pPr marL="1482125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00852C3-1AE9-6D47-B34A-4970BBFD8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69446" y="1628356"/>
            <a:ext cx="5939420" cy="36455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8445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Bullet Tex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760000"/>
          </a:xfrm>
        </p:spPr>
        <p:txBody>
          <a:bodyPr/>
          <a:lstStyle>
            <a:lvl1pPr marL="0" indent="0">
              <a:buNone/>
              <a:defRPr sz="2594"/>
            </a:lvl1pPr>
            <a:lvl2pPr marL="370531" indent="0">
              <a:buNone/>
              <a:defRPr sz="2270"/>
            </a:lvl2pPr>
            <a:lvl3pPr marL="741063" indent="0">
              <a:buNone/>
              <a:defRPr sz="1944"/>
            </a:lvl3pPr>
            <a:lvl4pPr marL="1111594" indent="0">
              <a:buNone/>
              <a:defRPr sz="1620"/>
            </a:lvl4pPr>
            <a:lvl5pPr marL="1482125" indent="0">
              <a:buNone/>
              <a:defRPr sz="1620"/>
            </a:lvl5pPr>
            <a:lvl6pPr marL="1852657" indent="0">
              <a:buNone/>
              <a:defRPr sz="1620"/>
            </a:lvl6pPr>
            <a:lvl7pPr marL="2223188" indent="0">
              <a:buNone/>
              <a:defRPr sz="1620"/>
            </a:lvl7pPr>
            <a:lvl8pPr marL="2593718" indent="0">
              <a:buNone/>
              <a:defRPr sz="1620"/>
            </a:lvl8pPr>
            <a:lvl9pPr marL="2964250" indent="0">
              <a:buNone/>
              <a:defRPr sz="162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2900-C118-A14E-B938-836275F29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0"/>
            <a:ext cx="5739714" cy="5761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8" y="826329"/>
            <a:ext cx="3932237" cy="961316"/>
          </a:xfrm>
        </p:spPr>
        <p:txBody>
          <a:bodyPr anchor="t"/>
          <a:lstStyle>
            <a:lvl1pPr>
              <a:defRPr sz="2594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38" y="2057401"/>
            <a:ext cx="3932237" cy="3537030"/>
          </a:xfrm>
        </p:spPr>
        <p:txBody>
          <a:bodyPr/>
          <a:lstStyle>
            <a:lvl1pPr marL="208400" indent="-208400">
              <a:lnSpc>
                <a:spcPts val="243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20" b="1">
                <a:solidFill>
                  <a:schemeClr val="bg1"/>
                </a:solidFill>
              </a:defRPr>
            </a:lvl1pPr>
            <a:lvl2pPr marL="370531" indent="0">
              <a:buNone/>
              <a:defRPr sz="1134"/>
            </a:lvl2pPr>
            <a:lvl3pPr marL="741063" indent="0">
              <a:buNone/>
              <a:defRPr sz="972"/>
            </a:lvl3pPr>
            <a:lvl4pPr marL="1111594" indent="0">
              <a:buNone/>
              <a:defRPr sz="811"/>
            </a:lvl4pPr>
            <a:lvl5pPr marL="1482125" indent="0">
              <a:buNone/>
              <a:defRPr sz="811"/>
            </a:lvl5pPr>
            <a:lvl6pPr marL="1852657" indent="0">
              <a:buNone/>
              <a:defRPr sz="811"/>
            </a:lvl6pPr>
            <a:lvl7pPr marL="2223188" indent="0">
              <a:buNone/>
              <a:defRPr sz="811"/>
            </a:lvl7pPr>
            <a:lvl8pPr marL="2593718" indent="0">
              <a:buNone/>
              <a:defRPr sz="811"/>
            </a:lvl8pPr>
            <a:lvl9pPr marL="2964250" indent="0">
              <a:buNone/>
              <a:defRPr sz="8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690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ransparent Picture with Bullet Tex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760000"/>
          </a:xfrm>
        </p:spPr>
        <p:txBody>
          <a:bodyPr/>
          <a:lstStyle>
            <a:lvl1pPr marL="0" indent="0">
              <a:buNone/>
              <a:defRPr sz="2594"/>
            </a:lvl1pPr>
            <a:lvl2pPr marL="370531" indent="0">
              <a:buNone/>
              <a:defRPr sz="2270"/>
            </a:lvl2pPr>
            <a:lvl3pPr marL="741063" indent="0">
              <a:buNone/>
              <a:defRPr sz="1944"/>
            </a:lvl3pPr>
            <a:lvl4pPr marL="1111594" indent="0">
              <a:buNone/>
              <a:defRPr sz="1620"/>
            </a:lvl4pPr>
            <a:lvl5pPr marL="1482125" indent="0">
              <a:buNone/>
              <a:defRPr sz="1620"/>
            </a:lvl5pPr>
            <a:lvl6pPr marL="1852657" indent="0">
              <a:buNone/>
              <a:defRPr sz="1620"/>
            </a:lvl6pPr>
            <a:lvl7pPr marL="2223188" indent="0">
              <a:buNone/>
              <a:defRPr sz="1620"/>
            </a:lvl7pPr>
            <a:lvl8pPr marL="2593718" indent="0">
              <a:buNone/>
              <a:defRPr sz="1620"/>
            </a:lvl8pPr>
            <a:lvl9pPr marL="2964250" indent="0">
              <a:buNone/>
              <a:defRPr sz="162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2900-C118-A14E-B938-836275F29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0"/>
            <a:ext cx="5739714" cy="5761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8" y="826329"/>
            <a:ext cx="3932237" cy="961316"/>
          </a:xfrm>
        </p:spPr>
        <p:txBody>
          <a:bodyPr anchor="t"/>
          <a:lstStyle>
            <a:lvl1pPr>
              <a:defRPr sz="2594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38" y="2057401"/>
            <a:ext cx="3932237" cy="3537030"/>
          </a:xfrm>
        </p:spPr>
        <p:txBody>
          <a:bodyPr/>
          <a:lstStyle>
            <a:lvl1pPr marL="208400" indent="-208400">
              <a:lnSpc>
                <a:spcPts val="243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20" b="1">
                <a:solidFill>
                  <a:schemeClr val="bg1"/>
                </a:solidFill>
              </a:defRPr>
            </a:lvl1pPr>
            <a:lvl2pPr marL="370531" indent="0">
              <a:buNone/>
              <a:defRPr sz="1134"/>
            </a:lvl2pPr>
            <a:lvl3pPr marL="741063" indent="0">
              <a:buNone/>
              <a:defRPr sz="972"/>
            </a:lvl3pPr>
            <a:lvl4pPr marL="1111594" indent="0">
              <a:buNone/>
              <a:defRPr sz="811"/>
            </a:lvl4pPr>
            <a:lvl5pPr marL="1482125" indent="0">
              <a:buNone/>
              <a:defRPr sz="811"/>
            </a:lvl5pPr>
            <a:lvl6pPr marL="1852657" indent="0">
              <a:buNone/>
              <a:defRPr sz="811"/>
            </a:lvl6pPr>
            <a:lvl7pPr marL="2223188" indent="0">
              <a:buNone/>
              <a:defRPr sz="811"/>
            </a:lvl7pPr>
            <a:lvl8pPr marL="2593718" indent="0">
              <a:buNone/>
              <a:defRPr sz="811"/>
            </a:lvl8pPr>
            <a:lvl9pPr marL="2964250" indent="0">
              <a:buNone/>
              <a:defRPr sz="8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001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Tex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760000"/>
          </a:xfrm>
        </p:spPr>
        <p:txBody>
          <a:bodyPr/>
          <a:lstStyle>
            <a:lvl1pPr marL="0" indent="0">
              <a:buNone/>
              <a:defRPr sz="2594"/>
            </a:lvl1pPr>
            <a:lvl2pPr marL="370531" indent="0">
              <a:buNone/>
              <a:defRPr sz="2270"/>
            </a:lvl2pPr>
            <a:lvl3pPr marL="741063" indent="0">
              <a:buNone/>
              <a:defRPr sz="1944"/>
            </a:lvl3pPr>
            <a:lvl4pPr marL="1111594" indent="0">
              <a:buNone/>
              <a:defRPr sz="1620"/>
            </a:lvl4pPr>
            <a:lvl5pPr marL="1482125" indent="0">
              <a:buNone/>
              <a:defRPr sz="1620"/>
            </a:lvl5pPr>
            <a:lvl6pPr marL="1852657" indent="0">
              <a:buNone/>
              <a:defRPr sz="1620"/>
            </a:lvl6pPr>
            <a:lvl7pPr marL="2223188" indent="0">
              <a:buNone/>
              <a:defRPr sz="1620"/>
            </a:lvl7pPr>
            <a:lvl8pPr marL="2593718" indent="0">
              <a:buNone/>
              <a:defRPr sz="1620"/>
            </a:lvl8pPr>
            <a:lvl9pPr marL="2964250" indent="0">
              <a:buNone/>
              <a:defRPr sz="162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6267A8-E11A-BC4B-ABF0-35302C5B7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1" y="-1553"/>
            <a:ext cx="5739715" cy="5761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8" y="826329"/>
            <a:ext cx="3932237" cy="961316"/>
          </a:xfrm>
        </p:spPr>
        <p:txBody>
          <a:bodyPr anchor="t"/>
          <a:lstStyle>
            <a:lvl1pPr>
              <a:defRPr sz="2594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38" y="2057401"/>
            <a:ext cx="3932237" cy="3537030"/>
          </a:xfrm>
        </p:spPr>
        <p:txBody>
          <a:bodyPr/>
          <a:lstStyle>
            <a:lvl1pPr marL="0" indent="0">
              <a:lnSpc>
                <a:spcPts val="2430"/>
              </a:lnSpc>
              <a:spcBef>
                <a:spcPts val="0"/>
              </a:spcBef>
              <a:buFont typeface="Arial" panose="020B0604020202020204" pitchFamily="34" charset="0"/>
              <a:buNone/>
              <a:defRPr sz="1520" b="1">
                <a:solidFill>
                  <a:schemeClr val="bg1"/>
                </a:solidFill>
              </a:defRPr>
            </a:lvl1pPr>
            <a:lvl2pPr marL="370531" indent="0">
              <a:buNone/>
              <a:defRPr sz="1134"/>
            </a:lvl2pPr>
            <a:lvl3pPr marL="741063" indent="0">
              <a:buNone/>
              <a:defRPr sz="972"/>
            </a:lvl3pPr>
            <a:lvl4pPr marL="1111594" indent="0">
              <a:buNone/>
              <a:defRPr sz="811"/>
            </a:lvl4pPr>
            <a:lvl5pPr marL="1482125" indent="0">
              <a:buNone/>
              <a:defRPr sz="811"/>
            </a:lvl5pPr>
            <a:lvl6pPr marL="1852657" indent="0">
              <a:buNone/>
              <a:defRPr sz="811"/>
            </a:lvl6pPr>
            <a:lvl7pPr marL="2223188" indent="0">
              <a:buNone/>
              <a:defRPr sz="811"/>
            </a:lvl7pPr>
            <a:lvl8pPr marL="2593718" indent="0">
              <a:buNone/>
              <a:defRPr sz="811"/>
            </a:lvl8pPr>
            <a:lvl9pPr marL="2964250" indent="0">
              <a:buNone/>
              <a:defRPr sz="8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03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ransparent Picture with Tex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760000"/>
          </a:xfrm>
        </p:spPr>
        <p:txBody>
          <a:bodyPr/>
          <a:lstStyle>
            <a:lvl1pPr marL="0" indent="0">
              <a:buNone/>
              <a:defRPr sz="2594"/>
            </a:lvl1pPr>
            <a:lvl2pPr marL="370531" indent="0">
              <a:buNone/>
              <a:defRPr sz="2270"/>
            </a:lvl2pPr>
            <a:lvl3pPr marL="741063" indent="0">
              <a:buNone/>
              <a:defRPr sz="1944"/>
            </a:lvl3pPr>
            <a:lvl4pPr marL="1111594" indent="0">
              <a:buNone/>
              <a:defRPr sz="1620"/>
            </a:lvl4pPr>
            <a:lvl5pPr marL="1482125" indent="0">
              <a:buNone/>
              <a:defRPr sz="1620"/>
            </a:lvl5pPr>
            <a:lvl6pPr marL="1852657" indent="0">
              <a:buNone/>
              <a:defRPr sz="1620"/>
            </a:lvl6pPr>
            <a:lvl7pPr marL="2223188" indent="0">
              <a:buNone/>
              <a:defRPr sz="1620"/>
            </a:lvl7pPr>
            <a:lvl8pPr marL="2593718" indent="0">
              <a:buNone/>
              <a:defRPr sz="1620"/>
            </a:lvl8pPr>
            <a:lvl9pPr marL="2964250" indent="0">
              <a:buNone/>
              <a:defRPr sz="162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82D14D-EFB8-194E-9283-741A4DB5D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1" y="-1553"/>
            <a:ext cx="5739715" cy="5761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8" y="826329"/>
            <a:ext cx="3932237" cy="961316"/>
          </a:xfrm>
        </p:spPr>
        <p:txBody>
          <a:bodyPr anchor="t"/>
          <a:lstStyle>
            <a:lvl1pPr>
              <a:defRPr sz="2594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38" y="2057401"/>
            <a:ext cx="3932237" cy="3537030"/>
          </a:xfrm>
        </p:spPr>
        <p:txBody>
          <a:bodyPr/>
          <a:lstStyle>
            <a:lvl1pPr marL="0" indent="0">
              <a:lnSpc>
                <a:spcPts val="2430"/>
              </a:lnSpc>
              <a:spcBef>
                <a:spcPts val="0"/>
              </a:spcBef>
              <a:buFont typeface="Arial" panose="020B0604020202020204" pitchFamily="34" charset="0"/>
              <a:buNone/>
              <a:defRPr sz="1520" b="1">
                <a:solidFill>
                  <a:schemeClr val="bg1"/>
                </a:solidFill>
              </a:defRPr>
            </a:lvl1pPr>
            <a:lvl2pPr marL="370531" indent="0">
              <a:buNone/>
              <a:defRPr sz="1134"/>
            </a:lvl2pPr>
            <a:lvl3pPr marL="741063" indent="0">
              <a:buNone/>
              <a:defRPr sz="972"/>
            </a:lvl3pPr>
            <a:lvl4pPr marL="1111594" indent="0">
              <a:buNone/>
              <a:defRPr sz="811"/>
            </a:lvl4pPr>
            <a:lvl5pPr marL="1482125" indent="0">
              <a:buNone/>
              <a:defRPr sz="811"/>
            </a:lvl5pPr>
            <a:lvl6pPr marL="1852657" indent="0">
              <a:buNone/>
              <a:defRPr sz="811"/>
            </a:lvl6pPr>
            <a:lvl7pPr marL="2223188" indent="0">
              <a:buNone/>
              <a:defRPr sz="811"/>
            </a:lvl7pPr>
            <a:lvl8pPr marL="2593718" indent="0">
              <a:buNone/>
              <a:defRPr sz="811"/>
            </a:lvl8pPr>
            <a:lvl9pPr marL="2964250" indent="0">
              <a:buNone/>
              <a:defRPr sz="8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83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D19D5-0F85-CB4E-B0A9-93B988A6B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A9A43A-A3AB-9641-9E5A-9DA8B2CC0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B5666-28FF-9F4F-8C5C-D50684398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6F1F43-8673-9348-80A9-029FC361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464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8995B1-CE25-1148-9140-B20A1F189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C093B2-889C-3D45-91E5-6ABBE19F1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78FF8-B193-9B4D-A0D1-BDFE4CDC2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741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72F0-795F-DC49-8A85-915BF0F26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936" y="4374684"/>
            <a:ext cx="7559262" cy="1220748"/>
          </a:xfrm>
        </p:spPr>
        <p:txBody>
          <a:bodyPr anchor="t">
            <a:normAutofit/>
          </a:bodyPr>
          <a:lstStyle>
            <a:lvl1pPr algn="l">
              <a:defRPr sz="2856" b="1">
                <a:solidFill>
                  <a:srgbClr val="00A956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720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259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594"/>
            </a:lvl1pPr>
            <a:lvl2pPr>
              <a:defRPr sz="2270"/>
            </a:lvl2pPr>
            <a:lvl3pPr>
              <a:defRPr sz="1944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298"/>
            </a:lvl1pPr>
            <a:lvl2pPr marL="370534" indent="0">
              <a:buNone/>
              <a:defRPr sz="1134"/>
            </a:lvl2pPr>
            <a:lvl3pPr marL="741069" indent="0">
              <a:buNone/>
              <a:defRPr sz="972"/>
            </a:lvl3pPr>
            <a:lvl4pPr marL="1111603" indent="0">
              <a:buNone/>
              <a:defRPr sz="811"/>
            </a:lvl4pPr>
            <a:lvl5pPr marL="1482137" indent="0">
              <a:buNone/>
              <a:defRPr sz="811"/>
            </a:lvl5pPr>
            <a:lvl6pPr marL="1852672" indent="0">
              <a:buNone/>
              <a:defRPr sz="811"/>
            </a:lvl6pPr>
            <a:lvl7pPr marL="2223206" indent="0">
              <a:buNone/>
              <a:defRPr sz="811"/>
            </a:lvl7pPr>
            <a:lvl8pPr marL="2593741" indent="0">
              <a:buNone/>
              <a:defRPr sz="811"/>
            </a:lvl8pPr>
            <a:lvl9pPr marL="2964274" indent="0">
              <a:buNone/>
              <a:defRPr sz="81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B115B-DF82-4E41-88F9-154AA2035535}" type="datetimeFigureOut">
              <a:rPr lang="en-GB" smtClean="0"/>
              <a:t>25/10/2022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308A3-294E-47F5-8FD3-3ACDC5A96D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076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61D3-730A-F844-A2DE-9B4F97F8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EF49-F03E-114E-B38A-058193C2B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937" y="1628355"/>
            <a:ext cx="5181600" cy="120468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/>
            </a:lvl1pPr>
            <a:lvl2pPr marL="411589" indent="0">
              <a:buNone/>
              <a:defRPr/>
            </a:lvl2pPr>
            <a:lvl3pPr marL="823178" indent="0">
              <a:buNone/>
              <a:defRPr/>
            </a:lvl3pPr>
            <a:lvl4pPr marL="1234767" indent="0">
              <a:buNone/>
              <a:defRPr/>
            </a:lvl4pPr>
            <a:lvl5pPr marL="1646356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38C761-09FD-F940-A379-C15FF3112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628354"/>
            <a:ext cx="4991337" cy="4351338"/>
          </a:xfrm>
        </p:spPr>
        <p:txBody>
          <a:bodyPr/>
          <a:lstStyle>
            <a:lvl1pPr>
              <a:lnSpc>
                <a:spcPts val="2903"/>
              </a:lnSpc>
              <a:defRPr sz="1688" b="1"/>
            </a:lvl1pPr>
            <a:lvl2pPr>
              <a:lnSpc>
                <a:spcPts val="2903"/>
              </a:lnSpc>
              <a:defRPr sz="1688" b="1"/>
            </a:lvl2pPr>
            <a:lvl3pPr>
              <a:lnSpc>
                <a:spcPts val="2903"/>
              </a:lnSpc>
              <a:defRPr sz="1688" b="1"/>
            </a:lvl3pPr>
            <a:lvl4pPr>
              <a:lnSpc>
                <a:spcPts val="2903"/>
              </a:lnSpc>
              <a:defRPr sz="1688" b="1"/>
            </a:lvl4pPr>
            <a:lvl5pPr>
              <a:lnSpc>
                <a:spcPts val="2903"/>
              </a:lnSpc>
              <a:defRPr sz="1688" b="1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82B8F-8DDB-EA48-8C5E-1872A88E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16B0F-AE69-BD45-95F8-32FB5910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92152-6566-5E4A-89B9-969A87DF8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2E7E51-C183-8145-ABEB-A2DDF19FB9A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7937" y="2940152"/>
            <a:ext cx="5181600" cy="303954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/>
            </a:lvl1pPr>
            <a:lvl2pPr marL="411589" indent="0">
              <a:buNone/>
              <a:defRPr/>
            </a:lvl2pPr>
            <a:lvl3pPr marL="823178" indent="0">
              <a:buNone/>
              <a:defRPr/>
            </a:lvl3pPr>
            <a:lvl4pPr marL="1234767" indent="0">
              <a:buNone/>
              <a:defRPr/>
            </a:lvl4pPr>
            <a:lvl5pPr marL="1646356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4823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46D70-4BB3-40A0-AE41-8F0227198CF0}" type="datetimeFigureOut">
              <a:rPr lang="en-IE" smtClean="0"/>
              <a:t>25/10/2022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8DAFF-CD04-48D5-B074-C2CA558C1DE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90141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Pictur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661D3-730A-F844-A2DE-9B4F97F8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EF49-F03E-114E-B38A-058193C2BD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939" y="1628355"/>
            <a:ext cx="4859525" cy="120468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1"/>
            </a:lvl1pPr>
            <a:lvl2pPr marL="411589" indent="0">
              <a:buNone/>
              <a:defRPr/>
            </a:lvl2pPr>
            <a:lvl3pPr marL="823178" indent="0">
              <a:buNone/>
              <a:defRPr/>
            </a:lvl3pPr>
            <a:lvl4pPr marL="1234767" indent="0">
              <a:buNone/>
              <a:defRPr/>
            </a:lvl4pPr>
            <a:lvl5pPr marL="1646356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82B8F-8DDB-EA48-8C5E-1872A88E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16B0F-AE69-BD45-95F8-32FB5910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92152-6566-5E4A-89B9-969A87DF8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22E7E51-C183-8145-ABEB-A2DDF19FB9A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7939" y="2940152"/>
            <a:ext cx="4859525" cy="303954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/>
            </a:lvl1pPr>
            <a:lvl2pPr marL="411589" indent="0">
              <a:buNone/>
              <a:defRPr/>
            </a:lvl2pPr>
            <a:lvl3pPr marL="823178" indent="0">
              <a:buNone/>
              <a:defRPr/>
            </a:lvl3pPr>
            <a:lvl4pPr marL="1234767" indent="0">
              <a:buNone/>
              <a:defRPr/>
            </a:lvl4pPr>
            <a:lvl5pPr marL="1646356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00852C3-1AE9-6D47-B34A-4970BBFD8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69446" y="1628355"/>
            <a:ext cx="5939420" cy="364556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234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Bullet Tex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760000"/>
          </a:xfrm>
        </p:spPr>
        <p:txBody>
          <a:bodyPr/>
          <a:lstStyle>
            <a:lvl1pPr marL="0" indent="0">
              <a:buNone/>
              <a:defRPr sz="2881"/>
            </a:lvl1pPr>
            <a:lvl2pPr marL="411589" indent="0">
              <a:buNone/>
              <a:defRPr sz="2521"/>
            </a:lvl2pPr>
            <a:lvl3pPr marL="823178" indent="0">
              <a:buNone/>
              <a:defRPr sz="2160"/>
            </a:lvl3pPr>
            <a:lvl4pPr marL="1234767" indent="0">
              <a:buNone/>
              <a:defRPr sz="1800"/>
            </a:lvl4pPr>
            <a:lvl5pPr marL="1646356" indent="0">
              <a:buNone/>
              <a:defRPr sz="1800"/>
            </a:lvl5pPr>
            <a:lvl6pPr marL="2057945" indent="0">
              <a:buNone/>
              <a:defRPr sz="1800"/>
            </a:lvl6pPr>
            <a:lvl7pPr marL="2469534" indent="0">
              <a:buNone/>
              <a:defRPr sz="1800"/>
            </a:lvl7pPr>
            <a:lvl8pPr marL="2881122" indent="0">
              <a:buNone/>
              <a:defRPr sz="1800"/>
            </a:lvl8pPr>
            <a:lvl9pPr marL="3292712" indent="0">
              <a:buNone/>
              <a:defRPr sz="18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2900-C118-A14E-B938-836275F29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0"/>
            <a:ext cx="5739714" cy="5761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826329"/>
            <a:ext cx="3932237" cy="961316"/>
          </a:xfrm>
        </p:spPr>
        <p:txBody>
          <a:bodyPr anchor="t"/>
          <a:lstStyle>
            <a:lvl1pPr>
              <a:defRPr sz="288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37" y="2057401"/>
            <a:ext cx="3932237" cy="3537030"/>
          </a:xfrm>
        </p:spPr>
        <p:txBody>
          <a:bodyPr/>
          <a:lstStyle>
            <a:lvl1pPr marL="231492" indent="-231492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88" b="1">
                <a:solidFill>
                  <a:schemeClr val="bg1"/>
                </a:solidFill>
              </a:defRPr>
            </a:lvl1pPr>
            <a:lvl2pPr marL="411589" indent="0">
              <a:buNone/>
              <a:defRPr sz="1260"/>
            </a:lvl2pPr>
            <a:lvl3pPr marL="823178" indent="0">
              <a:buNone/>
              <a:defRPr sz="1080"/>
            </a:lvl3pPr>
            <a:lvl4pPr marL="1234767" indent="0">
              <a:buNone/>
              <a:defRPr sz="901"/>
            </a:lvl4pPr>
            <a:lvl5pPr marL="1646356" indent="0">
              <a:buNone/>
              <a:defRPr sz="901"/>
            </a:lvl5pPr>
            <a:lvl6pPr marL="2057945" indent="0">
              <a:buNone/>
              <a:defRPr sz="901"/>
            </a:lvl6pPr>
            <a:lvl7pPr marL="2469534" indent="0">
              <a:buNone/>
              <a:defRPr sz="901"/>
            </a:lvl7pPr>
            <a:lvl8pPr marL="2881122" indent="0">
              <a:buNone/>
              <a:defRPr sz="901"/>
            </a:lvl8pPr>
            <a:lvl9pPr marL="3292712" indent="0">
              <a:buNone/>
              <a:defRPr sz="90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05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ransparent Picture with Bullet Tex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760000"/>
          </a:xfrm>
        </p:spPr>
        <p:txBody>
          <a:bodyPr/>
          <a:lstStyle>
            <a:lvl1pPr marL="0" indent="0">
              <a:buNone/>
              <a:defRPr sz="2881"/>
            </a:lvl1pPr>
            <a:lvl2pPr marL="411589" indent="0">
              <a:buNone/>
              <a:defRPr sz="2521"/>
            </a:lvl2pPr>
            <a:lvl3pPr marL="823178" indent="0">
              <a:buNone/>
              <a:defRPr sz="2160"/>
            </a:lvl3pPr>
            <a:lvl4pPr marL="1234767" indent="0">
              <a:buNone/>
              <a:defRPr sz="1800"/>
            </a:lvl4pPr>
            <a:lvl5pPr marL="1646356" indent="0">
              <a:buNone/>
              <a:defRPr sz="1800"/>
            </a:lvl5pPr>
            <a:lvl6pPr marL="2057945" indent="0">
              <a:buNone/>
              <a:defRPr sz="1800"/>
            </a:lvl6pPr>
            <a:lvl7pPr marL="2469534" indent="0">
              <a:buNone/>
              <a:defRPr sz="1800"/>
            </a:lvl7pPr>
            <a:lvl8pPr marL="2881122" indent="0">
              <a:buNone/>
              <a:defRPr sz="1800"/>
            </a:lvl8pPr>
            <a:lvl9pPr marL="3292712" indent="0">
              <a:buNone/>
              <a:defRPr sz="18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2900-C118-A14E-B938-836275F29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0"/>
            <a:ext cx="5739714" cy="5761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826329"/>
            <a:ext cx="3932237" cy="961316"/>
          </a:xfrm>
        </p:spPr>
        <p:txBody>
          <a:bodyPr anchor="t"/>
          <a:lstStyle>
            <a:lvl1pPr>
              <a:defRPr sz="288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37" y="2057401"/>
            <a:ext cx="3932237" cy="3537030"/>
          </a:xfrm>
        </p:spPr>
        <p:txBody>
          <a:bodyPr/>
          <a:lstStyle>
            <a:lvl1pPr marL="231492" indent="-231492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88" b="1">
                <a:solidFill>
                  <a:schemeClr val="bg1"/>
                </a:solidFill>
              </a:defRPr>
            </a:lvl1pPr>
            <a:lvl2pPr marL="411589" indent="0">
              <a:buNone/>
              <a:defRPr sz="1260"/>
            </a:lvl2pPr>
            <a:lvl3pPr marL="823178" indent="0">
              <a:buNone/>
              <a:defRPr sz="1080"/>
            </a:lvl3pPr>
            <a:lvl4pPr marL="1234767" indent="0">
              <a:buNone/>
              <a:defRPr sz="901"/>
            </a:lvl4pPr>
            <a:lvl5pPr marL="1646356" indent="0">
              <a:buNone/>
              <a:defRPr sz="901"/>
            </a:lvl5pPr>
            <a:lvl6pPr marL="2057945" indent="0">
              <a:buNone/>
              <a:defRPr sz="901"/>
            </a:lvl6pPr>
            <a:lvl7pPr marL="2469534" indent="0">
              <a:buNone/>
              <a:defRPr sz="901"/>
            </a:lvl7pPr>
            <a:lvl8pPr marL="2881122" indent="0">
              <a:buNone/>
              <a:defRPr sz="901"/>
            </a:lvl8pPr>
            <a:lvl9pPr marL="3292712" indent="0">
              <a:buNone/>
              <a:defRPr sz="90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85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Tex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760000"/>
          </a:xfrm>
        </p:spPr>
        <p:txBody>
          <a:bodyPr/>
          <a:lstStyle>
            <a:lvl1pPr marL="0" indent="0">
              <a:buNone/>
              <a:defRPr sz="2881"/>
            </a:lvl1pPr>
            <a:lvl2pPr marL="411589" indent="0">
              <a:buNone/>
              <a:defRPr sz="2521"/>
            </a:lvl2pPr>
            <a:lvl3pPr marL="823178" indent="0">
              <a:buNone/>
              <a:defRPr sz="2160"/>
            </a:lvl3pPr>
            <a:lvl4pPr marL="1234767" indent="0">
              <a:buNone/>
              <a:defRPr sz="1800"/>
            </a:lvl4pPr>
            <a:lvl5pPr marL="1646356" indent="0">
              <a:buNone/>
              <a:defRPr sz="1800"/>
            </a:lvl5pPr>
            <a:lvl6pPr marL="2057945" indent="0">
              <a:buNone/>
              <a:defRPr sz="1800"/>
            </a:lvl6pPr>
            <a:lvl7pPr marL="2469534" indent="0">
              <a:buNone/>
              <a:defRPr sz="1800"/>
            </a:lvl7pPr>
            <a:lvl8pPr marL="2881122" indent="0">
              <a:buNone/>
              <a:defRPr sz="1800"/>
            </a:lvl8pPr>
            <a:lvl9pPr marL="3292712" indent="0">
              <a:buNone/>
              <a:defRPr sz="18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6267A8-E11A-BC4B-ABF0-35302C5B7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-1553"/>
            <a:ext cx="5739715" cy="5761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826329"/>
            <a:ext cx="3932237" cy="961316"/>
          </a:xfrm>
        </p:spPr>
        <p:txBody>
          <a:bodyPr anchor="t"/>
          <a:lstStyle>
            <a:lvl1pPr>
              <a:defRPr sz="288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37" y="2057401"/>
            <a:ext cx="3932237" cy="3537030"/>
          </a:xfrm>
        </p:spPr>
        <p:txBody>
          <a:bodyPr/>
          <a:lstStyle>
            <a:lvl1pPr marL="0" indent="0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1688" b="1">
                <a:solidFill>
                  <a:schemeClr val="bg1"/>
                </a:solidFill>
              </a:defRPr>
            </a:lvl1pPr>
            <a:lvl2pPr marL="411589" indent="0">
              <a:buNone/>
              <a:defRPr sz="1260"/>
            </a:lvl2pPr>
            <a:lvl3pPr marL="823178" indent="0">
              <a:buNone/>
              <a:defRPr sz="1080"/>
            </a:lvl3pPr>
            <a:lvl4pPr marL="1234767" indent="0">
              <a:buNone/>
              <a:defRPr sz="901"/>
            </a:lvl4pPr>
            <a:lvl5pPr marL="1646356" indent="0">
              <a:buNone/>
              <a:defRPr sz="901"/>
            </a:lvl5pPr>
            <a:lvl6pPr marL="2057945" indent="0">
              <a:buNone/>
              <a:defRPr sz="901"/>
            </a:lvl6pPr>
            <a:lvl7pPr marL="2469534" indent="0">
              <a:buNone/>
              <a:defRPr sz="901"/>
            </a:lvl7pPr>
            <a:lvl8pPr marL="2881122" indent="0">
              <a:buNone/>
              <a:defRPr sz="901"/>
            </a:lvl8pPr>
            <a:lvl9pPr marL="3292712" indent="0">
              <a:buNone/>
              <a:defRPr sz="90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86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ransparent Picture with Tex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8B0D1-E995-3245-959F-3166EEDDA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760000"/>
          </a:xfrm>
        </p:spPr>
        <p:txBody>
          <a:bodyPr/>
          <a:lstStyle>
            <a:lvl1pPr marL="0" indent="0">
              <a:buNone/>
              <a:defRPr sz="2881"/>
            </a:lvl1pPr>
            <a:lvl2pPr marL="411589" indent="0">
              <a:buNone/>
              <a:defRPr sz="2521"/>
            </a:lvl2pPr>
            <a:lvl3pPr marL="823178" indent="0">
              <a:buNone/>
              <a:defRPr sz="2160"/>
            </a:lvl3pPr>
            <a:lvl4pPr marL="1234767" indent="0">
              <a:buNone/>
              <a:defRPr sz="1800"/>
            </a:lvl4pPr>
            <a:lvl5pPr marL="1646356" indent="0">
              <a:buNone/>
              <a:defRPr sz="1800"/>
            </a:lvl5pPr>
            <a:lvl6pPr marL="2057945" indent="0">
              <a:buNone/>
              <a:defRPr sz="1800"/>
            </a:lvl6pPr>
            <a:lvl7pPr marL="2469534" indent="0">
              <a:buNone/>
              <a:defRPr sz="1800"/>
            </a:lvl7pPr>
            <a:lvl8pPr marL="2881122" indent="0">
              <a:buNone/>
              <a:defRPr sz="1800"/>
            </a:lvl8pPr>
            <a:lvl9pPr marL="3292712" indent="0">
              <a:buNone/>
              <a:defRPr sz="18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82D14D-EFB8-194E-9283-741A4DB5D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-1553"/>
            <a:ext cx="5739715" cy="5761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71DBFB-D718-9E4A-B9E5-3A856A8BD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826329"/>
            <a:ext cx="3932237" cy="961316"/>
          </a:xfrm>
        </p:spPr>
        <p:txBody>
          <a:bodyPr anchor="t"/>
          <a:lstStyle>
            <a:lvl1pPr>
              <a:defRPr sz="2881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83F82-1B7B-8841-8682-164A9DAE0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937" y="2057401"/>
            <a:ext cx="3932237" cy="3537030"/>
          </a:xfrm>
        </p:spPr>
        <p:txBody>
          <a:bodyPr/>
          <a:lstStyle>
            <a:lvl1pPr marL="0" indent="0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1688" b="1">
                <a:solidFill>
                  <a:schemeClr val="bg1"/>
                </a:solidFill>
              </a:defRPr>
            </a:lvl1pPr>
            <a:lvl2pPr marL="411589" indent="0">
              <a:buNone/>
              <a:defRPr sz="1260"/>
            </a:lvl2pPr>
            <a:lvl3pPr marL="823178" indent="0">
              <a:buNone/>
              <a:defRPr sz="1080"/>
            </a:lvl3pPr>
            <a:lvl4pPr marL="1234767" indent="0">
              <a:buNone/>
              <a:defRPr sz="901"/>
            </a:lvl4pPr>
            <a:lvl5pPr marL="1646356" indent="0">
              <a:buNone/>
              <a:defRPr sz="901"/>
            </a:lvl5pPr>
            <a:lvl6pPr marL="2057945" indent="0">
              <a:buNone/>
              <a:defRPr sz="901"/>
            </a:lvl6pPr>
            <a:lvl7pPr marL="2469534" indent="0">
              <a:buNone/>
              <a:defRPr sz="901"/>
            </a:lvl7pPr>
            <a:lvl8pPr marL="2881122" indent="0">
              <a:buNone/>
              <a:defRPr sz="901"/>
            </a:lvl8pPr>
            <a:lvl9pPr marL="3292712" indent="0">
              <a:buNone/>
              <a:defRPr sz="90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E757-A7B3-EC49-B81F-E4004CBD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IE"/>
              <a:t>06.11.19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DCB14-3FFF-4946-A910-047852840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811BA-6058-7E4C-BF7B-D24B11BC9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CC47E-4B7D-1647-9F80-3037E352F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05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0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A7FBCA-0170-A045-A7B9-C21077D8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826329"/>
            <a:ext cx="10515600" cy="70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127D-E475-0447-ABE5-C831EB30D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937" y="1628354"/>
            <a:ext cx="10515600" cy="322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1DA5F-71C7-C24D-A60E-69D381002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937" y="63189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8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r>
              <a:rPr lang="en-IE"/>
              <a:t>06.11.19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6C108-9FF4-4247-BF63-31A399B9D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91136" y="63189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08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FD07C-4D6A-8244-A552-36C15D64D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05937" y="6318987"/>
            <a:ext cx="22371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08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fld id="{78BCC47E-4B7D-1647-9F80-3037E352F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34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716" r:id="rId14"/>
  </p:sldLayoutIdLst>
  <p:hf sldNum="0" hdr="0" ftr="0"/>
  <p:txStyles>
    <p:titleStyle>
      <a:lvl1pPr algn="l" defTabSz="823178" rtl="0" eaLnBrk="1" latinLnBrk="0" hangingPunct="1">
        <a:lnSpc>
          <a:spcPct val="90000"/>
        </a:lnSpc>
        <a:spcBef>
          <a:spcPct val="0"/>
        </a:spcBef>
        <a:buNone/>
        <a:defRPr sz="3038" b="0" kern="1200">
          <a:solidFill>
            <a:srgbClr val="005336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05794" indent="-205794" algn="l" defTabSz="823178" rtl="0" eaLnBrk="1" latinLnBrk="0" hangingPunct="1">
        <a:lnSpc>
          <a:spcPct val="90000"/>
        </a:lnSpc>
        <a:spcBef>
          <a:spcPts val="901"/>
        </a:spcBef>
        <a:buFont typeface="Arial" panose="020B0604020202020204" pitchFamily="34" charset="0"/>
        <a:buChar char="•"/>
        <a:defRPr sz="1553" kern="1200">
          <a:solidFill>
            <a:srgbClr val="005336"/>
          </a:solidFill>
          <a:latin typeface="Helvetica" pitchFamily="2" charset="0"/>
          <a:ea typeface="+mn-ea"/>
          <a:cs typeface="+mn-cs"/>
        </a:defRPr>
      </a:lvl1pPr>
      <a:lvl2pPr marL="617383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553" kern="1200">
          <a:solidFill>
            <a:srgbClr val="005336"/>
          </a:solidFill>
          <a:latin typeface="Helvetica" pitchFamily="2" charset="0"/>
          <a:ea typeface="+mn-ea"/>
          <a:cs typeface="+mn-cs"/>
        </a:defRPr>
      </a:lvl2pPr>
      <a:lvl3pPr marL="1028973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553" kern="1200">
          <a:solidFill>
            <a:srgbClr val="005336"/>
          </a:solidFill>
          <a:latin typeface="Helvetica" pitchFamily="2" charset="0"/>
          <a:ea typeface="+mn-ea"/>
          <a:cs typeface="+mn-cs"/>
        </a:defRPr>
      </a:lvl3pPr>
      <a:lvl4pPr marL="1440561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553" kern="1200">
          <a:solidFill>
            <a:srgbClr val="005336"/>
          </a:solidFill>
          <a:latin typeface="Helvetica" pitchFamily="2" charset="0"/>
          <a:ea typeface="+mn-ea"/>
          <a:cs typeface="+mn-cs"/>
        </a:defRPr>
      </a:lvl4pPr>
      <a:lvl5pPr marL="1852150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553" kern="1200">
          <a:solidFill>
            <a:srgbClr val="005336"/>
          </a:solidFill>
          <a:latin typeface="Helvetica" pitchFamily="2" charset="0"/>
          <a:ea typeface="+mn-ea"/>
          <a:cs typeface="+mn-cs"/>
        </a:defRPr>
      </a:lvl5pPr>
      <a:lvl6pPr marL="2263739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5328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918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8507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589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3178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767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6356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945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9534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1122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2712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A7FBCA-0170-A045-A7B9-C21077D8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826329"/>
            <a:ext cx="10515600" cy="70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127D-E475-0447-ABE5-C831EB30D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937" y="1628354"/>
            <a:ext cx="10515600" cy="322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1DA5F-71C7-C24D-A60E-69D381002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937" y="63189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08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r>
              <a:rPr lang="en-IE"/>
              <a:t>06.11.19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6C108-9FF4-4247-BF63-31A399B9D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91136" y="631898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08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FD07C-4D6A-8244-A552-36C15D64D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05937" y="6318987"/>
            <a:ext cx="22371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080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fld id="{78BCC47E-4B7D-1647-9F80-3037E352F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04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hf sldNum="0" hdr="0" ftr="0"/>
  <p:txStyles>
    <p:titleStyle>
      <a:lvl1pPr algn="l" defTabSz="823178" rtl="0" eaLnBrk="1" latinLnBrk="0" hangingPunct="1">
        <a:lnSpc>
          <a:spcPct val="90000"/>
        </a:lnSpc>
        <a:spcBef>
          <a:spcPct val="0"/>
        </a:spcBef>
        <a:buNone/>
        <a:defRPr sz="3038" b="0" kern="1200">
          <a:solidFill>
            <a:srgbClr val="005336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05794" indent="-205794" algn="l" defTabSz="823178" rtl="0" eaLnBrk="1" latinLnBrk="0" hangingPunct="1">
        <a:lnSpc>
          <a:spcPct val="90000"/>
        </a:lnSpc>
        <a:spcBef>
          <a:spcPts val="901"/>
        </a:spcBef>
        <a:buFont typeface="Arial" panose="020B0604020202020204" pitchFamily="34" charset="0"/>
        <a:buChar char="•"/>
        <a:defRPr sz="1553" kern="1200">
          <a:solidFill>
            <a:srgbClr val="005336"/>
          </a:solidFill>
          <a:latin typeface="Helvetica" pitchFamily="2" charset="0"/>
          <a:ea typeface="+mn-ea"/>
          <a:cs typeface="+mn-cs"/>
        </a:defRPr>
      </a:lvl1pPr>
      <a:lvl2pPr marL="617383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553" kern="1200">
          <a:solidFill>
            <a:srgbClr val="005336"/>
          </a:solidFill>
          <a:latin typeface="Helvetica" pitchFamily="2" charset="0"/>
          <a:ea typeface="+mn-ea"/>
          <a:cs typeface="+mn-cs"/>
        </a:defRPr>
      </a:lvl2pPr>
      <a:lvl3pPr marL="1028973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553" kern="1200">
          <a:solidFill>
            <a:srgbClr val="005336"/>
          </a:solidFill>
          <a:latin typeface="Helvetica" pitchFamily="2" charset="0"/>
          <a:ea typeface="+mn-ea"/>
          <a:cs typeface="+mn-cs"/>
        </a:defRPr>
      </a:lvl3pPr>
      <a:lvl4pPr marL="1440561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553" kern="1200">
          <a:solidFill>
            <a:srgbClr val="005336"/>
          </a:solidFill>
          <a:latin typeface="Helvetica" pitchFamily="2" charset="0"/>
          <a:ea typeface="+mn-ea"/>
          <a:cs typeface="+mn-cs"/>
        </a:defRPr>
      </a:lvl4pPr>
      <a:lvl5pPr marL="1852150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553" kern="1200">
          <a:solidFill>
            <a:srgbClr val="005336"/>
          </a:solidFill>
          <a:latin typeface="Helvetica" pitchFamily="2" charset="0"/>
          <a:ea typeface="+mn-ea"/>
          <a:cs typeface="+mn-cs"/>
        </a:defRPr>
      </a:lvl5pPr>
      <a:lvl6pPr marL="2263739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5328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918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8507" indent="-205794" algn="l" defTabSz="823178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589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3178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767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6356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945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9534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1122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2712" algn="l" defTabSz="823178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977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A7FBCA-0170-A045-A7B9-C21077D8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826329"/>
            <a:ext cx="10515600" cy="70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E127D-E475-0447-ABE5-C831EB30D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937" y="1628354"/>
            <a:ext cx="10515600" cy="322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1DA5F-71C7-C24D-A60E-69D381002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938" y="63189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72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r>
              <a:rPr lang="en-IE"/>
              <a:t>06.11.19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6C108-9FF4-4247-BF63-31A399B9D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91136" y="63189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72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FD07C-4D6A-8244-A552-36C15D64D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05938" y="6318988"/>
            <a:ext cx="22371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972">
                <a:solidFill>
                  <a:srgbClr val="005336"/>
                </a:solidFill>
                <a:latin typeface="Helvetica" pitchFamily="2" charset="0"/>
              </a:defRPr>
            </a:lvl1pPr>
          </a:lstStyle>
          <a:p>
            <a:fld id="{78BCC47E-4B7D-1647-9F80-3037E352F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3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hf sldNum="0" hdr="0" ftr="0"/>
  <p:txStyles>
    <p:titleStyle>
      <a:lvl1pPr algn="l" defTabSz="741063" rtl="0" eaLnBrk="1" latinLnBrk="0" hangingPunct="1">
        <a:lnSpc>
          <a:spcPct val="90000"/>
        </a:lnSpc>
        <a:spcBef>
          <a:spcPct val="0"/>
        </a:spcBef>
        <a:buNone/>
        <a:defRPr sz="2735" b="0" kern="1200">
          <a:solidFill>
            <a:srgbClr val="005336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185265" indent="-185265" algn="l" defTabSz="741063" rtl="0" eaLnBrk="1" latinLnBrk="0" hangingPunct="1">
        <a:lnSpc>
          <a:spcPct val="90000"/>
        </a:lnSpc>
        <a:spcBef>
          <a:spcPts val="811"/>
        </a:spcBef>
        <a:buFont typeface="Arial" panose="020B0604020202020204" pitchFamily="34" charset="0"/>
        <a:buChar char="•"/>
        <a:defRPr sz="1398" kern="1200">
          <a:solidFill>
            <a:srgbClr val="005336"/>
          </a:solidFill>
          <a:latin typeface="Helvetica" pitchFamily="2" charset="0"/>
          <a:ea typeface="+mn-ea"/>
          <a:cs typeface="+mn-cs"/>
        </a:defRPr>
      </a:lvl1pPr>
      <a:lvl2pPr marL="555796" indent="-185265" algn="l" defTabSz="741063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398" kern="1200">
          <a:solidFill>
            <a:srgbClr val="005336"/>
          </a:solidFill>
          <a:latin typeface="Helvetica" pitchFamily="2" charset="0"/>
          <a:ea typeface="+mn-ea"/>
          <a:cs typeface="+mn-cs"/>
        </a:defRPr>
      </a:lvl2pPr>
      <a:lvl3pPr marL="926328" indent="-185265" algn="l" defTabSz="741063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398" kern="1200">
          <a:solidFill>
            <a:srgbClr val="005336"/>
          </a:solidFill>
          <a:latin typeface="Helvetica" pitchFamily="2" charset="0"/>
          <a:ea typeface="+mn-ea"/>
          <a:cs typeface="+mn-cs"/>
        </a:defRPr>
      </a:lvl3pPr>
      <a:lvl4pPr marL="1296859" indent="-185265" algn="l" defTabSz="741063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398" kern="1200">
          <a:solidFill>
            <a:srgbClr val="005336"/>
          </a:solidFill>
          <a:latin typeface="Helvetica" pitchFamily="2" charset="0"/>
          <a:ea typeface="+mn-ea"/>
          <a:cs typeface="+mn-cs"/>
        </a:defRPr>
      </a:lvl4pPr>
      <a:lvl5pPr marL="1667390" indent="-185265" algn="l" defTabSz="741063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398" kern="1200">
          <a:solidFill>
            <a:srgbClr val="005336"/>
          </a:solidFill>
          <a:latin typeface="Helvetica" pitchFamily="2" charset="0"/>
          <a:ea typeface="+mn-ea"/>
          <a:cs typeface="+mn-cs"/>
        </a:defRPr>
      </a:lvl5pPr>
      <a:lvl6pPr marL="2037922" indent="-185265" algn="l" defTabSz="741063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58" kern="1200">
          <a:solidFill>
            <a:schemeClr val="tx1"/>
          </a:solidFill>
          <a:latin typeface="+mn-lt"/>
          <a:ea typeface="+mn-ea"/>
          <a:cs typeface="+mn-cs"/>
        </a:defRPr>
      </a:lvl6pPr>
      <a:lvl7pPr marL="2408453" indent="-185265" algn="l" defTabSz="741063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58" kern="1200">
          <a:solidFill>
            <a:schemeClr val="tx1"/>
          </a:solidFill>
          <a:latin typeface="+mn-lt"/>
          <a:ea typeface="+mn-ea"/>
          <a:cs typeface="+mn-cs"/>
        </a:defRPr>
      </a:lvl7pPr>
      <a:lvl8pPr marL="2778985" indent="-185265" algn="l" defTabSz="741063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58" kern="1200">
          <a:solidFill>
            <a:schemeClr val="tx1"/>
          </a:solidFill>
          <a:latin typeface="+mn-lt"/>
          <a:ea typeface="+mn-ea"/>
          <a:cs typeface="+mn-cs"/>
        </a:defRPr>
      </a:lvl8pPr>
      <a:lvl9pPr marL="3149516" indent="-185265" algn="l" defTabSz="741063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1063" rtl="0" eaLnBrk="1" latinLnBrk="0" hangingPunct="1">
        <a:defRPr sz="1458" kern="1200">
          <a:solidFill>
            <a:schemeClr val="tx1"/>
          </a:solidFill>
          <a:latin typeface="+mn-lt"/>
          <a:ea typeface="+mn-ea"/>
          <a:cs typeface="+mn-cs"/>
        </a:defRPr>
      </a:lvl1pPr>
      <a:lvl2pPr marL="370531" algn="l" defTabSz="741063" rtl="0" eaLnBrk="1" latinLnBrk="0" hangingPunct="1">
        <a:defRPr sz="1458" kern="1200">
          <a:solidFill>
            <a:schemeClr val="tx1"/>
          </a:solidFill>
          <a:latin typeface="+mn-lt"/>
          <a:ea typeface="+mn-ea"/>
          <a:cs typeface="+mn-cs"/>
        </a:defRPr>
      </a:lvl2pPr>
      <a:lvl3pPr marL="741063" algn="l" defTabSz="741063" rtl="0" eaLnBrk="1" latinLnBrk="0" hangingPunct="1">
        <a:defRPr sz="1458" kern="1200">
          <a:solidFill>
            <a:schemeClr val="tx1"/>
          </a:solidFill>
          <a:latin typeface="+mn-lt"/>
          <a:ea typeface="+mn-ea"/>
          <a:cs typeface="+mn-cs"/>
        </a:defRPr>
      </a:lvl3pPr>
      <a:lvl4pPr marL="1111594" algn="l" defTabSz="741063" rtl="0" eaLnBrk="1" latinLnBrk="0" hangingPunct="1">
        <a:defRPr sz="1458" kern="1200">
          <a:solidFill>
            <a:schemeClr val="tx1"/>
          </a:solidFill>
          <a:latin typeface="+mn-lt"/>
          <a:ea typeface="+mn-ea"/>
          <a:cs typeface="+mn-cs"/>
        </a:defRPr>
      </a:lvl4pPr>
      <a:lvl5pPr marL="1482125" algn="l" defTabSz="741063" rtl="0" eaLnBrk="1" latinLnBrk="0" hangingPunct="1">
        <a:defRPr sz="1458" kern="1200">
          <a:solidFill>
            <a:schemeClr val="tx1"/>
          </a:solidFill>
          <a:latin typeface="+mn-lt"/>
          <a:ea typeface="+mn-ea"/>
          <a:cs typeface="+mn-cs"/>
        </a:defRPr>
      </a:lvl5pPr>
      <a:lvl6pPr marL="1852657" algn="l" defTabSz="741063" rtl="0" eaLnBrk="1" latinLnBrk="0" hangingPunct="1">
        <a:defRPr sz="1458" kern="1200">
          <a:solidFill>
            <a:schemeClr val="tx1"/>
          </a:solidFill>
          <a:latin typeface="+mn-lt"/>
          <a:ea typeface="+mn-ea"/>
          <a:cs typeface="+mn-cs"/>
        </a:defRPr>
      </a:lvl6pPr>
      <a:lvl7pPr marL="2223188" algn="l" defTabSz="741063" rtl="0" eaLnBrk="1" latinLnBrk="0" hangingPunct="1">
        <a:defRPr sz="1458" kern="1200">
          <a:solidFill>
            <a:schemeClr val="tx1"/>
          </a:solidFill>
          <a:latin typeface="+mn-lt"/>
          <a:ea typeface="+mn-ea"/>
          <a:cs typeface="+mn-cs"/>
        </a:defRPr>
      </a:lvl7pPr>
      <a:lvl8pPr marL="2593718" algn="l" defTabSz="741063" rtl="0" eaLnBrk="1" latinLnBrk="0" hangingPunct="1">
        <a:defRPr sz="1458" kern="1200">
          <a:solidFill>
            <a:schemeClr val="tx1"/>
          </a:solidFill>
          <a:latin typeface="+mn-lt"/>
          <a:ea typeface="+mn-ea"/>
          <a:cs typeface="+mn-cs"/>
        </a:defRPr>
      </a:lvl8pPr>
      <a:lvl9pPr marL="2964250" algn="l" defTabSz="741063" rtl="0" eaLnBrk="1" latinLnBrk="0" hangingPunct="1">
        <a:defRPr sz="14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librarycommunications.slack.com/archives/G01LKQ6NBGF/p1629967920002800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librarycommunications.slack.com/archives/G01LKQ6NBGF/p1629967752001800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librarycommunications.slack.com/archives/G01LKQ6NBGF/p1629967739001500" TargetMode="External"/><Relationship Id="rId5" Type="http://schemas.openxmlformats.org/officeDocument/2006/relationships/hyperlink" Target="https://librarycommunications.slack.com/archives/G01LKQ6NBGF/p1629967723001100" TargetMode="External"/><Relationship Id="rId4" Type="http://schemas.openxmlformats.org/officeDocument/2006/relationships/hyperlink" Target="https://librarycommunications.slack.com/archives/G01LKQ6NBGF/p162996771200080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www.ul.ie/library/events" TargetMode="Externa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ul.ie/events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ul.ie/library/explore-collections/special-collections/opening-hours" TargetMode="External"/><Relationship Id="rId4" Type="http://schemas.openxmlformats.org/officeDocument/2006/relationships/hyperlink" Target="mailto:specoll@ul.i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youtube.com/c/ULLibraryUL" TargetMode="Externa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hyperlink" Target="mailto:libinfo@ul.ie" TargetMode="Externa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l.ie/library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hyperlink" Target="mailto:libinfo@ul.i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FCB0A-7993-BA4C-8272-98FAE8DB7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230" y="4169757"/>
            <a:ext cx="7686167" cy="869551"/>
          </a:xfrm>
        </p:spPr>
        <p:txBody>
          <a:bodyPr>
            <a:noAutofit/>
          </a:bodyPr>
          <a:lstStyle/>
          <a:p>
            <a:r>
              <a:rPr lang="en-US" sz="4051" dirty="0">
                <a:latin typeface="Arial"/>
                <a:cs typeface="Arial"/>
              </a:rPr>
              <a:t>Need to know: library services for Postgraduates - 2022</a:t>
            </a:r>
            <a:endParaRPr lang="en-US" sz="4456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94F361-F4D6-E44D-BA05-8CE0226C3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387" y="5800396"/>
            <a:ext cx="7559262" cy="537713"/>
          </a:xfrm>
        </p:spPr>
        <p:txBody>
          <a:bodyPr>
            <a:normAutofit/>
          </a:bodyPr>
          <a:lstStyle/>
          <a:p>
            <a:r>
              <a:rPr lang="en-US" sz="1620" dirty="0"/>
              <a:t>Presented by the Department of Learning &amp; Engagement – </a:t>
            </a:r>
            <a:r>
              <a:rPr lang="en-US" sz="1620" dirty="0" err="1"/>
              <a:t>Glucksman</a:t>
            </a:r>
            <a:r>
              <a:rPr lang="en-US" sz="1620" dirty="0"/>
              <a:t>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042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293E211-673E-A94E-99CA-A17900E013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958"/>
          <a:stretch/>
        </p:blipFill>
        <p:spPr>
          <a:xfrm>
            <a:off x="3572946" y="1"/>
            <a:ext cx="8598107" cy="577214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23973F-1423-A346-9180-8D7D41DC0A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0"/>
            <a:ext cx="5167055" cy="576155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6553DC5-2320-F54C-BA78-167FE33F7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537097"/>
            <a:ext cx="2904063" cy="961316"/>
          </a:xfrm>
        </p:spPr>
        <p:txBody>
          <a:bodyPr/>
          <a:lstStyle/>
          <a:p>
            <a:r>
              <a:rPr lang="en-US" sz="4000" dirty="0"/>
              <a:t>Bookable Group Study Rooms</a:t>
            </a:r>
          </a:p>
        </p:txBody>
      </p:sp>
    </p:spTree>
    <p:extLst>
      <p:ext uri="{BB962C8B-B14F-4D97-AF65-F5344CB8AC3E}">
        <p14:creationId xmlns:p14="http://schemas.microsoft.com/office/powerpoint/2010/main" val="3077466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293E211-673E-A94E-99CA-A17900E013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00" y="0"/>
            <a:ext cx="8640000" cy="57600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23973F-1423-A346-9180-8D7D41DC0A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-1553"/>
            <a:ext cx="5167055" cy="576155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6553DC5-2320-F54C-BA78-167FE33F7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56" y="680788"/>
            <a:ext cx="3283983" cy="961316"/>
          </a:xfrm>
        </p:spPr>
        <p:txBody>
          <a:bodyPr/>
          <a:lstStyle/>
          <a:p>
            <a:r>
              <a:rPr lang="en-US" sz="4000" dirty="0"/>
              <a:t>Dedicated Postgraduate Commons</a:t>
            </a:r>
          </a:p>
        </p:txBody>
      </p:sp>
    </p:spTree>
    <p:extLst>
      <p:ext uri="{BB962C8B-B14F-4D97-AF65-F5344CB8AC3E}">
        <p14:creationId xmlns:p14="http://schemas.microsoft.com/office/powerpoint/2010/main" val="1374081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Floorplan – Graduate Commons, 2</a:t>
            </a:r>
            <a:r>
              <a:rPr lang="en-IE" baseline="30000" dirty="0"/>
              <a:t>nd</a:t>
            </a:r>
            <a:r>
              <a:rPr lang="en-IE" dirty="0"/>
              <a:t> floor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33"/>
          <a:stretch/>
        </p:blipFill>
        <p:spPr>
          <a:xfrm>
            <a:off x="1088370" y="1422896"/>
            <a:ext cx="9106219" cy="482453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608168" y="4869161"/>
            <a:ext cx="1872208" cy="72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496"/>
          </a:p>
        </p:txBody>
      </p:sp>
    </p:spTree>
    <p:extLst>
      <p:ext uri="{BB962C8B-B14F-4D97-AF65-F5344CB8AC3E}">
        <p14:creationId xmlns:p14="http://schemas.microsoft.com/office/powerpoint/2010/main" val="1581684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293E211-673E-A94E-99CA-A17900E013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335" y="0"/>
            <a:ext cx="8639330" cy="57600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23973F-1423-A346-9180-8D7D41DC0A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-1553"/>
            <a:ext cx="5167055" cy="576155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6553DC5-2320-F54C-BA78-167FE33F7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54" y="702821"/>
            <a:ext cx="3283983" cy="961316"/>
          </a:xfrm>
        </p:spPr>
        <p:txBody>
          <a:bodyPr/>
          <a:lstStyle/>
          <a:p>
            <a:r>
              <a:rPr lang="en-US" sz="4000" dirty="0"/>
              <a:t>Moot appellate courtroom</a:t>
            </a:r>
          </a:p>
        </p:txBody>
      </p:sp>
    </p:spTree>
    <p:extLst>
      <p:ext uri="{BB962C8B-B14F-4D97-AF65-F5344CB8AC3E}">
        <p14:creationId xmlns:p14="http://schemas.microsoft.com/office/powerpoint/2010/main" val="2010381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293E211-673E-A94E-99CA-A17900E013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69" r="6769" b="661"/>
          <a:stretch/>
        </p:blipFill>
        <p:spPr>
          <a:xfrm>
            <a:off x="3680191" y="-2"/>
            <a:ext cx="8511809" cy="5750807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23973F-1423-A346-9180-8D7D41DC0A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301170"/>
            <a:ext cx="4225832" cy="5186715"/>
          </a:xfrm>
          <a:prstGeom prst="rect">
            <a:avLst/>
          </a:prstGeom>
          <a:solidFill>
            <a:srgbClr val="00A956"/>
          </a:solidFill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6553DC5-2320-F54C-BA78-167FE33F7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48" y="590979"/>
            <a:ext cx="3539912" cy="865404"/>
          </a:xfrm>
        </p:spPr>
        <p:txBody>
          <a:bodyPr/>
          <a:lstStyle/>
          <a:p>
            <a:r>
              <a:rPr lang="en-US" sz="3200" dirty="0"/>
              <a:t>Student Peer Advisor Service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7BA1FF-7102-154E-B747-FBD43D02C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948" y="1716777"/>
            <a:ext cx="3539912" cy="2633499"/>
          </a:xfrm>
        </p:spPr>
        <p:txBody>
          <a:bodyPr/>
          <a:lstStyle/>
          <a:p>
            <a:pPr marL="0" indent="0">
              <a:buNone/>
            </a:pPr>
            <a:r>
              <a:rPr lang="en-GB" sz="1400" b="0" dirty="0"/>
              <a:t>We`re in the library all semester to help you…</a:t>
            </a:r>
          </a:p>
          <a:p>
            <a:pPr marL="0" indent="0">
              <a:buNone/>
            </a:pPr>
            <a:endParaRPr lang="en-GB" sz="1400" b="0" dirty="0"/>
          </a:p>
          <a:p>
            <a:r>
              <a:rPr lang="en-GB" sz="1400" b="0" dirty="0"/>
              <a:t>Find your way around</a:t>
            </a:r>
          </a:p>
          <a:p>
            <a:endParaRPr lang="en-GB" sz="1400" b="0" dirty="0"/>
          </a:p>
          <a:p>
            <a:r>
              <a:rPr lang="en-GB" sz="1400" b="0" dirty="0"/>
              <a:t>Book a group study room</a:t>
            </a:r>
          </a:p>
          <a:p>
            <a:endParaRPr lang="en-GB" sz="1400" b="0" dirty="0"/>
          </a:p>
          <a:p>
            <a:r>
              <a:rPr lang="en-GB" sz="1400" b="0" dirty="0"/>
              <a:t>Find, borrow, or return books</a:t>
            </a:r>
          </a:p>
          <a:p>
            <a:endParaRPr lang="en-GB" sz="1400" b="0" dirty="0"/>
          </a:p>
          <a:p>
            <a:r>
              <a:rPr lang="en-GB" sz="1400" b="0" dirty="0"/>
              <a:t>Print / photocopy</a:t>
            </a:r>
          </a:p>
          <a:p>
            <a:endParaRPr lang="en-GB" sz="1400" b="0" dirty="0"/>
          </a:p>
          <a:p>
            <a:r>
              <a:rPr lang="en-GB" sz="1400" b="0" dirty="0"/>
              <a:t>Settle into UL</a:t>
            </a:r>
          </a:p>
          <a:p>
            <a:endParaRPr lang="en-GB" sz="1620" b="0" dirty="0"/>
          </a:p>
          <a:p>
            <a:endParaRPr lang="en-US" sz="1215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55732" y="12144428"/>
            <a:ext cx="1304866" cy="3274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5573" tIns="27787" rIns="55573" bIns="27787" numCol="1" anchor="ctr" anchorCtr="0" compatLnSpc="1">
            <a:prstTxWarp prst="textNoShape">
              <a:avLst/>
            </a:prstTxWarp>
            <a:spAutoFit/>
          </a:bodyPr>
          <a:lstStyle/>
          <a:p>
            <a:pPr defTabSz="5557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69">
                <a:solidFill>
                  <a:srgbClr val="1D1C1D"/>
                </a:solidFill>
                <a:latin typeface="Arial" panose="020B0604020202020204" pitchFamily="34" charset="0"/>
                <a:ea typeface="Slack-Lato"/>
              </a:rPr>
              <a:t>Peer Advisors are here to help:</a:t>
            </a:r>
          </a:p>
          <a:p>
            <a:pPr defTabSz="55573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94">
              <a:solidFill>
                <a:srgbClr val="171616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55731" y="12268553"/>
            <a:ext cx="405217" cy="5616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555732"/>
            <a:r>
              <a:rPr lang="en-US" altLang="en-US" sz="548">
                <a:solidFill>
                  <a:srgbClr val="1D1C1D"/>
                </a:solidFill>
                <a:ea typeface="Slack-Lato"/>
                <a:hlinkClick r:id="rId4"/>
              </a:rPr>
              <a:t>9:48</a:t>
            </a:r>
            <a:endParaRPr lang="en-US" altLang="en-US" sz="669">
              <a:solidFill>
                <a:srgbClr val="1D1C1D"/>
              </a:solidFill>
              <a:ea typeface="Slack-Lato"/>
            </a:endParaRPr>
          </a:p>
          <a:p>
            <a:pPr defTabSz="555732">
              <a:buFontTx/>
              <a:buChar char="•"/>
            </a:pPr>
            <a:r>
              <a:rPr lang="en-US" altLang="en-US" sz="669">
                <a:solidFill>
                  <a:srgbClr val="1D1C1D"/>
                </a:solidFill>
                <a:ea typeface="Slack-Lato"/>
              </a:rPr>
              <a:t>find your way around</a:t>
            </a:r>
          </a:p>
          <a:p>
            <a:pPr defTabSz="555732"/>
            <a:endParaRPr lang="en-US" altLang="en-US" sz="1094">
              <a:solidFill>
                <a:srgbClr val="171616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55731" y="12509754"/>
            <a:ext cx="405217" cy="5616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555732"/>
            <a:r>
              <a:rPr lang="en-US" altLang="en-US" sz="548">
                <a:solidFill>
                  <a:srgbClr val="1D1C1D"/>
                </a:solidFill>
                <a:ea typeface="Slack-Lato"/>
                <a:hlinkClick r:id="rId5"/>
              </a:rPr>
              <a:t>9:48</a:t>
            </a:r>
            <a:endParaRPr lang="en-US" altLang="en-US" sz="669">
              <a:solidFill>
                <a:srgbClr val="1D1C1D"/>
              </a:solidFill>
              <a:ea typeface="Slack-Lato"/>
            </a:endParaRPr>
          </a:p>
          <a:p>
            <a:pPr defTabSz="555732">
              <a:buFontTx/>
              <a:buChar char="•"/>
            </a:pPr>
            <a:r>
              <a:rPr lang="en-US" altLang="en-US" sz="669">
                <a:solidFill>
                  <a:srgbClr val="1D1C1D"/>
                </a:solidFill>
                <a:ea typeface="Slack-Lato"/>
              </a:rPr>
              <a:t>book a study seat/room</a:t>
            </a:r>
          </a:p>
          <a:p>
            <a:pPr defTabSz="555732"/>
            <a:endParaRPr lang="en-US" altLang="en-US" sz="1094">
              <a:solidFill>
                <a:srgbClr val="171616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155731" y="12699465"/>
            <a:ext cx="405217" cy="6646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555732"/>
            <a:r>
              <a:rPr lang="en-US" altLang="en-US" sz="548">
                <a:solidFill>
                  <a:srgbClr val="1D1C1D"/>
                </a:solidFill>
                <a:ea typeface="Slack-Lato"/>
                <a:hlinkClick r:id="rId6"/>
              </a:rPr>
              <a:t>9:48</a:t>
            </a:r>
            <a:endParaRPr lang="en-US" altLang="en-US" sz="669">
              <a:solidFill>
                <a:srgbClr val="1D1C1D"/>
              </a:solidFill>
              <a:ea typeface="Slack-Lato"/>
            </a:endParaRPr>
          </a:p>
          <a:p>
            <a:pPr defTabSz="555732">
              <a:buFontTx/>
              <a:buChar char="•"/>
            </a:pPr>
            <a:r>
              <a:rPr lang="en-US" altLang="en-US" sz="669">
                <a:solidFill>
                  <a:srgbClr val="1D1C1D"/>
                </a:solidFill>
                <a:ea typeface="Slack-Lato"/>
              </a:rPr>
              <a:t>find, borrow, and return books</a:t>
            </a:r>
          </a:p>
          <a:p>
            <a:pPr defTabSz="555732"/>
            <a:endParaRPr lang="en-US" altLang="en-US" sz="1094">
              <a:solidFill>
                <a:srgbClr val="171616"/>
              </a:solidFill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155731" y="13043642"/>
            <a:ext cx="405217" cy="45865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555732"/>
            <a:r>
              <a:rPr lang="en-US" altLang="en-US" sz="548">
                <a:solidFill>
                  <a:srgbClr val="1D1C1D"/>
                </a:solidFill>
                <a:ea typeface="Slack-Lato"/>
                <a:hlinkClick r:id="rId7"/>
              </a:rPr>
              <a:t>9:49</a:t>
            </a:r>
            <a:endParaRPr lang="en-US" altLang="en-US" sz="669">
              <a:solidFill>
                <a:srgbClr val="1D1C1D"/>
              </a:solidFill>
              <a:ea typeface="Slack-Lato"/>
            </a:endParaRPr>
          </a:p>
          <a:p>
            <a:pPr defTabSz="555732">
              <a:buFontTx/>
              <a:buChar char="•"/>
            </a:pPr>
            <a:r>
              <a:rPr lang="en-US" altLang="en-US" sz="669">
                <a:solidFill>
                  <a:srgbClr val="1D1C1D"/>
                </a:solidFill>
                <a:ea typeface="Slack-Lato"/>
              </a:rPr>
              <a:t>print and photocopy</a:t>
            </a:r>
          </a:p>
          <a:p>
            <a:pPr defTabSz="555732"/>
            <a:endParaRPr lang="en-US" altLang="en-US" sz="1094">
              <a:solidFill>
                <a:srgbClr val="171616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155731" y="13284842"/>
            <a:ext cx="405217" cy="45865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r" defTabSz="5557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8">
                <a:solidFill>
                  <a:srgbClr val="1D1C1D"/>
                </a:solidFill>
                <a:latin typeface="Arial" panose="020B0604020202020204" pitchFamily="34" charset="0"/>
                <a:ea typeface="Slack-Lato"/>
                <a:hlinkClick r:id="rId8"/>
              </a:rPr>
              <a:t>9:52</a:t>
            </a:r>
            <a:endParaRPr lang="en-US" altLang="en-US" sz="669">
              <a:solidFill>
                <a:srgbClr val="1D1C1D"/>
              </a:solidFill>
              <a:latin typeface="Arial" panose="020B0604020202020204" pitchFamily="34" charset="0"/>
              <a:ea typeface="Slack-Lato"/>
            </a:endParaRPr>
          </a:p>
          <a:p>
            <a:pPr defTabSz="55573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669">
                <a:solidFill>
                  <a:srgbClr val="1D1C1D"/>
                </a:solidFill>
                <a:latin typeface="Arial" panose="020B0604020202020204" pitchFamily="34" charset="0"/>
                <a:ea typeface="Slack-Lato"/>
              </a:rPr>
              <a:t>settle into UL</a:t>
            </a:r>
          </a:p>
          <a:p>
            <a:pPr defTabSz="55573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94">
              <a:solidFill>
                <a:srgbClr val="171616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248353" y="12237049"/>
            <a:ext cx="1304866" cy="3274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55573" tIns="27787" rIns="55573" bIns="27787" numCol="1" anchor="ctr" anchorCtr="0" compatLnSpc="1">
            <a:prstTxWarp prst="textNoShape">
              <a:avLst/>
            </a:prstTxWarp>
            <a:spAutoFit/>
          </a:bodyPr>
          <a:lstStyle/>
          <a:p>
            <a:pPr defTabSz="5557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69">
                <a:solidFill>
                  <a:srgbClr val="1D1C1D"/>
                </a:solidFill>
                <a:latin typeface="Arial" panose="020B0604020202020204" pitchFamily="34" charset="0"/>
                <a:ea typeface="Slack-Lato"/>
              </a:rPr>
              <a:t>Peer Advisors are here to help:</a:t>
            </a:r>
          </a:p>
          <a:p>
            <a:pPr defTabSz="55573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94">
              <a:solidFill>
                <a:srgbClr val="171616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1248353" y="12361174"/>
            <a:ext cx="405217" cy="5616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555732"/>
            <a:r>
              <a:rPr lang="en-US" altLang="en-US" sz="548">
                <a:solidFill>
                  <a:srgbClr val="1D1C1D"/>
                </a:solidFill>
                <a:ea typeface="Slack-Lato"/>
                <a:hlinkClick r:id="rId4"/>
              </a:rPr>
              <a:t>9:48</a:t>
            </a:r>
            <a:endParaRPr lang="en-US" altLang="en-US" sz="669">
              <a:solidFill>
                <a:srgbClr val="1D1C1D"/>
              </a:solidFill>
              <a:ea typeface="Slack-Lato"/>
            </a:endParaRPr>
          </a:p>
          <a:p>
            <a:pPr defTabSz="555732">
              <a:buFontTx/>
              <a:buChar char="•"/>
            </a:pPr>
            <a:r>
              <a:rPr lang="en-US" altLang="en-US" sz="669">
                <a:solidFill>
                  <a:srgbClr val="1D1C1D"/>
                </a:solidFill>
                <a:ea typeface="Slack-Lato"/>
              </a:rPr>
              <a:t>find your way around</a:t>
            </a:r>
          </a:p>
          <a:p>
            <a:pPr defTabSz="555732"/>
            <a:endParaRPr lang="en-US" altLang="en-US" sz="1094">
              <a:solidFill>
                <a:srgbClr val="171616"/>
              </a:solidFill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248353" y="12602374"/>
            <a:ext cx="405217" cy="5616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555732"/>
            <a:r>
              <a:rPr lang="en-US" altLang="en-US" sz="548">
                <a:solidFill>
                  <a:srgbClr val="1D1C1D"/>
                </a:solidFill>
                <a:ea typeface="Slack-Lato"/>
                <a:hlinkClick r:id="rId5"/>
              </a:rPr>
              <a:t>9:48</a:t>
            </a:r>
            <a:endParaRPr lang="en-US" altLang="en-US" sz="669">
              <a:solidFill>
                <a:srgbClr val="1D1C1D"/>
              </a:solidFill>
              <a:ea typeface="Slack-Lato"/>
            </a:endParaRPr>
          </a:p>
          <a:p>
            <a:pPr defTabSz="555732">
              <a:buFontTx/>
              <a:buChar char="•"/>
            </a:pPr>
            <a:r>
              <a:rPr lang="en-US" altLang="en-US" sz="669">
                <a:solidFill>
                  <a:srgbClr val="1D1C1D"/>
                </a:solidFill>
                <a:ea typeface="Slack-Lato"/>
              </a:rPr>
              <a:t>book a study seat/room</a:t>
            </a:r>
          </a:p>
          <a:p>
            <a:pPr defTabSz="555732"/>
            <a:endParaRPr lang="en-US" altLang="en-US" sz="1094">
              <a:solidFill>
                <a:srgbClr val="171616"/>
              </a:solidFill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1248353" y="12792086"/>
            <a:ext cx="405217" cy="6646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555732"/>
            <a:r>
              <a:rPr lang="en-US" altLang="en-US" sz="548">
                <a:solidFill>
                  <a:srgbClr val="1D1C1D"/>
                </a:solidFill>
                <a:ea typeface="Slack-Lato"/>
                <a:hlinkClick r:id="rId6"/>
              </a:rPr>
              <a:t>9:48</a:t>
            </a:r>
            <a:endParaRPr lang="en-US" altLang="en-US" sz="669">
              <a:solidFill>
                <a:srgbClr val="1D1C1D"/>
              </a:solidFill>
              <a:ea typeface="Slack-Lato"/>
            </a:endParaRPr>
          </a:p>
          <a:p>
            <a:pPr defTabSz="555732">
              <a:buFontTx/>
              <a:buChar char="•"/>
            </a:pPr>
            <a:r>
              <a:rPr lang="en-US" altLang="en-US" sz="669">
                <a:solidFill>
                  <a:srgbClr val="1D1C1D"/>
                </a:solidFill>
                <a:ea typeface="Slack-Lato"/>
              </a:rPr>
              <a:t>find, borrow, and return books</a:t>
            </a:r>
          </a:p>
          <a:p>
            <a:pPr defTabSz="555732"/>
            <a:endParaRPr lang="en-US" altLang="en-US" sz="1094">
              <a:solidFill>
                <a:srgbClr val="171616"/>
              </a:solidFill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1248353" y="13136263"/>
            <a:ext cx="405217" cy="45865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555732"/>
            <a:r>
              <a:rPr lang="en-US" altLang="en-US" sz="548">
                <a:solidFill>
                  <a:srgbClr val="1D1C1D"/>
                </a:solidFill>
                <a:ea typeface="Slack-Lato"/>
                <a:hlinkClick r:id="rId7"/>
              </a:rPr>
              <a:t>9:49</a:t>
            </a:r>
            <a:endParaRPr lang="en-US" altLang="en-US" sz="669">
              <a:solidFill>
                <a:srgbClr val="1D1C1D"/>
              </a:solidFill>
              <a:ea typeface="Slack-Lato"/>
            </a:endParaRPr>
          </a:p>
          <a:p>
            <a:pPr defTabSz="555732">
              <a:buFontTx/>
              <a:buChar char="•"/>
            </a:pPr>
            <a:r>
              <a:rPr lang="en-US" altLang="en-US" sz="669">
                <a:solidFill>
                  <a:srgbClr val="1D1C1D"/>
                </a:solidFill>
                <a:ea typeface="Slack-Lato"/>
              </a:rPr>
              <a:t>print and photocopy</a:t>
            </a:r>
          </a:p>
          <a:p>
            <a:pPr defTabSz="555732"/>
            <a:endParaRPr lang="en-US" altLang="en-US" sz="1094">
              <a:solidFill>
                <a:srgbClr val="171616"/>
              </a:solidFill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1248353" y="13377463"/>
            <a:ext cx="405217" cy="45865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r" defTabSz="5557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8">
                <a:solidFill>
                  <a:srgbClr val="1D1C1D"/>
                </a:solidFill>
                <a:latin typeface="Arial" panose="020B0604020202020204" pitchFamily="34" charset="0"/>
                <a:ea typeface="Slack-Lato"/>
                <a:hlinkClick r:id="rId8"/>
              </a:rPr>
              <a:t>9:52</a:t>
            </a:r>
            <a:endParaRPr lang="en-US" altLang="en-US" sz="669">
              <a:solidFill>
                <a:srgbClr val="1D1C1D"/>
              </a:solidFill>
              <a:latin typeface="Arial" panose="020B0604020202020204" pitchFamily="34" charset="0"/>
              <a:ea typeface="Slack-Lato"/>
            </a:endParaRPr>
          </a:p>
          <a:p>
            <a:pPr defTabSz="55573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669">
                <a:solidFill>
                  <a:srgbClr val="1D1C1D"/>
                </a:solidFill>
                <a:latin typeface="Arial" panose="020B0604020202020204" pitchFamily="34" charset="0"/>
                <a:ea typeface="Slack-Lato"/>
              </a:rPr>
              <a:t>settle into UL</a:t>
            </a:r>
          </a:p>
          <a:p>
            <a:pPr defTabSz="55573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94">
              <a:solidFill>
                <a:srgbClr val="17161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697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23973F-1423-A346-9180-8D7D41DC0A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451994" y="-1554"/>
            <a:ext cx="5167055" cy="576155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6553DC5-2320-F54C-BA78-167FE33F7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537097"/>
            <a:ext cx="3932237" cy="961316"/>
          </a:xfrm>
        </p:spPr>
        <p:txBody>
          <a:bodyPr/>
          <a:lstStyle/>
          <a:p>
            <a:r>
              <a:rPr lang="en-US" sz="2800" dirty="0"/>
              <a:t>Technology Infused Spaces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7BA1FF-7102-154E-B747-FBD43D02C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872" y="2380513"/>
            <a:ext cx="2931285" cy="3918137"/>
          </a:xfrm>
        </p:spPr>
        <p:txBody>
          <a:bodyPr>
            <a:normAutofit/>
          </a:bodyPr>
          <a:lstStyle/>
          <a:p>
            <a:r>
              <a:rPr lang="en-US" sz="1800" b="0" dirty="0"/>
              <a:t>Laptop lending service</a:t>
            </a:r>
          </a:p>
          <a:p>
            <a:endParaRPr lang="en-US" sz="1800" b="0" dirty="0"/>
          </a:p>
          <a:p>
            <a:r>
              <a:rPr lang="en-US" sz="1800" b="0" dirty="0"/>
              <a:t>High quality printing and scanning</a:t>
            </a:r>
          </a:p>
          <a:p>
            <a:endParaRPr lang="en-US" sz="1800" b="0" dirty="0"/>
          </a:p>
          <a:p>
            <a:r>
              <a:rPr lang="en-US" sz="1800" b="0" dirty="0"/>
              <a:t>Data </a:t>
            </a:r>
            <a:r>
              <a:rPr lang="en-US" sz="1800" b="0" dirty="0" err="1"/>
              <a:t>Visualisation</a:t>
            </a:r>
            <a:r>
              <a:rPr lang="en-US" sz="1800" b="0" dirty="0"/>
              <a:t> suite</a:t>
            </a:r>
          </a:p>
          <a:p>
            <a:pPr marL="0" indent="0">
              <a:buNone/>
            </a:pPr>
            <a:endParaRPr lang="en-US" sz="1800" b="0" dirty="0"/>
          </a:p>
          <a:p>
            <a:r>
              <a:rPr lang="en-US" sz="1800" b="0" dirty="0" err="1"/>
              <a:t>Digitisation</a:t>
            </a:r>
            <a:r>
              <a:rPr lang="en-US" sz="1800" b="0" dirty="0"/>
              <a:t> lab</a:t>
            </a:r>
          </a:p>
          <a:p>
            <a:endParaRPr lang="en-US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17" y="308472"/>
            <a:ext cx="7268288" cy="48455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590" y="4764795"/>
            <a:ext cx="3037758" cy="2093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00294" y="11907"/>
            <a:ext cx="2491706" cy="165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24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23973F-1423-A346-9180-8D7D41DC0A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451994" y="-1554"/>
            <a:ext cx="5167055" cy="576155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6553DC5-2320-F54C-BA78-167FE33F7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908" y="417984"/>
            <a:ext cx="3932237" cy="961316"/>
          </a:xfrm>
        </p:spPr>
        <p:txBody>
          <a:bodyPr/>
          <a:lstStyle/>
          <a:p>
            <a:r>
              <a:rPr lang="en-IE" sz="2800" dirty="0"/>
              <a:t>The Library Digital Edge</a:t>
            </a:r>
            <a:endParaRPr lang="en-US" sz="28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7BA1FF-7102-154E-B747-FBD43D02C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1717" y="1299991"/>
            <a:ext cx="3798457" cy="4460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dirty="0"/>
              <a:t>Watch out for The Library Digital Edge, a suite of technology-enhanced learning spaces including</a:t>
            </a:r>
          </a:p>
          <a:p>
            <a:pPr marL="0" indent="0">
              <a:buNone/>
            </a:pPr>
            <a:r>
              <a:rPr lang="en-IE" dirty="0"/>
              <a:t> </a:t>
            </a:r>
          </a:p>
          <a:p>
            <a:r>
              <a:rPr lang="en-IE" sz="1500" dirty="0"/>
              <a:t>a </a:t>
            </a:r>
            <a:r>
              <a:rPr lang="en-IE" sz="1500" dirty="0" err="1"/>
              <a:t>greenscreen</a:t>
            </a:r>
            <a:r>
              <a:rPr lang="en-IE" sz="1500" dirty="0"/>
              <a:t> lab</a:t>
            </a:r>
          </a:p>
          <a:p>
            <a:r>
              <a:rPr lang="en-IE" sz="1500" dirty="0"/>
              <a:t>media production labs</a:t>
            </a:r>
          </a:p>
          <a:p>
            <a:r>
              <a:rPr lang="en-IE" sz="1500" dirty="0"/>
              <a:t>a Makerspace </a:t>
            </a:r>
          </a:p>
          <a:p>
            <a:r>
              <a:rPr lang="en-IE" sz="1500" dirty="0"/>
              <a:t>technology for loan</a:t>
            </a:r>
          </a:p>
          <a:p>
            <a:endParaRPr lang="en-IE" dirty="0"/>
          </a:p>
          <a:p>
            <a:pPr marL="0" indent="0">
              <a:buNone/>
            </a:pPr>
            <a:r>
              <a:rPr lang="en-IE" dirty="0"/>
              <a:t>Coming on-stream during the semester. </a:t>
            </a:r>
          </a:p>
          <a:p>
            <a:endParaRPr lang="en-US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144" y="0"/>
            <a:ext cx="7533107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16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3D60EC8-CA82-4D0C-A203-DBECCBD34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1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Library workshops</a:t>
            </a:r>
            <a:br>
              <a:rPr lang="en-US" sz="1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Learn how to search library holdings effectively, Referencing, EndNote and Research Data Management &amp; much more. </a:t>
            </a:r>
            <a:br>
              <a:rPr lang="en-US" sz="1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Reserve your place here  </a:t>
            </a:r>
            <a:r>
              <a:rPr lang="en-US" sz="1900" kern="1200">
                <a:solidFill>
                  <a:srgbClr val="FFFFFF"/>
                </a:solidFill>
                <a:latin typeface="+mj-lt"/>
                <a:ea typeface="+mj-ea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www.ul.ie/library/events</a:t>
            </a:r>
            <a:r>
              <a:rPr lang="en-US" sz="1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55E8281-AB08-4C41-8ADC-470BF8EA9D68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1" r="9091" b="13078"/>
          <a:stretch/>
        </p:blipFill>
        <p:spPr>
          <a:xfrm>
            <a:off x="4502428" y="570740"/>
            <a:ext cx="7225748" cy="57165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4534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221C0-9E78-8E49-8E1D-70A68F9C2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Sessions </a:t>
            </a:r>
            <a:r>
              <a:rPr lang="en-US" dirty="0">
                <a:hlinkClick r:id="rId2"/>
              </a:rPr>
              <a:t>www.ul.ie/events</a:t>
            </a:r>
            <a:r>
              <a:rPr lang="en-US" dirty="0"/>
              <a:t> </a:t>
            </a:r>
          </a:p>
        </p:txBody>
      </p:sp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6F8CA6C-1570-C14F-944B-4287467BE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167" y="1962873"/>
            <a:ext cx="3759516" cy="1728165"/>
          </a:xfrm>
          <a:prstGeom prst="rect">
            <a:avLst/>
          </a:prstGeom>
        </p:spPr>
      </p:pic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4A784003-2EB8-094E-AD22-C9F4F1F1A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364" y="1530430"/>
            <a:ext cx="6001655" cy="450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0" b="8020"/>
          <a:stretch>
            <a:fillRect/>
          </a:stretch>
        </p:blipFill>
        <p:spPr/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193C99-CA5D-004F-A7EF-DB7F8CF550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608207" y="-1553"/>
            <a:ext cx="5167056" cy="576155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A5B8AF2-9B14-594A-B310-C5902BB7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654" y="218529"/>
            <a:ext cx="3712898" cy="961316"/>
          </a:xfrm>
        </p:spPr>
        <p:txBody>
          <a:bodyPr/>
          <a:lstStyle/>
          <a:p>
            <a:r>
              <a:rPr lang="en-US" sz="2160" b="1" dirty="0">
                <a:latin typeface="Georgia"/>
              </a:rPr>
              <a:t>Unique and Distinctive Collections at UL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6465E00-993A-254C-A0B2-CB276FCCB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4480" y="1183418"/>
            <a:ext cx="4874684" cy="4501843"/>
          </a:xfrm>
        </p:spPr>
        <p:txBody>
          <a:bodyPr vert="horz" lIns="61732" tIns="30866" rIns="61732" bIns="30866" rtlCol="0" anchor="t">
            <a:noAutofit/>
          </a:bodyPr>
          <a:lstStyle/>
          <a:p>
            <a:pPr marL="192910" lvl="1" indent="-192910">
              <a:buFont typeface="Wingdings" panose="05000000000000000000" pitchFamily="2" charset="2"/>
              <a:buChar char="q"/>
            </a:pPr>
            <a:r>
              <a:rPr lang="en-IE" sz="1215" dirty="0">
                <a:solidFill>
                  <a:schemeClr val="bg1"/>
                </a:solidFill>
                <a:latin typeface="Calibri body"/>
                <a:cs typeface="Calibri"/>
              </a:rPr>
              <a:t>Access is by appointment only </a:t>
            </a:r>
            <a:br>
              <a:rPr lang="en-IE" sz="1215" dirty="0">
                <a:latin typeface="Calibri body"/>
                <a:cs typeface="Calibri"/>
              </a:rPr>
            </a:br>
            <a:endParaRPr lang="en-IE" sz="1215" dirty="0">
              <a:solidFill>
                <a:schemeClr val="bg1"/>
              </a:solidFill>
              <a:latin typeface="Calibri body"/>
              <a:cs typeface="Calibri"/>
            </a:endParaRPr>
          </a:p>
          <a:p>
            <a:pPr marL="192910" lvl="1" indent="-192910">
              <a:buFont typeface="Wingdings" panose="05000000000000000000" pitchFamily="2" charset="2"/>
              <a:buChar char="q"/>
            </a:pPr>
            <a:r>
              <a:rPr lang="en-IE" sz="1215" dirty="0">
                <a:solidFill>
                  <a:schemeClr val="bg1"/>
                </a:solidFill>
                <a:latin typeface="Calibri body"/>
                <a:cs typeface="Calibri"/>
              </a:rPr>
              <a:t>Collections include rare books, manuscripts, archives and other primary sources covering literature, history, politics,   architecture, science, medicine, religion…</a:t>
            </a:r>
            <a:endParaRPr lang="en-IE" sz="1215" dirty="0">
              <a:solidFill>
                <a:schemeClr val="bg1"/>
              </a:solidFill>
              <a:cs typeface="Calibri"/>
            </a:endParaRPr>
          </a:p>
          <a:p>
            <a:pPr marL="192910" lvl="1" indent="-192910">
              <a:buFont typeface="Wingdings" panose="05000000000000000000" pitchFamily="2" charset="2"/>
              <a:buChar char="q"/>
            </a:pPr>
            <a:endParaRPr lang="en-IE" sz="1215" dirty="0">
              <a:solidFill>
                <a:schemeClr val="bg1"/>
              </a:solidFill>
              <a:latin typeface="Calibri body"/>
              <a:cs typeface="Calibri" panose="020F0502020204030204" pitchFamily="34" charset="0"/>
            </a:endParaRPr>
          </a:p>
          <a:p>
            <a:pPr marL="192910" lvl="1" indent="-192910">
              <a:buFont typeface="Wingdings" panose="05000000000000000000" pitchFamily="2" charset="2"/>
              <a:buChar char="q"/>
            </a:pPr>
            <a:r>
              <a:rPr lang="en-IE" sz="1215" dirty="0">
                <a:solidFill>
                  <a:schemeClr val="bg1"/>
                </a:solidFill>
                <a:latin typeface="Calibri body"/>
                <a:cs typeface="Calibri"/>
              </a:rPr>
              <a:t>Boundless opportunities for discovery and original research and are open to all those interested</a:t>
            </a:r>
            <a:br>
              <a:rPr lang="en-IE" sz="1215" dirty="0">
                <a:latin typeface="Calibri body"/>
                <a:cs typeface="Calibri" panose="020F0502020204030204" pitchFamily="34" charset="0"/>
              </a:rPr>
            </a:br>
            <a:endParaRPr lang="en-IE" sz="1215" dirty="0">
              <a:solidFill>
                <a:schemeClr val="bg1"/>
              </a:solidFill>
              <a:latin typeface="Calibri body"/>
              <a:cs typeface="Calibri" panose="020F0502020204030204" pitchFamily="34" charset="0"/>
            </a:endParaRPr>
          </a:p>
          <a:p>
            <a:pPr marL="192910" lvl="1" indent="-192910">
              <a:buFont typeface="Wingdings" panose="05000000000000000000" pitchFamily="2" charset="2"/>
              <a:buChar char="q"/>
            </a:pPr>
            <a:r>
              <a:rPr lang="en-IE" sz="1215" dirty="0">
                <a:solidFill>
                  <a:schemeClr val="bg1"/>
                </a:solidFill>
                <a:latin typeface="Calibri body"/>
                <a:cs typeface="Calibri"/>
              </a:rPr>
              <a:t>Provides teaching, learning and research support to faculty and students</a:t>
            </a:r>
          </a:p>
          <a:p>
            <a:pPr marL="192910" lvl="1" indent="-192910">
              <a:buFont typeface="Wingdings" panose="05000000000000000000" pitchFamily="2" charset="2"/>
              <a:buChar char="q"/>
            </a:pPr>
            <a:endParaRPr lang="en-IE" sz="1215" dirty="0">
              <a:solidFill>
                <a:schemeClr val="bg1"/>
              </a:solidFill>
              <a:latin typeface="Calibri body"/>
              <a:cs typeface="Calibri" panose="020F0502020204030204" pitchFamily="34" charset="0"/>
            </a:endParaRPr>
          </a:p>
          <a:p>
            <a:pPr marL="192910" lvl="1" indent="-192910">
              <a:buFont typeface="Wingdings" panose="05000000000000000000" pitchFamily="2" charset="2"/>
              <a:buChar char="q"/>
            </a:pPr>
            <a:r>
              <a:rPr lang="en-IE" sz="1215" dirty="0">
                <a:solidFill>
                  <a:schemeClr val="bg1"/>
                </a:solidFill>
                <a:latin typeface="Calibri body"/>
                <a:cs typeface="Calibri"/>
              </a:rPr>
              <a:t>Hosts workshops and classes for undergraduate and postgraduate students in the use of primary sources </a:t>
            </a:r>
            <a:br>
              <a:rPr lang="en-IE" sz="1215" dirty="0">
                <a:latin typeface="Calibri body"/>
                <a:cs typeface="Calibri" panose="020F0502020204030204" pitchFamily="34" charset="0"/>
              </a:rPr>
            </a:br>
            <a:endParaRPr lang="en-IE" sz="1215" dirty="0">
              <a:solidFill>
                <a:schemeClr val="bg1"/>
              </a:solidFill>
              <a:latin typeface="Calibri body"/>
              <a:cs typeface="Calibri" panose="020F0502020204030204" pitchFamily="34" charset="0"/>
            </a:endParaRPr>
          </a:p>
          <a:p>
            <a:pPr marL="192910" lvl="1" indent="-192910">
              <a:buFont typeface="Wingdings" panose="05000000000000000000" pitchFamily="2" charset="2"/>
              <a:buChar char="q"/>
            </a:pPr>
            <a:r>
              <a:rPr lang="en-IE" sz="1215" dirty="0">
                <a:solidFill>
                  <a:schemeClr val="bg1"/>
                </a:solidFill>
                <a:latin typeface="Calibri body"/>
                <a:cs typeface="Calibri"/>
              </a:rPr>
              <a:t>Work with faculty to embed primary sources in curriculum through assessment and digital scholarship (recent classes include History, English, Digital Humanities, Architecture, IWAMD)</a:t>
            </a:r>
          </a:p>
          <a:p>
            <a:pPr marL="411541" lvl="1"/>
            <a:endParaRPr lang="en-IE" sz="1215" dirty="0">
              <a:solidFill>
                <a:schemeClr val="bg1"/>
              </a:solidFill>
              <a:latin typeface="Calibri body"/>
              <a:cs typeface="Calibri" panose="020F0502020204030204" pitchFamily="34" charset="0"/>
            </a:endParaRPr>
          </a:p>
          <a:p>
            <a:pPr marL="192910" lvl="1" indent="-192910">
              <a:buFont typeface="Wingdings" panose="05000000000000000000" pitchFamily="2" charset="2"/>
              <a:buChar char="q"/>
            </a:pPr>
            <a:r>
              <a:rPr lang="en-IE" sz="1215" dirty="0">
                <a:solidFill>
                  <a:schemeClr val="bg1"/>
                </a:solidFill>
                <a:latin typeface="Calibri body"/>
                <a:cs typeface="Calibri"/>
              </a:rPr>
              <a:t>Archivist for student/staff engagement and teaching</a:t>
            </a:r>
          </a:p>
          <a:p>
            <a:pPr marL="192910" lvl="1" indent="-192910">
              <a:buFont typeface="Wingdings" panose="05000000000000000000" pitchFamily="2" charset="2"/>
              <a:buChar char="q"/>
            </a:pPr>
            <a:endParaRPr lang="en-IE" sz="1215" dirty="0">
              <a:solidFill>
                <a:schemeClr val="bg1"/>
              </a:solidFill>
              <a:latin typeface="Calibri body"/>
              <a:cs typeface="Calibri" panose="020F0502020204030204" pitchFamily="34" charset="0"/>
            </a:endParaRPr>
          </a:p>
          <a:p>
            <a:pPr marL="192910" lvl="1" indent="-192910">
              <a:buFont typeface="Wingdings" panose="05000000000000000000" pitchFamily="2" charset="2"/>
              <a:buChar char="q"/>
            </a:pPr>
            <a:r>
              <a:rPr lang="en-IE" sz="1215" dirty="0">
                <a:solidFill>
                  <a:schemeClr val="bg1"/>
                </a:solidFill>
                <a:latin typeface="Calibri body"/>
                <a:cs typeface="Calibri" panose="020F0502020204030204" pitchFamily="34" charset="0"/>
              </a:rPr>
              <a:t>Contact </a:t>
            </a:r>
            <a:r>
              <a:rPr lang="en-IE" sz="1215" dirty="0">
                <a:solidFill>
                  <a:schemeClr val="bg1"/>
                </a:solidFill>
                <a:latin typeface="Calibri body"/>
                <a:cs typeface="Calibri" panose="020F0502020204030204" pitchFamily="34" charset="0"/>
                <a:hlinkClick r:id="rId4"/>
              </a:rPr>
              <a:t>specoll@ul.ie</a:t>
            </a:r>
            <a:r>
              <a:rPr lang="en-IE" sz="1215" dirty="0">
                <a:solidFill>
                  <a:schemeClr val="bg1"/>
                </a:solidFill>
                <a:latin typeface="Calibri body"/>
                <a:cs typeface="Calibri" panose="020F0502020204030204" pitchFamily="34" charset="0"/>
              </a:rPr>
              <a:t> </a:t>
            </a:r>
          </a:p>
          <a:p>
            <a:pPr marL="192910" lvl="1" indent="-192910">
              <a:buFont typeface="Wingdings" panose="05000000000000000000" pitchFamily="2" charset="2"/>
              <a:buChar char="q"/>
            </a:pPr>
            <a:endParaRPr lang="en-IE" sz="1215" dirty="0">
              <a:solidFill>
                <a:schemeClr val="bg1"/>
              </a:solidFill>
              <a:latin typeface="Calibri body"/>
              <a:cs typeface="Calibri"/>
            </a:endParaRPr>
          </a:p>
          <a:p>
            <a:endParaRPr lang="en-US" dirty="0">
              <a:cs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78A687-389E-46F4-883C-19473042A448}"/>
              </a:ext>
            </a:extLst>
          </p:cNvPr>
          <p:cNvSpPr txBox="1"/>
          <p:nvPr/>
        </p:nvSpPr>
        <p:spPr>
          <a:xfrm>
            <a:off x="662316" y="5349249"/>
            <a:ext cx="4990990" cy="2493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1732" tIns="30866" rIns="61732" bIns="3086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15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https://www.ul.ie/library/explore-collections/special-collections/</a:t>
            </a:r>
            <a:r>
              <a:rPr lang="en-US" sz="1215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21686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EE75C-7A52-4A55-A5DF-CB6BFA301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498" y="2065772"/>
            <a:ext cx="9466444" cy="704101"/>
          </a:xfrm>
        </p:spPr>
        <p:txBody>
          <a:bodyPr/>
          <a:lstStyle/>
          <a:p>
            <a:r>
              <a:rPr lang="en-IE" b="1" dirty="0">
                <a:solidFill>
                  <a:srgbClr val="000000"/>
                </a:solidFill>
                <a:latin typeface="Georgia"/>
              </a:rPr>
              <a:t>Welcome to UL!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F36EE-5E46-4615-80C4-0AA06D4AB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498" y="3011996"/>
            <a:ext cx="4824766" cy="2574000"/>
          </a:xfrm>
        </p:spPr>
        <p:txBody>
          <a:bodyPr/>
          <a:lstStyle/>
          <a:p>
            <a:pPr marL="0" indent="0">
              <a:buNone/>
            </a:pPr>
            <a:r>
              <a:rPr lang="en-GB" sz="2160" dirty="0"/>
              <a:t>The Glucksman Library welcomes all new students and researchers, and look forward to meeting and supporting you, both online and in person throughout your journey In UL.</a:t>
            </a:r>
            <a:endParaRPr lang="en-IE" sz="2160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263" y="1366547"/>
            <a:ext cx="5446424" cy="36252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8170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9787907-A54C-DC42-AD7A-B326079EBA1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54"/>
          <a:stretch/>
        </p:blipFill>
        <p:spPr>
          <a:xfrm>
            <a:off x="4327777" y="1"/>
            <a:ext cx="7224936" cy="576155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FDAF68-9C32-2740-9CA2-EB02BD1A11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806136" y="0"/>
            <a:ext cx="3521641" cy="5761553"/>
          </a:xfrm>
          <a:prstGeom prst="rect">
            <a:avLst/>
          </a:prstGeom>
          <a:solidFill>
            <a:srgbClr val="00A956"/>
          </a:solidFill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C2B705B7-E265-1947-8AA7-CC3DCD48D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589" y="345671"/>
            <a:ext cx="2513428" cy="961316"/>
          </a:xfrm>
        </p:spPr>
        <p:txBody>
          <a:bodyPr/>
          <a:lstStyle/>
          <a:p>
            <a:pPr defTabSz="61731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240" kern="0" dirty="0"/>
              <a:t>Subscribe to the Library`s YouTube channel </a:t>
            </a:r>
            <a:br>
              <a:rPr lang="en-US" sz="3240" kern="0" dirty="0"/>
            </a:br>
            <a:br>
              <a:rPr lang="en-US" sz="3240" kern="0" dirty="0"/>
            </a:br>
            <a:r>
              <a:rPr lang="en-US" sz="3240" kern="0" dirty="0"/>
              <a:t>@ </a:t>
            </a:r>
            <a:r>
              <a:rPr lang="en-US" sz="3240" kern="0" dirty="0" err="1">
                <a:hlinkClick r:id="rId5"/>
              </a:rPr>
              <a:t>ULLibrary</a:t>
            </a:r>
            <a:endParaRPr lang="en-IE" sz="945" kern="0" dirty="0"/>
          </a:p>
        </p:txBody>
      </p:sp>
    </p:spTree>
    <p:extLst>
      <p:ext uri="{BB962C8B-B14F-4D97-AF65-F5344CB8AC3E}">
        <p14:creationId xmlns:p14="http://schemas.microsoft.com/office/powerpoint/2010/main" val="2394449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9754" y="5677891"/>
            <a:ext cx="2945995" cy="715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62984"/>
            <a:r>
              <a:rPr lang="en-IE" sz="4051" b="1" dirty="0">
                <a:solidFill>
                  <a:prstClr val="white"/>
                </a:solidFill>
                <a:latin typeface="Calibri Light" panose="020F0302020204030204"/>
                <a:ea typeface="Verdana" panose="020B0604030504040204" pitchFamily="34" charset="0"/>
                <a:cs typeface="Verdana" panose="020B0604030504040204" pitchFamily="34" charset="0"/>
              </a:rPr>
              <a:t>ul.ie/library</a:t>
            </a:r>
            <a:r>
              <a:rPr lang="en-IE" sz="4051" b="1" dirty="0">
                <a:solidFill>
                  <a:srgbClr val="F7FAEA"/>
                </a:solidFill>
                <a:latin typeface="Calibri Light" panose="020F0302020204030204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592" y="5201222"/>
            <a:ext cx="624303" cy="6243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881" y="4468446"/>
            <a:ext cx="591399" cy="5913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560785" y="4661122"/>
            <a:ext cx="1533006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2984"/>
            <a:r>
              <a:rPr lang="en-IE" sz="1890" dirty="0">
                <a:solidFill>
                  <a:srgbClr val="DB77D4"/>
                </a:solidFill>
                <a:latin typeface="Calibri Light" panose="020F0302020204030204"/>
                <a:ea typeface="Verdana" panose="020B0604030504040204" pitchFamily="34" charset="0"/>
                <a:cs typeface="Verdana" panose="020B0604030504040204" pitchFamily="34" charset="0"/>
              </a:rPr>
              <a:t>@ullibrary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1425" y="4313010"/>
            <a:ext cx="5280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62984"/>
            <a:r>
              <a:rPr lang="en-IE" sz="2000" b="1" dirty="0">
                <a:solidFill>
                  <a:prstClr val="white"/>
                </a:solidFill>
                <a:latin typeface="Calibri body"/>
                <a:ea typeface="Verdana" panose="020B0604030504040204" pitchFamily="34" charset="0"/>
                <a:cs typeface="Verdana" panose="020B0604030504040204" pitchFamily="34" charset="0"/>
              </a:rPr>
              <a:t>Follow us on social media &amp; visit the </a:t>
            </a:r>
            <a:r>
              <a:rPr lang="en-IE" sz="2000" b="1" dirty="0" err="1">
                <a:solidFill>
                  <a:prstClr val="white"/>
                </a:solidFill>
                <a:latin typeface="Calibri body"/>
                <a:ea typeface="Verdana" panose="020B0604030504040204" pitchFamily="34" charset="0"/>
                <a:cs typeface="Verdana" panose="020B0604030504040204" pitchFamily="34" charset="0"/>
              </a:rPr>
              <a:t>Glucksman</a:t>
            </a:r>
            <a:r>
              <a:rPr lang="en-IE" sz="2000" b="1" dirty="0">
                <a:solidFill>
                  <a:prstClr val="white"/>
                </a:solidFill>
                <a:latin typeface="Calibri body"/>
                <a:ea typeface="Verdana" panose="020B0604030504040204" pitchFamily="34" charset="0"/>
                <a:cs typeface="Verdana" panose="020B0604030504040204" pitchFamily="34" charset="0"/>
              </a:rPr>
              <a:t> Library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104" y="3519253"/>
            <a:ext cx="2570100" cy="5370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527157" y="5370919"/>
            <a:ext cx="1227837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62984"/>
            <a:r>
              <a:rPr lang="en-IE" sz="2160" dirty="0">
                <a:solidFill>
                  <a:srgbClr val="00B0F0"/>
                </a:solidFill>
                <a:latin typeface="Calibri Light" panose="020F0302020204030204"/>
                <a:ea typeface="Verdana" panose="020B0604030504040204" pitchFamily="34" charset="0"/>
                <a:cs typeface="Verdana" panose="020B0604030504040204" pitchFamily="34" charset="0"/>
              </a:rPr>
              <a:t>@</a:t>
            </a:r>
            <a:r>
              <a:rPr lang="en-IE" sz="1890" dirty="0">
                <a:solidFill>
                  <a:srgbClr val="00B0F0"/>
                </a:solidFill>
                <a:latin typeface="Calibri Light" panose="020F0302020204030204"/>
                <a:ea typeface="Verdana" panose="020B0604030504040204" pitchFamily="34" charset="0"/>
                <a:cs typeface="Verdana" panose="020B0604030504040204" pitchFamily="34" charset="0"/>
              </a:rPr>
              <a:t>ullibrary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A294D9-04D0-45B2-AE26-B602683E0424}"/>
              </a:ext>
            </a:extLst>
          </p:cNvPr>
          <p:cNvSpPr/>
          <p:nvPr/>
        </p:nvSpPr>
        <p:spPr>
          <a:xfrm>
            <a:off x="9527156" y="3888278"/>
            <a:ext cx="1654556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62984"/>
            <a:r>
              <a:rPr lang="en-IE" sz="2160" dirty="0">
                <a:solidFill>
                  <a:srgbClr val="00B0F0"/>
                </a:solidFill>
                <a:latin typeface="Calibri Light" panose="020F0302020204030204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libinfo@ul.ie</a:t>
            </a:r>
            <a:r>
              <a:rPr lang="en-IE" sz="2160" dirty="0">
                <a:solidFill>
                  <a:srgbClr val="00B0F0"/>
                </a:solidFill>
                <a:latin typeface="Calibri Light" panose="020F0302020204030204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IE" sz="1890" dirty="0">
              <a:solidFill>
                <a:srgbClr val="00B0F0"/>
              </a:solidFill>
              <a:latin typeface="Calibri Light" panose="020F030202020403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 descr="A picture containing umbrella&#10;&#10;Description automatically generated">
            <a:extLst>
              <a:ext uri="{FF2B5EF4-FFF2-40B4-BE49-F238E27FC236}">
                <a16:creationId xmlns:a16="http://schemas.microsoft.com/office/drawing/2014/main" id="{A71F0FF1-CF3E-482A-A879-E0FFCF8409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9881" y="3747216"/>
            <a:ext cx="624303" cy="618206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0518F73-5AAE-4D22-9EEB-C7DA00285E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4047" y="6018015"/>
            <a:ext cx="549470" cy="54947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F1E4B46-1513-49A7-A714-4A8AC37971B6}"/>
              </a:ext>
            </a:extLst>
          </p:cNvPr>
          <p:cNvSpPr/>
          <p:nvPr/>
        </p:nvSpPr>
        <p:spPr>
          <a:xfrm>
            <a:off x="9527156" y="6171177"/>
            <a:ext cx="1351267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62984"/>
            <a:r>
              <a:rPr lang="en-IE" sz="2160" dirty="0">
                <a:solidFill>
                  <a:srgbClr val="00B0F0"/>
                </a:solidFill>
                <a:latin typeface="Calibri Light" panose="020F0302020204030204"/>
                <a:ea typeface="Verdana" panose="020B0604030504040204" pitchFamily="34" charset="0"/>
                <a:cs typeface="Verdana" panose="020B0604030504040204" pitchFamily="34" charset="0"/>
              </a:rPr>
              <a:t>@</a:t>
            </a:r>
            <a:r>
              <a:rPr lang="en-IE" sz="1890" dirty="0">
                <a:solidFill>
                  <a:srgbClr val="00B0F0"/>
                </a:solidFill>
                <a:latin typeface="Calibri Light" panose="020F0302020204030204"/>
                <a:ea typeface="Verdana" panose="020B0604030504040204" pitchFamily="34" charset="0"/>
                <a:cs typeface="Verdana" panose="020B0604030504040204" pitchFamily="34" charset="0"/>
              </a:rPr>
              <a:t>LibraryUL</a:t>
            </a:r>
          </a:p>
        </p:txBody>
      </p:sp>
    </p:spTree>
    <p:extLst>
      <p:ext uri="{BB962C8B-B14F-4D97-AF65-F5344CB8AC3E}">
        <p14:creationId xmlns:p14="http://schemas.microsoft.com/office/powerpoint/2010/main" val="1476850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293E211-673E-A94E-99CA-A17900E013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" r="8"/>
          <a:stretch>
            <a:fillRect/>
          </a:stretch>
        </p:blipFill>
        <p:spPr/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23973F-1423-A346-9180-8D7D41DC0A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648942" y="286642"/>
            <a:ext cx="5007464" cy="5186715"/>
          </a:xfrm>
          <a:prstGeom prst="rect">
            <a:avLst/>
          </a:prstGeom>
          <a:solidFill>
            <a:srgbClr val="00A956"/>
          </a:solidFill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6553DC5-2320-F54C-BA78-167FE33F7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60" y="864564"/>
            <a:ext cx="3539912" cy="865404"/>
          </a:xfrm>
        </p:spPr>
        <p:txBody>
          <a:bodyPr/>
          <a:lstStyle/>
          <a:p>
            <a:r>
              <a:rPr lang="en-US" sz="4000" b="1" dirty="0"/>
              <a:t>Using the library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7BA1FF-7102-154E-B747-FBD43D02C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960" y="1984074"/>
            <a:ext cx="3743182" cy="4116644"/>
          </a:xfrm>
        </p:spPr>
        <p:txBody>
          <a:bodyPr>
            <a:normAutofit/>
          </a:bodyPr>
          <a:lstStyle/>
          <a:p>
            <a:pPr marL="185243" indent="-185243"/>
            <a:r>
              <a:rPr lang="en-IE" sz="1800" b="0" dirty="0">
                <a:latin typeface="Helvetica"/>
                <a:cs typeface="Helvetica"/>
              </a:rPr>
              <a:t>We are open from </a:t>
            </a:r>
          </a:p>
          <a:p>
            <a:pPr marL="0" indent="0">
              <a:buNone/>
            </a:pPr>
            <a:r>
              <a:rPr lang="en-IE" sz="1800" b="0" dirty="0">
                <a:latin typeface="Helvetica"/>
                <a:cs typeface="Helvetica"/>
              </a:rPr>
              <a:t>	07:00-24:00 Mon – Fri </a:t>
            </a:r>
          </a:p>
          <a:p>
            <a:pPr marL="0" indent="0">
              <a:buNone/>
            </a:pPr>
            <a:r>
              <a:rPr lang="en-IE" sz="1800" b="0" dirty="0">
                <a:latin typeface="Helvetica"/>
                <a:cs typeface="Helvetica"/>
              </a:rPr>
              <a:t>	10:00-20:00 Sat and Sun</a:t>
            </a:r>
          </a:p>
          <a:p>
            <a:pPr marL="0" indent="0">
              <a:buNone/>
            </a:pPr>
            <a:endParaRPr lang="en-US" sz="1800" b="0" dirty="0">
              <a:cs typeface="Helvetica"/>
            </a:endParaRPr>
          </a:p>
          <a:p>
            <a:pPr marL="185243" indent="-185243"/>
            <a:r>
              <a:rPr lang="en-IE" sz="1800" b="0" dirty="0">
                <a:latin typeface="Helvetica"/>
                <a:cs typeface="Helvetica"/>
              </a:rPr>
              <a:t>Use your UL ID card to swipe in to the library (and also to borrow books and laptops)</a:t>
            </a:r>
          </a:p>
          <a:p>
            <a:pPr marL="185243" indent="-185243"/>
            <a:endParaRPr lang="en-IE" sz="1800" b="0" dirty="0">
              <a:latin typeface="Helvetica"/>
              <a:cs typeface="Helvetica"/>
            </a:endParaRPr>
          </a:p>
          <a:p>
            <a:pPr marL="185243" indent="-185243"/>
            <a:r>
              <a:rPr lang="en-IE" sz="1800" b="0" dirty="0">
                <a:latin typeface="Helvetica"/>
                <a:cs typeface="Helvetica"/>
              </a:rPr>
              <a:t>You won`t be charged fines for overdue books</a:t>
            </a:r>
          </a:p>
          <a:p>
            <a:pPr marL="185243" indent="-185243"/>
            <a:endParaRPr lang="en-IE" sz="2900" b="0" dirty="0">
              <a:cs typeface="Helvetica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62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739" y="388182"/>
            <a:ext cx="9420652" cy="805592"/>
          </a:xfrm>
          <a:noFill/>
        </p:spPr>
        <p:txBody>
          <a:bodyPr vert="horz" lIns="82317" tIns="41158" rIns="82317" bIns="41158" rtlCol="0" anchor="b">
            <a:normAutofit/>
          </a:bodyPr>
          <a:lstStyle/>
          <a:p>
            <a:pPr algn="ctr"/>
            <a:r>
              <a:rPr lang="en-US" sz="4681" b="1" dirty="0"/>
              <a:t>Borrowing</a:t>
            </a:r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3FB9A076-B3B1-4E98-A803-6DE3FA176D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5" r="5843" b="-4"/>
          <a:stretch/>
        </p:blipFill>
        <p:spPr>
          <a:xfrm>
            <a:off x="1420576" y="1517570"/>
            <a:ext cx="8767660" cy="4828741"/>
          </a:xfrm>
          <a:prstGeom prst="rect">
            <a:avLst/>
          </a:prstGeom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577" y="5481043"/>
            <a:ext cx="1882345" cy="86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56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C23973F-1423-A346-9180-8D7D41DC0A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608206" y="0"/>
            <a:ext cx="5735899" cy="576155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6553DC5-2320-F54C-BA78-167FE33F7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608" y="405687"/>
            <a:ext cx="3673077" cy="544853"/>
          </a:xfrm>
        </p:spPr>
        <p:txBody>
          <a:bodyPr/>
          <a:lstStyle/>
          <a:p>
            <a:r>
              <a:rPr lang="en-US" sz="2160" b="1" dirty="0">
                <a:latin typeface="Georgia"/>
              </a:rPr>
              <a:t>The online library at UL </a:t>
            </a:r>
            <a:endParaRPr lang="en-US" sz="2160" b="1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7BA1FF-7102-154E-B747-FBD43D02C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581" y="1234633"/>
            <a:ext cx="4097929" cy="4496740"/>
          </a:xfrm>
        </p:spPr>
        <p:txBody>
          <a:bodyPr vert="horz" lIns="61732" tIns="30866" rIns="61732" bIns="30866" rtlCol="0" anchor="t">
            <a:noAutofit/>
          </a:bodyPr>
          <a:lstStyle/>
          <a:p>
            <a:pPr marL="208400" lvl="1" indent="-208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E" sz="162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library provides you with the material you need for your </a:t>
            </a:r>
            <a:r>
              <a:rPr lang="en-IE" sz="1620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research</a:t>
            </a:r>
            <a:r>
              <a:rPr lang="en-IE" sz="162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</a:p>
          <a:p>
            <a:pPr marL="208400" lvl="1" indent="-2084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IE" sz="162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08400" lvl="1" indent="-208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E" sz="162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Any items we do not subscribe to can be found through our interlibrary loans service. </a:t>
            </a:r>
          </a:p>
          <a:p>
            <a:pPr marL="208400" lvl="1" indent="-2084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IE" sz="162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08400" lvl="1" indent="-208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E" sz="162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24-hour </a:t>
            </a:r>
            <a:r>
              <a:rPr lang="en-IE" sz="1620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access </a:t>
            </a:r>
            <a:r>
              <a:rPr lang="en-IE" sz="162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library electronic content, at home or on campus </a:t>
            </a:r>
          </a:p>
          <a:p>
            <a:pPr marL="578932" lvl="2" indent="-208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E" sz="1458" dirty="0">
                <a:solidFill>
                  <a:schemeClr val="bg1"/>
                </a:solidFill>
                <a:cs typeface="Arial" panose="020B0604020202020204" pitchFamily="34" charset="0"/>
              </a:rPr>
              <a:t>Your UL network ID is your login for library online collections </a:t>
            </a:r>
            <a:r>
              <a:rPr lang="en-IE" sz="1458" dirty="0">
                <a:hlinkClick r:id="rId3"/>
              </a:rPr>
              <a:t>www.ul.ie/library</a:t>
            </a:r>
            <a:br>
              <a:rPr lang="en-IE" sz="1458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IE" sz="1458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08400" lvl="1" indent="-208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E" sz="1620" dirty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Live chat </a:t>
            </a:r>
            <a:r>
              <a:rPr lang="en-IE" sz="162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service 09:00 – 21:00 and via email at </a:t>
            </a:r>
            <a:r>
              <a:rPr lang="en-IE" sz="162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libinfo@ul.ie</a:t>
            </a:r>
            <a:endParaRPr lang="en-IE" sz="162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08400" lvl="1" indent="-2084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IE" sz="135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lvl="1">
              <a:lnSpc>
                <a:spcPct val="100000"/>
              </a:lnSpc>
            </a:pPr>
            <a:br>
              <a:rPr lang="en-IE" sz="135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IE" sz="135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Picture 2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91B2EA84-F5F2-4FCE-9696-2A603D064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84" y="0"/>
            <a:ext cx="6706909" cy="576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43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293E211-673E-A94E-99CA-A17900E013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3"/>
          <a:stretch/>
        </p:blipFill>
        <p:spPr>
          <a:xfrm>
            <a:off x="3570733" y="0"/>
            <a:ext cx="8621267" cy="577533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23973F-1423-A346-9180-8D7D41DC0A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354217" y="294311"/>
            <a:ext cx="4944896" cy="5186715"/>
          </a:xfrm>
          <a:prstGeom prst="rect">
            <a:avLst/>
          </a:prstGeom>
          <a:solidFill>
            <a:srgbClr val="00A956"/>
          </a:solidFill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6553DC5-2320-F54C-BA78-167FE33F7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522" y="793152"/>
            <a:ext cx="3344400" cy="865404"/>
          </a:xfrm>
        </p:spPr>
        <p:txBody>
          <a:bodyPr/>
          <a:lstStyle/>
          <a:p>
            <a:r>
              <a:rPr lang="en-US" sz="3200" dirty="0">
                <a:latin typeface="Georgia"/>
              </a:rPr>
              <a:t>Access to all the resources you need for your research – for free!</a:t>
            </a:r>
            <a:endParaRPr lang="en-US" sz="32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7BA1FF-7102-154E-B747-FBD43D02C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522" y="2887668"/>
            <a:ext cx="3539912" cy="3233230"/>
          </a:xfrm>
        </p:spPr>
        <p:txBody>
          <a:bodyPr>
            <a:noAutofit/>
          </a:bodyPr>
          <a:lstStyle/>
          <a:p>
            <a:pPr marL="274394" indent="-274394"/>
            <a:r>
              <a:rPr lang="en-IE" sz="1800" b="0" dirty="0"/>
              <a:t>over 350,000 printed books</a:t>
            </a:r>
          </a:p>
          <a:p>
            <a:pPr marL="274394" indent="-274394"/>
            <a:endParaRPr lang="en-IE" sz="1800" b="0" dirty="0"/>
          </a:p>
          <a:p>
            <a:pPr marL="274394" indent="-274394"/>
            <a:r>
              <a:rPr lang="en-IE" sz="1800" b="0" dirty="0"/>
              <a:t>450,000 electronic books</a:t>
            </a:r>
          </a:p>
          <a:p>
            <a:pPr marL="274394" indent="-274394"/>
            <a:endParaRPr lang="en-IE" sz="1800" b="0" dirty="0"/>
          </a:p>
          <a:p>
            <a:pPr marL="274394" indent="-274394"/>
            <a:r>
              <a:rPr lang="en-IE" sz="1800" b="0" dirty="0"/>
              <a:t>60,000 academic journals</a:t>
            </a:r>
          </a:p>
          <a:p>
            <a:pPr marL="274394" indent="-274394"/>
            <a:endParaRPr lang="en-IE" sz="1800" b="0" dirty="0"/>
          </a:p>
          <a:p>
            <a:pPr marL="274394" indent="-274394"/>
            <a:r>
              <a:rPr lang="en-IE" sz="1800" b="0" dirty="0"/>
              <a:t>270 online databases</a:t>
            </a:r>
          </a:p>
          <a:p>
            <a:pPr marL="274394" indent="-274394"/>
            <a:endParaRPr lang="en-IE" sz="1800" b="0" dirty="0"/>
          </a:p>
        </p:txBody>
      </p:sp>
    </p:spTree>
    <p:extLst>
      <p:ext uri="{BB962C8B-B14F-4D97-AF65-F5344CB8AC3E}">
        <p14:creationId xmlns:p14="http://schemas.microsoft.com/office/powerpoint/2010/main" val="725101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293E211-673E-A94E-99CA-A17900E013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000" y="0"/>
            <a:ext cx="7596000" cy="576000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23973F-1423-A346-9180-8D7D41DC0A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647937" y="0"/>
            <a:ext cx="5167055" cy="576155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6553DC5-2320-F54C-BA78-167FE33F7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37" y="726072"/>
            <a:ext cx="3715057" cy="961316"/>
          </a:xfrm>
        </p:spPr>
        <p:txBody>
          <a:bodyPr/>
          <a:lstStyle/>
          <a:p>
            <a:r>
              <a:rPr lang="en-US" sz="4000" dirty="0">
                <a:latin typeface="Georgia"/>
              </a:rPr>
              <a:t>Library resources at UL </a:t>
            </a:r>
            <a:endParaRPr lang="en-US" sz="4000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E7BA1FF-7102-154E-B747-FBD43D02C8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3763" y="3446843"/>
            <a:ext cx="3932237" cy="3286966"/>
          </a:xfrm>
        </p:spPr>
        <p:txBody>
          <a:bodyPr/>
          <a:lstStyle/>
          <a:p>
            <a:pPr marL="0" indent="0">
              <a:buNone/>
            </a:pPr>
            <a:r>
              <a:rPr lang="en-GB" sz="3200" b="0" dirty="0"/>
              <a:t>Even this microscopic book</a:t>
            </a:r>
          </a:p>
          <a:p>
            <a:endParaRPr lang="en-GB" sz="1800" b="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942865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293E211-673E-A94E-99CA-A17900E013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084" y="69832"/>
            <a:ext cx="8625831" cy="569016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23973F-1423-A346-9180-8D7D41DC0A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-1553"/>
            <a:ext cx="5167055" cy="576155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6553DC5-2320-F54C-BA78-167FE33F7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56" y="680788"/>
            <a:ext cx="3283983" cy="961316"/>
          </a:xfrm>
        </p:spPr>
        <p:txBody>
          <a:bodyPr/>
          <a:lstStyle/>
          <a:p>
            <a:r>
              <a:rPr lang="en-US" sz="4000" dirty="0"/>
              <a:t>Spaces for quiet study</a:t>
            </a:r>
          </a:p>
        </p:txBody>
      </p:sp>
    </p:spTree>
    <p:extLst>
      <p:ext uri="{BB962C8B-B14F-4D97-AF65-F5344CB8AC3E}">
        <p14:creationId xmlns:p14="http://schemas.microsoft.com/office/powerpoint/2010/main" val="2790511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293E211-673E-A94E-99CA-A17900E013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335" y="0"/>
            <a:ext cx="8639330" cy="575999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23973F-1423-A346-9180-8D7D41DC0A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187" t="2468"/>
          <a:stretch/>
        </p:blipFill>
        <p:spPr>
          <a:xfrm>
            <a:off x="0" y="-1553"/>
            <a:ext cx="5167055" cy="576155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6553DC5-2320-F54C-BA78-167FE33F7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56" y="680788"/>
            <a:ext cx="3283983" cy="961316"/>
          </a:xfrm>
        </p:spPr>
        <p:txBody>
          <a:bodyPr/>
          <a:lstStyle/>
          <a:p>
            <a:r>
              <a:rPr lang="en-US" sz="4000" dirty="0"/>
              <a:t>Individual and group booths for conversation/meetings</a:t>
            </a:r>
          </a:p>
        </p:txBody>
      </p:sp>
    </p:spTree>
    <p:extLst>
      <p:ext uri="{BB962C8B-B14F-4D97-AF65-F5344CB8AC3E}">
        <p14:creationId xmlns:p14="http://schemas.microsoft.com/office/powerpoint/2010/main" val="157745709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UL">
      <a:dk1>
        <a:srgbClr val="171616"/>
      </a:dk1>
      <a:lt1>
        <a:sysClr val="window" lastClr="FFFFFF"/>
      </a:lt1>
      <a:dk2>
        <a:srgbClr val="7F7F7F"/>
      </a:dk2>
      <a:lt2>
        <a:srgbClr val="E7E6E6"/>
      </a:lt2>
      <a:accent1>
        <a:srgbClr val="00B140"/>
      </a:accent1>
      <a:accent2>
        <a:srgbClr val="034638"/>
      </a:accent2>
      <a:accent3>
        <a:srgbClr val="00A3E0"/>
      </a:accent3>
      <a:accent4>
        <a:srgbClr val="FFC72C"/>
      </a:accent4>
      <a:accent5>
        <a:srgbClr val="E31C79"/>
      </a:accent5>
      <a:accent6>
        <a:srgbClr val="D45D00"/>
      </a:accent6>
      <a:hlink>
        <a:srgbClr val="00A3E0"/>
      </a:hlink>
      <a:folHlink>
        <a:srgbClr val="6F263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ucksman Library UL New staff induction slides Sept 2020.potx" id="{3B9CC9AF-D847-4D73-AF0D-77ED0B82E883}" vid="{E8D5876A-C9DE-4650-9B19-3A26A0792F24}"/>
    </a:ext>
  </a:extLst>
</a:theme>
</file>

<file path=ppt/theme/theme2.xml><?xml version="1.0" encoding="utf-8"?>
<a:theme xmlns:a="http://schemas.openxmlformats.org/drawingml/2006/main" name="Office Theme">
  <a:themeElements>
    <a:clrScheme name="UL">
      <a:dk1>
        <a:srgbClr val="171616"/>
      </a:dk1>
      <a:lt1>
        <a:sysClr val="window" lastClr="FFFFFF"/>
      </a:lt1>
      <a:dk2>
        <a:srgbClr val="7F7F7F"/>
      </a:dk2>
      <a:lt2>
        <a:srgbClr val="E7E6E6"/>
      </a:lt2>
      <a:accent1>
        <a:srgbClr val="00B140"/>
      </a:accent1>
      <a:accent2>
        <a:srgbClr val="034638"/>
      </a:accent2>
      <a:accent3>
        <a:srgbClr val="00A3E0"/>
      </a:accent3>
      <a:accent4>
        <a:srgbClr val="FFC72C"/>
      </a:accent4>
      <a:accent5>
        <a:srgbClr val="E31C79"/>
      </a:accent5>
      <a:accent6>
        <a:srgbClr val="D45D00"/>
      </a:accent6>
      <a:hlink>
        <a:srgbClr val="00A3E0"/>
      </a:hlink>
      <a:folHlink>
        <a:srgbClr val="6F263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961_RD_UL_PPT_V1" id="{B1DF1E9F-A915-334F-8576-F19A781521BD}" vid="{D2420B80-F699-684B-A18E-0344655F8F7E}"/>
    </a:ext>
  </a:extLst>
</a:theme>
</file>

<file path=ppt/theme/theme3.xml><?xml version="1.0" encoding="utf-8"?>
<a:theme xmlns:a="http://schemas.openxmlformats.org/drawingml/2006/main" name="3_Office Theme">
  <a:themeElements>
    <a:clrScheme name="UL">
      <a:dk1>
        <a:srgbClr val="171616"/>
      </a:dk1>
      <a:lt1>
        <a:sysClr val="window" lastClr="FFFFFF"/>
      </a:lt1>
      <a:dk2>
        <a:srgbClr val="7F7F7F"/>
      </a:dk2>
      <a:lt2>
        <a:srgbClr val="E7E6E6"/>
      </a:lt2>
      <a:accent1>
        <a:srgbClr val="00B140"/>
      </a:accent1>
      <a:accent2>
        <a:srgbClr val="034638"/>
      </a:accent2>
      <a:accent3>
        <a:srgbClr val="00A3E0"/>
      </a:accent3>
      <a:accent4>
        <a:srgbClr val="FFC72C"/>
      </a:accent4>
      <a:accent5>
        <a:srgbClr val="E31C79"/>
      </a:accent5>
      <a:accent6>
        <a:srgbClr val="D45D00"/>
      </a:accent6>
      <a:hlink>
        <a:srgbClr val="00A3E0"/>
      </a:hlink>
      <a:folHlink>
        <a:srgbClr val="6F263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ucksman Library UL New staff induction slides Sept 2020.potx" id="{3B9CC9AF-D847-4D73-AF0D-77ED0B82E883}" vid="{E8D5876A-C9DE-4650-9B19-3A26A0792F2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</TotalTime>
  <Words>697</Words>
  <Application>Microsoft Macintosh PowerPoint</Application>
  <PresentationFormat>Widescreen</PresentationFormat>
  <Paragraphs>127</Paragraphs>
  <Slides>21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body</vt:lpstr>
      <vt:lpstr>Calibri Light</vt:lpstr>
      <vt:lpstr>Georgia</vt:lpstr>
      <vt:lpstr>Helvetica</vt:lpstr>
      <vt:lpstr>Wingdings</vt:lpstr>
      <vt:lpstr>1_Office Theme</vt:lpstr>
      <vt:lpstr>Office Theme</vt:lpstr>
      <vt:lpstr>3_Office Theme</vt:lpstr>
      <vt:lpstr>Need to know: library services for Postgraduates - 2022</vt:lpstr>
      <vt:lpstr>Welcome to UL!</vt:lpstr>
      <vt:lpstr>Using the library</vt:lpstr>
      <vt:lpstr>Borrowing</vt:lpstr>
      <vt:lpstr>The online library at UL </vt:lpstr>
      <vt:lpstr>Access to all the resources you need for your research – for free!</vt:lpstr>
      <vt:lpstr>Library resources at UL </vt:lpstr>
      <vt:lpstr>Spaces for quiet study</vt:lpstr>
      <vt:lpstr>Individual and group booths for conversation/meetings</vt:lpstr>
      <vt:lpstr>Bookable Group Study Rooms</vt:lpstr>
      <vt:lpstr>Dedicated Postgraduate Commons</vt:lpstr>
      <vt:lpstr>Floorplan – Graduate Commons, 2nd floor</vt:lpstr>
      <vt:lpstr>Moot appellate courtroom</vt:lpstr>
      <vt:lpstr>Student Peer Advisor Service</vt:lpstr>
      <vt:lpstr>Technology Infused Spaces</vt:lpstr>
      <vt:lpstr>The Library Digital Edge</vt:lpstr>
      <vt:lpstr>Library workshops  Learn how to search library holdings effectively, Referencing, EndNote and Research Data Management &amp; much more.  Reserve your place here  www.ul.ie/library/events </vt:lpstr>
      <vt:lpstr>Training Sessions www.ul.ie/events </vt:lpstr>
      <vt:lpstr>Unique and Distinctive Collections at UL</vt:lpstr>
      <vt:lpstr>Subscribe to the Library`s YouTube channel   @ ULLibrary</vt:lpstr>
      <vt:lpstr>PowerPoint Presentation</vt:lpstr>
    </vt:vector>
  </TitlesOfParts>
  <Company>University of Limerick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Glucksman Library Live Talk  Open Day 22 January 2022</dc:title>
  <dc:creator>Jesse.Waters</dc:creator>
  <cp:lastModifiedBy>Ashling.Hayes</cp:lastModifiedBy>
  <cp:revision>37</cp:revision>
  <dcterms:created xsi:type="dcterms:W3CDTF">2022-01-12T11:46:42Z</dcterms:created>
  <dcterms:modified xsi:type="dcterms:W3CDTF">2022-10-25T14:31:24Z</dcterms:modified>
</cp:coreProperties>
</file>