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6" r:id="rId5"/>
    <p:sldId id="391" r:id="rId6"/>
    <p:sldId id="346" r:id="rId7"/>
    <p:sldId id="386" r:id="rId8"/>
    <p:sldId id="273" r:id="rId9"/>
    <p:sldId id="350" r:id="rId10"/>
    <p:sldId id="392" r:id="rId11"/>
    <p:sldId id="289" r:id="rId12"/>
    <p:sldId id="387" r:id="rId13"/>
    <p:sldId id="378" r:id="rId14"/>
    <p:sldId id="393" r:id="rId15"/>
    <p:sldId id="388" r:id="rId16"/>
    <p:sldId id="286" r:id="rId17"/>
    <p:sldId id="394" r:id="rId18"/>
    <p:sldId id="389" r:id="rId19"/>
    <p:sldId id="327" r:id="rId20"/>
    <p:sldId id="396" r:id="rId21"/>
    <p:sldId id="384" r:id="rId22"/>
    <p:sldId id="377" r:id="rId23"/>
    <p:sldId id="390" r:id="rId24"/>
    <p:sldId id="382" r:id="rId25"/>
    <p:sldId id="398" r:id="rId26"/>
    <p:sldId id="397" r:id="rId27"/>
    <p:sldId id="275" r:id="rId28"/>
  </p:sldIdLst>
  <p:sldSz cx="16257588" cy="10158413"/>
  <p:notesSz cx="6858000" cy="9144000"/>
  <p:defaultTextStyle>
    <a:defPPr>
      <a:defRPr lang="en-US"/>
    </a:defPPr>
    <a:lvl1pPr marL="0" algn="l" defTabSz="1267752" rtl="0" eaLnBrk="1" latinLnBrk="0" hangingPunct="1">
      <a:defRPr sz="2496" kern="1200">
        <a:solidFill>
          <a:schemeClr val="tx1"/>
        </a:solidFill>
        <a:latin typeface="+mn-lt"/>
        <a:ea typeface="+mn-ea"/>
        <a:cs typeface="+mn-cs"/>
      </a:defRPr>
    </a:lvl1pPr>
    <a:lvl2pPr marL="633876" algn="l" defTabSz="1267752" rtl="0" eaLnBrk="1" latinLnBrk="0" hangingPunct="1">
      <a:defRPr sz="2496" kern="1200">
        <a:solidFill>
          <a:schemeClr val="tx1"/>
        </a:solidFill>
        <a:latin typeface="+mn-lt"/>
        <a:ea typeface="+mn-ea"/>
        <a:cs typeface="+mn-cs"/>
      </a:defRPr>
    </a:lvl2pPr>
    <a:lvl3pPr marL="1267752" algn="l" defTabSz="1267752" rtl="0" eaLnBrk="1" latinLnBrk="0" hangingPunct="1">
      <a:defRPr sz="2496" kern="1200">
        <a:solidFill>
          <a:schemeClr val="tx1"/>
        </a:solidFill>
        <a:latin typeface="+mn-lt"/>
        <a:ea typeface="+mn-ea"/>
        <a:cs typeface="+mn-cs"/>
      </a:defRPr>
    </a:lvl3pPr>
    <a:lvl4pPr marL="1901628" algn="l" defTabSz="1267752" rtl="0" eaLnBrk="1" latinLnBrk="0" hangingPunct="1">
      <a:defRPr sz="2496" kern="1200">
        <a:solidFill>
          <a:schemeClr val="tx1"/>
        </a:solidFill>
        <a:latin typeface="+mn-lt"/>
        <a:ea typeface="+mn-ea"/>
        <a:cs typeface="+mn-cs"/>
      </a:defRPr>
    </a:lvl4pPr>
    <a:lvl5pPr marL="2535502" algn="l" defTabSz="1267752" rtl="0" eaLnBrk="1" latinLnBrk="0" hangingPunct="1">
      <a:defRPr sz="2496" kern="1200">
        <a:solidFill>
          <a:schemeClr val="tx1"/>
        </a:solidFill>
        <a:latin typeface="+mn-lt"/>
        <a:ea typeface="+mn-ea"/>
        <a:cs typeface="+mn-cs"/>
      </a:defRPr>
    </a:lvl5pPr>
    <a:lvl6pPr marL="3169379" algn="l" defTabSz="1267752" rtl="0" eaLnBrk="1" latinLnBrk="0" hangingPunct="1">
      <a:defRPr sz="2496" kern="1200">
        <a:solidFill>
          <a:schemeClr val="tx1"/>
        </a:solidFill>
        <a:latin typeface="+mn-lt"/>
        <a:ea typeface="+mn-ea"/>
        <a:cs typeface="+mn-cs"/>
      </a:defRPr>
    </a:lvl6pPr>
    <a:lvl7pPr marL="3803254" algn="l" defTabSz="1267752" rtl="0" eaLnBrk="1" latinLnBrk="0" hangingPunct="1">
      <a:defRPr sz="2496" kern="1200">
        <a:solidFill>
          <a:schemeClr val="tx1"/>
        </a:solidFill>
        <a:latin typeface="+mn-lt"/>
        <a:ea typeface="+mn-ea"/>
        <a:cs typeface="+mn-cs"/>
      </a:defRPr>
    </a:lvl7pPr>
    <a:lvl8pPr marL="4437130" algn="l" defTabSz="1267752" rtl="0" eaLnBrk="1" latinLnBrk="0" hangingPunct="1">
      <a:defRPr sz="2496" kern="1200">
        <a:solidFill>
          <a:schemeClr val="tx1"/>
        </a:solidFill>
        <a:latin typeface="+mn-lt"/>
        <a:ea typeface="+mn-ea"/>
        <a:cs typeface="+mn-cs"/>
      </a:defRPr>
    </a:lvl8pPr>
    <a:lvl9pPr marL="5071006" algn="l" defTabSz="1267752" rtl="0" eaLnBrk="1" latinLnBrk="0" hangingPunct="1">
      <a:defRPr sz="249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56"/>
    <a:srgbClr val="0053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79E4D-20BA-47B9-A9D7-B3AF7C430ED6}" v="44" dt="2023-02-21T09:54:30.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86"/>
    <p:restoredTop sz="94798" autoAdjust="0"/>
  </p:normalViewPr>
  <p:slideViewPr>
    <p:cSldViewPr snapToGrid="0" snapToObjects="1">
      <p:cViewPr varScale="1">
        <p:scale>
          <a:sx n="100" d="100"/>
          <a:sy n="100" d="100"/>
        </p:scale>
        <p:origin x="9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OShaughnessy" userId="41c961a5-8e2a-4b84-9b5a-ba0a6bc81416" providerId="ADAL" clId="{02A79E4D-20BA-47B9-A9D7-B3AF7C430ED6}"/>
    <pc:docChg chg="undo custSel addSld modSld sldOrd">
      <pc:chgData name="Thomas.OShaughnessy" userId="41c961a5-8e2a-4b84-9b5a-ba0a6bc81416" providerId="ADAL" clId="{02A79E4D-20BA-47B9-A9D7-B3AF7C430ED6}" dt="2023-02-21T10:53:09.690" v="1443"/>
      <pc:docMkLst>
        <pc:docMk/>
      </pc:docMkLst>
      <pc:sldChg chg="modSp mod">
        <pc:chgData name="Thomas.OShaughnessy" userId="41c961a5-8e2a-4b84-9b5a-ba0a6bc81416" providerId="ADAL" clId="{02A79E4D-20BA-47B9-A9D7-B3AF7C430ED6}" dt="2023-02-21T10:52:32.005" v="1440" actId="962"/>
        <pc:sldMkLst>
          <pc:docMk/>
          <pc:sldMk cId="4254848491" sldId="273"/>
        </pc:sldMkLst>
        <pc:spChg chg="mod">
          <ac:chgData name="Thomas.OShaughnessy" userId="41c961a5-8e2a-4b84-9b5a-ba0a6bc81416" providerId="ADAL" clId="{02A79E4D-20BA-47B9-A9D7-B3AF7C430ED6}" dt="2023-02-17T14:01:40.151" v="923" actId="108"/>
          <ac:spMkLst>
            <pc:docMk/>
            <pc:sldMk cId="4254848491" sldId="273"/>
            <ac:spMk id="2" creationId="{8EE32462-EC3C-4131-B7EE-103B2D8C8AF3}"/>
          </ac:spMkLst>
        </pc:spChg>
        <pc:picChg chg="mod">
          <ac:chgData name="Thomas.OShaughnessy" userId="41c961a5-8e2a-4b84-9b5a-ba0a6bc81416" providerId="ADAL" clId="{02A79E4D-20BA-47B9-A9D7-B3AF7C430ED6}" dt="2023-02-21T10:52:32.005" v="1440" actId="962"/>
          <ac:picMkLst>
            <pc:docMk/>
            <pc:sldMk cId="4254848491" sldId="273"/>
            <ac:picMk id="5" creationId="{A5EFB62F-1D45-4D25-9941-E7DD0E3FA80E}"/>
          </ac:picMkLst>
        </pc:picChg>
      </pc:sldChg>
      <pc:sldChg chg="addSp modSp mod">
        <pc:chgData name="Thomas.OShaughnessy" userId="41c961a5-8e2a-4b84-9b5a-ba0a6bc81416" providerId="ADAL" clId="{02A79E4D-20BA-47B9-A9D7-B3AF7C430ED6}" dt="2023-02-21T09:55:08.778" v="1360" actId="15"/>
        <pc:sldMkLst>
          <pc:docMk/>
          <pc:sldMk cId="3355355833" sldId="275"/>
        </pc:sldMkLst>
        <pc:spChg chg="mod">
          <ac:chgData name="Thomas.OShaughnessy" userId="41c961a5-8e2a-4b84-9b5a-ba0a6bc81416" providerId="ADAL" clId="{02A79E4D-20BA-47B9-A9D7-B3AF7C430ED6}" dt="2023-02-21T09:53:25.184" v="1323" actId="20577"/>
          <ac:spMkLst>
            <pc:docMk/>
            <pc:sldMk cId="3355355833" sldId="275"/>
            <ac:spMk id="2" creationId="{BB4E8372-D232-44FA-9DA1-26B23FB28132}"/>
          </ac:spMkLst>
        </pc:spChg>
        <pc:spChg chg="mod">
          <ac:chgData name="Thomas.OShaughnessy" userId="41c961a5-8e2a-4b84-9b5a-ba0a6bc81416" providerId="ADAL" clId="{02A79E4D-20BA-47B9-A9D7-B3AF7C430ED6}" dt="2023-02-21T09:55:08.778" v="1360" actId="15"/>
          <ac:spMkLst>
            <pc:docMk/>
            <pc:sldMk cId="3355355833" sldId="275"/>
            <ac:spMk id="3" creationId="{CF306B89-0C6F-4163-B345-A14BB2DA0CBD}"/>
          </ac:spMkLst>
        </pc:spChg>
        <pc:picChg chg="add mod">
          <ac:chgData name="Thomas.OShaughnessy" userId="41c961a5-8e2a-4b84-9b5a-ba0a6bc81416" providerId="ADAL" clId="{02A79E4D-20BA-47B9-A9D7-B3AF7C430ED6}" dt="2023-02-21T09:53:50.246" v="1351" actId="1076"/>
          <ac:picMkLst>
            <pc:docMk/>
            <pc:sldMk cId="3355355833" sldId="275"/>
            <ac:picMk id="3074" creationId="{1A98E273-EC29-ED92-2F7B-4CF3A30C566D}"/>
          </ac:picMkLst>
        </pc:picChg>
      </pc:sldChg>
      <pc:sldChg chg="addSp delSp modSp mod">
        <pc:chgData name="Thomas.OShaughnessy" userId="41c961a5-8e2a-4b84-9b5a-ba0a6bc81416" providerId="ADAL" clId="{02A79E4D-20BA-47B9-A9D7-B3AF7C430ED6}" dt="2023-02-17T14:02:03.904" v="942" actId="108"/>
        <pc:sldMkLst>
          <pc:docMk/>
          <pc:sldMk cId="2362653044" sldId="286"/>
        </pc:sldMkLst>
        <pc:spChg chg="mod">
          <ac:chgData name="Thomas.OShaughnessy" userId="41c961a5-8e2a-4b84-9b5a-ba0a6bc81416" providerId="ADAL" clId="{02A79E4D-20BA-47B9-A9D7-B3AF7C430ED6}" dt="2023-02-17T14:02:03.904" v="942" actId="108"/>
          <ac:spMkLst>
            <pc:docMk/>
            <pc:sldMk cId="2362653044" sldId="286"/>
            <ac:spMk id="2" creationId="{81913A17-73A3-4CAB-8658-7005CE8D221A}"/>
          </ac:spMkLst>
        </pc:spChg>
        <pc:spChg chg="mod">
          <ac:chgData name="Thomas.OShaughnessy" userId="41c961a5-8e2a-4b84-9b5a-ba0a6bc81416" providerId="ADAL" clId="{02A79E4D-20BA-47B9-A9D7-B3AF7C430ED6}" dt="2023-02-17T13:38:41.134" v="585" actId="20577"/>
          <ac:spMkLst>
            <pc:docMk/>
            <pc:sldMk cId="2362653044" sldId="286"/>
            <ac:spMk id="3" creationId="{C6CA62BF-38F9-4601-95E7-97016AB146FE}"/>
          </ac:spMkLst>
        </pc:spChg>
        <pc:picChg chg="mod">
          <ac:chgData name="Thomas.OShaughnessy" userId="41c961a5-8e2a-4b84-9b5a-ba0a6bc81416" providerId="ADAL" clId="{02A79E4D-20BA-47B9-A9D7-B3AF7C430ED6}" dt="2023-02-17T13:37:58.839" v="581" actId="1076"/>
          <ac:picMkLst>
            <pc:docMk/>
            <pc:sldMk cId="2362653044" sldId="286"/>
            <ac:picMk id="5" creationId="{5323E88A-DE7B-45F2-9D93-AB66A0AD5CB3}"/>
          </ac:picMkLst>
        </pc:picChg>
        <pc:picChg chg="add del mod">
          <ac:chgData name="Thomas.OShaughnessy" userId="41c961a5-8e2a-4b84-9b5a-ba0a6bc81416" providerId="ADAL" clId="{02A79E4D-20BA-47B9-A9D7-B3AF7C430ED6}" dt="2023-02-17T13:38:02.151" v="584" actId="1076"/>
          <ac:picMkLst>
            <pc:docMk/>
            <pc:sldMk cId="2362653044" sldId="286"/>
            <ac:picMk id="6" creationId="{D0FF212E-B817-426B-BBFE-68C325829304}"/>
          </ac:picMkLst>
        </pc:picChg>
        <pc:picChg chg="del mod">
          <ac:chgData name="Thomas.OShaughnessy" userId="41c961a5-8e2a-4b84-9b5a-ba0a6bc81416" providerId="ADAL" clId="{02A79E4D-20BA-47B9-A9D7-B3AF7C430ED6}" dt="2023-02-17T13:36:43.963" v="564" actId="478"/>
          <ac:picMkLst>
            <pc:docMk/>
            <pc:sldMk cId="2362653044" sldId="286"/>
            <ac:picMk id="7" creationId="{37D5D675-25B6-4CE1-A91E-F6F5A392CCD8}"/>
          </ac:picMkLst>
        </pc:picChg>
      </pc:sldChg>
      <pc:sldChg chg="modSp mod">
        <pc:chgData name="Thomas.OShaughnessy" userId="41c961a5-8e2a-4b84-9b5a-ba0a6bc81416" providerId="ADAL" clId="{02A79E4D-20BA-47B9-A9D7-B3AF7C430ED6}" dt="2023-02-21T10:53:09.690" v="1443"/>
        <pc:sldMkLst>
          <pc:docMk/>
          <pc:sldMk cId="1435107984" sldId="289"/>
        </pc:sldMkLst>
        <pc:spChg chg="mod ord">
          <ac:chgData name="Thomas.OShaughnessy" userId="41c961a5-8e2a-4b84-9b5a-ba0a6bc81416" providerId="ADAL" clId="{02A79E4D-20BA-47B9-A9D7-B3AF7C430ED6}" dt="2023-02-21T10:53:03.512" v="1442"/>
          <ac:spMkLst>
            <pc:docMk/>
            <pc:sldMk cId="1435107984" sldId="289"/>
            <ac:spMk id="2" creationId="{359407C0-79A9-4115-ABE0-7090A1A4A005}"/>
          </ac:spMkLst>
        </pc:spChg>
        <pc:spChg chg="mod ord">
          <ac:chgData name="Thomas.OShaughnessy" userId="41c961a5-8e2a-4b84-9b5a-ba0a6bc81416" providerId="ADAL" clId="{02A79E4D-20BA-47B9-A9D7-B3AF7C430ED6}" dt="2023-02-21T10:53:09.690" v="1443"/>
          <ac:spMkLst>
            <pc:docMk/>
            <pc:sldMk cId="1435107984" sldId="289"/>
            <ac:spMk id="3" creationId="{04E2F9F5-C367-4C42-8AD8-C943999203A9}"/>
          </ac:spMkLst>
        </pc:spChg>
        <pc:picChg chg="mod">
          <ac:chgData name="Thomas.OShaughnessy" userId="41c961a5-8e2a-4b84-9b5a-ba0a6bc81416" providerId="ADAL" clId="{02A79E4D-20BA-47B9-A9D7-B3AF7C430ED6}" dt="2023-02-21T10:53:00.064" v="1441" actId="962"/>
          <ac:picMkLst>
            <pc:docMk/>
            <pc:sldMk cId="1435107984" sldId="289"/>
            <ac:picMk id="8" creationId="{013E9DEE-B66F-4FF4-9EEE-3C1138B29EC5}"/>
          </ac:picMkLst>
        </pc:picChg>
      </pc:sldChg>
      <pc:sldChg chg="modSp mod">
        <pc:chgData name="Thomas.OShaughnessy" userId="41c961a5-8e2a-4b84-9b5a-ba0a6bc81416" providerId="ADAL" clId="{02A79E4D-20BA-47B9-A9D7-B3AF7C430ED6}" dt="2023-02-17T14:02:11.600" v="950" actId="108"/>
        <pc:sldMkLst>
          <pc:docMk/>
          <pc:sldMk cId="1349304441" sldId="327"/>
        </pc:sldMkLst>
        <pc:spChg chg="mod">
          <ac:chgData name="Thomas.OShaughnessy" userId="41c961a5-8e2a-4b84-9b5a-ba0a6bc81416" providerId="ADAL" clId="{02A79E4D-20BA-47B9-A9D7-B3AF7C430ED6}" dt="2023-02-17T14:02:11.600" v="950" actId="108"/>
          <ac:spMkLst>
            <pc:docMk/>
            <pc:sldMk cId="1349304441" sldId="327"/>
            <ac:spMk id="2" creationId="{C5E347BC-E5F6-4803-9847-FF36EF4E9DC4}"/>
          </ac:spMkLst>
        </pc:spChg>
        <pc:spChg chg="mod">
          <ac:chgData name="Thomas.OShaughnessy" userId="41c961a5-8e2a-4b84-9b5a-ba0a6bc81416" providerId="ADAL" clId="{02A79E4D-20BA-47B9-A9D7-B3AF7C430ED6}" dt="2023-02-17T13:34:40.673" v="525" actId="20577"/>
          <ac:spMkLst>
            <pc:docMk/>
            <pc:sldMk cId="1349304441" sldId="327"/>
            <ac:spMk id="3" creationId="{3CC0C06F-227E-405C-B70F-36CAE45E4CC9}"/>
          </ac:spMkLst>
        </pc:spChg>
      </pc:sldChg>
      <pc:sldChg chg="modSp mod">
        <pc:chgData name="Thomas.OShaughnessy" userId="41c961a5-8e2a-4b84-9b5a-ba0a6bc81416" providerId="ADAL" clId="{02A79E4D-20BA-47B9-A9D7-B3AF7C430ED6}" dt="2023-02-17T14:01:31.817" v="915" actId="108"/>
        <pc:sldMkLst>
          <pc:docMk/>
          <pc:sldMk cId="264481267" sldId="346"/>
        </pc:sldMkLst>
        <pc:spChg chg="mod">
          <ac:chgData name="Thomas.OShaughnessy" userId="41c961a5-8e2a-4b84-9b5a-ba0a6bc81416" providerId="ADAL" clId="{02A79E4D-20BA-47B9-A9D7-B3AF7C430ED6}" dt="2023-02-17T14:01:31.817" v="915" actId="108"/>
          <ac:spMkLst>
            <pc:docMk/>
            <pc:sldMk cId="264481267" sldId="346"/>
            <ac:spMk id="2" creationId="{69D2AD2E-BDB0-43B3-AD6E-91E09779C1BC}"/>
          </ac:spMkLst>
        </pc:spChg>
        <pc:spChg chg="mod">
          <ac:chgData name="Thomas.OShaughnessy" userId="41c961a5-8e2a-4b84-9b5a-ba0a6bc81416" providerId="ADAL" clId="{02A79E4D-20BA-47B9-A9D7-B3AF7C430ED6}" dt="2023-02-17T14:00:39.680" v="904" actId="20577"/>
          <ac:spMkLst>
            <pc:docMk/>
            <pc:sldMk cId="264481267" sldId="346"/>
            <ac:spMk id="3" creationId="{46C135FE-D62F-4037-A86C-84716BB31155}"/>
          </ac:spMkLst>
        </pc:spChg>
      </pc:sldChg>
      <pc:sldChg chg="modSp mod ord">
        <pc:chgData name="Thomas.OShaughnessy" userId="41c961a5-8e2a-4b84-9b5a-ba0a6bc81416" providerId="ADAL" clId="{02A79E4D-20BA-47B9-A9D7-B3AF7C430ED6}" dt="2023-02-21T08:10:24.440" v="1301"/>
        <pc:sldMkLst>
          <pc:docMk/>
          <pc:sldMk cId="4262810384" sldId="350"/>
        </pc:sldMkLst>
        <pc:spChg chg="mod">
          <ac:chgData name="Thomas.OShaughnessy" userId="41c961a5-8e2a-4b84-9b5a-ba0a6bc81416" providerId="ADAL" clId="{02A79E4D-20BA-47B9-A9D7-B3AF7C430ED6}" dt="2023-02-17T13:56:30.179" v="707" actId="20577"/>
          <ac:spMkLst>
            <pc:docMk/>
            <pc:sldMk cId="4262810384" sldId="350"/>
            <ac:spMk id="3" creationId="{6CB1B7DD-455A-4CA3-B52A-BB2C00172487}"/>
          </ac:spMkLst>
        </pc:spChg>
      </pc:sldChg>
      <pc:sldChg chg="modSp mod">
        <pc:chgData name="Thomas.OShaughnessy" userId="41c961a5-8e2a-4b84-9b5a-ba0a6bc81416" providerId="ADAL" clId="{02A79E4D-20BA-47B9-A9D7-B3AF7C430ED6}" dt="2023-02-17T14:02:20.107" v="959" actId="108"/>
        <pc:sldMkLst>
          <pc:docMk/>
          <pc:sldMk cId="2340669463" sldId="377"/>
        </pc:sldMkLst>
        <pc:spChg chg="mod">
          <ac:chgData name="Thomas.OShaughnessy" userId="41c961a5-8e2a-4b84-9b5a-ba0a6bc81416" providerId="ADAL" clId="{02A79E4D-20BA-47B9-A9D7-B3AF7C430ED6}" dt="2023-02-17T14:02:20.107" v="959" actId="108"/>
          <ac:spMkLst>
            <pc:docMk/>
            <pc:sldMk cId="2340669463" sldId="377"/>
            <ac:spMk id="2" creationId="{359407C0-79A9-4115-ABE0-7090A1A4A005}"/>
          </ac:spMkLst>
        </pc:spChg>
        <pc:spChg chg="mod">
          <ac:chgData name="Thomas.OShaughnessy" userId="41c961a5-8e2a-4b84-9b5a-ba0a6bc81416" providerId="ADAL" clId="{02A79E4D-20BA-47B9-A9D7-B3AF7C430ED6}" dt="2023-02-17T13:32:52.949" v="508" actId="20577"/>
          <ac:spMkLst>
            <pc:docMk/>
            <pc:sldMk cId="2340669463" sldId="377"/>
            <ac:spMk id="3" creationId="{04E2F9F5-C367-4C42-8AD8-C943999203A9}"/>
          </ac:spMkLst>
        </pc:spChg>
        <pc:picChg chg="mod ord">
          <ac:chgData name="Thomas.OShaughnessy" userId="41c961a5-8e2a-4b84-9b5a-ba0a6bc81416" providerId="ADAL" clId="{02A79E4D-20BA-47B9-A9D7-B3AF7C430ED6}" dt="2023-02-17T13:25:59.287" v="73" actId="14100"/>
          <ac:picMkLst>
            <pc:docMk/>
            <pc:sldMk cId="2340669463" sldId="377"/>
            <ac:picMk id="7" creationId="{526AE460-7D5D-4456-B7FE-4CB87620A1C4}"/>
          </ac:picMkLst>
        </pc:picChg>
      </pc:sldChg>
      <pc:sldChg chg="modSp mod">
        <pc:chgData name="Thomas.OShaughnessy" userId="41c961a5-8e2a-4b84-9b5a-ba0a6bc81416" providerId="ADAL" clId="{02A79E4D-20BA-47B9-A9D7-B3AF7C430ED6}" dt="2023-02-17T14:01:56.151" v="936" actId="108"/>
        <pc:sldMkLst>
          <pc:docMk/>
          <pc:sldMk cId="1240750374" sldId="378"/>
        </pc:sldMkLst>
        <pc:spChg chg="mod">
          <ac:chgData name="Thomas.OShaughnessy" userId="41c961a5-8e2a-4b84-9b5a-ba0a6bc81416" providerId="ADAL" clId="{02A79E4D-20BA-47B9-A9D7-B3AF7C430ED6}" dt="2023-02-17T14:01:56.151" v="936" actId="108"/>
          <ac:spMkLst>
            <pc:docMk/>
            <pc:sldMk cId="1240750374" sldId="378"/>
            <ac:spMk id="2" creationId="{359407C0-79A9-4115-ABE0-7090A1A4A005}"/>
          </ac:spMkLst>
        </pc:spChg>
        <pc:spChg chg="mod">
          <ac:chgData name="Thomas.OShaughnessy" userId="41c961a5-8e2a-4b84-9b5a-ba0a6bc81416" providerId="ADAL" clId="{02A79E4D-20BA-47B9-A9D7-B3AF7C430ED6}" dt="2023-02-17T13:40:29.759" v="643" actId="20577"/>
          <ac:spMkLst>
            <pc:docMk/>
            <pc:sldMk cId="1240750374" sldId="378"/>
            <ac:spMk id="3" creationId="{04E2F9F5-C367-4C42-8AD8-C943999203A9}"/>
          </ac:spMkLst>
        </pc:spChg>
        <pc:picChg chg="mod">
          <ac:chgData name="Thomas.OShaughnessy" userId="41c961a5-8e2a-4b84-9b5a-ba0a6bc81416" providerId="ADAL" clId="{02A79E4D-20BA-47B9-A9D7-B3AF7C430ED6}" dt="2023-02-17T13:40:13.758" v="620" actId="1076"/>
          <ac:picMkLst>
            <pc:docMk/>
            <pc:sldMk cId="1240750374" sldId="378"/>
            <ac:picMk id="6" creationId="{24F7B56C-83F8-43B4-8A29-0CD083EAF863}"/>
          </ac:picMkLst>
        </pc:picChg>
        <pc:picChg chg="mod">
          <ac:chgData name="Thomas.OShaughnessy" userId="41c961a5-8e2a-4b84-9b5a-ba0a6bc81416" providerId="ADAL" clId="{02A79E4D-20BA-47B9-A9D7-B3AF7C430ED6}" dt="2023-02-17T13:40:16.686" v="622" actId="1076"/>
          <ac:picMkLst>
            <pc:docMk/>
            <pc:sldMk cId="1240750374" sldId="378"/>
            <ac:picMk id="6146" creationId="{FA97A034-CA04-4675-B7C8-9A701921ED56}"/>
          </ac:picMkLst>
        </pc:picChg>
      </pc:sldChg>
      <pc:sldChg chg="addSp delSp modSp mod">
        <pc:chgData name="Thomas.OShaughnessy" userId="41c961a5-8e2a-4b84-9b5a-ba0a6bc81416" providerId="ADAL" clId="{02A79E4D-20BA-47B9-A9D7-B3AF7C430ED6}" dt="2023-02-17T14:02:25.560" v="963" actId="108"/>
        <pc:sldMkLst>
          <pc:docMk/>
          <pc:sldMk cId="1421213855" sldId="382"/>
        </pc:sldMkLst>
        <pc:spChg chg="mod">
          <ac:chgData name="Thomas.OShaughnessy" userId="41c961a5-8e2a-4b84-9b5a-ba0a6bc81416" providerId="ADAL" clId="{02A79E4D-20BA-47B9-A9D7-B3AF7C430ED6}" dt="2023-02-17T14:02:25.560" v="963" actId="108"/>
          <ac:spMkLst>
            <pc:docMk/>
            <pc:sldMk cId="1421213855" sldId="382"/>
            <ac:spMk id="2" creationId="{D6A9AF9D-EEBF-47D7-B960-1A1B8856FDF6}"/>
          </ac:spMkLst>
        </pc:spChg>
        <pc:spChg chg="mod">
          <ac:chgData name="Thomas.OShaughnessy" userId="41c961a5-8e2a-4b84-9b5a-ba0a6bc81416" providerId="ADAL" clId="{02A79E4D-20BA-47B9-A9D7-B3AF7C430ED6}" dt="2023-02-17T13:32:11.928" v="490" actId="20577"/>
          <ac:spMkLst>
            <pc:docMk/>
            <pc:sldMk cId="1421213855" sldId="382"/>
            <ac:spMk id="3" creationId="{EA35C619-305E-481C-84C8-0B3B47A1537E}"/>
          </ac:spMkLst>
        </pc:spChg>
        <pc:picChg chg="add del mod ord">
          <ac:chgData name="Thomas.OShaughnessy" userId="41c961a5-8e2a-4b84-9b5a-ba0a6bc81416" providerId="ADAL" clId="{02A79E4D-20BA-47B9-A9D7-B3AF7C430ED6}" dt="2023-02-17T13:26:33.805" v="77" actId="478"/>
          <ac:picMkLst>
            <pc:docMk/>
            <pc:sldMk cId="1421213855" sldId="382"/>
            <ac:picMk id="5" creationId="{A8234E52-8649-6180-FD9B-01CC99286FEA}"/>
          </ac:picMkLst>
        </pc:picChg>
        <pc:picChg chg="del">
          <ac:chgData name="Thomas.OShaughnessy" userId="41c961a5-8e2a-4b84-9b5a-ba0a6bc81416" providerId="ADAL" clId="{02A79E4D-20BA-47B9-A9D7-B3AF7C430ED6}" dt="2023-02-17T13:23:27.247" v="15" actId="478"/>
          <ac:picMkLst>
            <pc:docMk/>
            <pc:sldMk cId="1421213855" sldId="382"/>
            <ac:picMk id="6" creationId="{78BC4F0A-0CFA-4B93-BCD1-4A34D2712684}"/>
          </ac:picMkLst>
        </pc:picChg>
        <pc:picChg chg="add mod">
          <ac:chgData name="Thomas.OShaughnessy" userId="41c961a5-8e2a-4b84-9b5a-ba0a6bc81416" providerId="ADAL" clId="{02A79E4D-20BA-47B9-A9D7-B3AF7C430ED6}" dt="2023-02-17T13:31:58.294" v="487" actId="1076"/>
          <ac:picMkLst>
            <pc:docMk/>
            <pc:sldMk cId="1421213855" sldId="382"/>
            <ac:picMk id="8" creationId="{09F77C67-FD8A-7E76-4B7A-89A1FCB89747}"/>
          </ac:picMkLst>
        </pc:picChg>
      </pc:sldChg>
      <pc:sldChg chg="addSp delSp modSp mod">
        <pc:chgData name="Thomas.OShaughnessy" userId="41c961a5-8e2a-4b84-9b5a-ba0a6bc81416" providerId="ADAL" clId="{02A79E4D-20BA-47B9-A9D7-B3AF7C430ED6}" dt="2023-02-17T14:04:35.866" v="1046" actId="6549"/>
        <pc:sldMkLst>
          <pc:docMk/>
          <pc:sldMk cId="2668130385" sldId="384"/>
        </pc:sldMkLst>
        <pc:spChg chg="mod">
          <ac:chgData name="Thomas.OShaughnessy" userId="41c961a5-8e2a-4b84-9b5a-ba0a6bc81416" providerId="ADAL" clId="{02A79E4D-20BA-47B9-A9D7-B3AF7C430ED6}" dt="2023-02-17T14:04:35.866" v="1046" actId="6549"/>
          <ac:spMkLst>
            <pc:docMk/>
            <pc:sldMk cId="2668130385" sldId="384"/>
            <ac:spMk id="2" creationId="{1C4DEA1B-A519-4A3D-B89A-6D8490F71976}"/>
          </ac:spMkLst>
        </pc:spChg>
        <pc:spChg chg="mod">
          <ac:chgData name="Thomas.OShaughnessy" userId="41c961a5-8e2a-4b84-9b5a-ba0a6bc81416" providerId="ADAL" clId="{02A79E4D-20BA-47B9-A9D7-B3AF7C430ED6}" dt="2023-02-17T14:04:07.931" v="1009" actId="20577"/>
          <ac:spMkLst>
            <pc:docMk/>
            <pc:sldMk cId="2668130385" sldId="384"/>
            <ac:spMk id="6" creationId="{48292795-6CC6-4D7E-901E-EEE111A21270}"/>
          </ac:spMkLst>
        </pc:spChg>
        <pc:picChg chg="add mod">
          <ac:chgData name="Thomas.OShaughnessy" userId="41c961a5-8e2a-4b84-9b5a-ba0a6bc81416" providerId="ADAL" clId="{02A79E4D-20BA-47B9-A9D7-B3AF7C430ED6}" dt="2023-02-17T14:03:43.583" v="977" actId="1076"/>
          <ac:picMkLst>
            <pc:docMk/>
            <pc:sldMk cId="2668130385" sldId="384"/>
            <ac:picMk id="3" creationId="{E668C030-3EBD-556F-C386-30D56AED9F7D}"/>
          </ac:picMkLst>
        </pc:picChg>
        <pc:picChg chg="mod">
          <ac:chgData name="Thomas.OShaughnessy" userId="41c961a5-8e2a-4b84-9b5a-ba0a6bc81416" providerId="ADAL" clId="{02A79E4D-20BA-47B9-A9D7-B3AF7C430ED6}" dt="2023-02-17T14:03:15.679" v="974" actId="1076"/>
          <ac:picMkLst>
            <pc:docMk/>
            <pc:sldMk cId="2668130385" sldId="384"/>
            <ac:picMk id="1026" creationId="{F4B653B2-74CC-4426-8BAF-D4BF8C0AE8F0}"/>
          </ac:picMkLst>
        </pc:picChg>
        <pc:picChg chg="del mod">
          <ac:chgData name="Thomas.OShaughnessy" userId="41c961a5-8e2a-4b84-9b5a-ba0a6bc81416" providerId="ADAL" clId="{02A79E4D-20BA-47B9-A9D7-B3AF7C430ED6}" dt="2023-02-17T14:03:08.714" v="971" actId="478"/>
          <ac:picMkLst>
            <pc:docMk/>
            <pc:sldMk cId="2668130385" sldId="384"/>
            <ac:picMk id="2050" creationId="{FB37DAB8-24C0-4F1D-BC00-02FF03D2ACB6}"/>
          </ac:picMkLst>
        </pc:picChg>
      </pc:sldChg>
      <pc:sldChg chg="modSp mod">
        <pc:chgData name="Thomas.OShaughnessy" userId="41c961a5-8e2a-4b84-9b5a-ba0a6bc81416" providerId="ADAL" clId="{02A79E4D-20BA-47B9-A9D7-B3AF7C430ED6}" dt="2023-02-17T14:01:35.518" v="918" actId="108"/>
        <pc:sldMkLst>
          <pc:docMk/>
          <pc:sldMk cId="1532482900" sldId="386"/>
        </pc:sldMkLst>
        <pc:spChg chg="mod">
          <ac:chgData name="Thomas.OShaughnessy" userId="41c961a5-8e2a-4b84-9b5a-ba0a6bc81416" providerId="ADAL" clId="{02A79E4D-20BA-47B9-A9D7-B3AF7C430ED6}" dt="2023-02-17T14:01:35.518" v="918" actId="108"/>
          <ac:spMkLst>
            <pc:docMk/>
            <pc:sldMk cId="1532482900" sldId="386"/>
            <ac:spMk id="2" creationId="{05DE4FC0-9FDE-407D-B02D-E4C277984BBD}"/>
          </ac:spMkLst>
        </pc:spChg>
      </pc:sldChg>
      <pc:sldChg chg="modSp mod">
        <pc:chgData name="Thomas.OShaughnessy" userId="41c961a5-8e2a-4b84-9b5a-ba0a6bc81416" providerId="ADAL" clId="{02A79E4D-20BA-47B9-A9D7-B3AF7C430ED6}" dt="2023-02-17T14:01:52.871" v="933" actId="108"/>
        <pc:sldMkLst>
          <pc:docMk/>
          <pc:sldMk cId="1837947315" sldId="387"/>
        </pc:sldMkLst>
        <pc:spChg chg="mod">
          <ac:chgData name="Thomas.OShaughnessy" userId="41c961a5-8e2a-4b84-9b5a-ba0a6bc81416" providerId="ADAL" clId="{02A79E4D-20BA-47B9-A9D7-B3AF7C430ED6}" dt="2023-02-17T14:01:52.871" v="933" actId="108"/>
          <ac:spMkLst>
            <pc:docMk/>
            <pc:sldMk cId="1837947315" sldId="387"/>
            <ac:spMk id="2" creationId="{05DE4FC0-9FDE-407D-B02D-E4C277984BBD}"/>
          </ac:spMkLst>
        </pc:spChg>
      </pc:sldChg>
      <pc:sldChg chg="modSp mod">
        <pc:chgData name="Thomas.OShaughnessy" userId="41c961a5-8e2a-4b84-9b5a-ba0a6bc81416" providerId="ADAL" clId="{02A79E4D-20BA-47B9-A9D7-B3AF7C430ED6}" dt="2023-02-17T14:02:09.551" v="947" actId="108"/>
        <pc:sldMkLst>
          <pc:docMk/>
          <pc:sldMk cId="2714186403" sldId="389"/>
        </pc:sldMkLst>
        <pc:spChg chg="mod">
          <ac:chgData name="Thomas.OShaughnessy" userId="41c961a5-8e2a-4b84-9b5a-ba0a6bc81416" providerId="ADAL" clId="{02A79E4D-20BA-47B9-A9D7-B3AF7C430ED6}" dt="2023-02-17T14:02:09.551" v="947" actId="108"/>
          <ac:spMkLst>
            <pc:docMk/>
            <pc:sldMk cId="2714186403" sldId="389"/>
            <ac:spMk id="2" creationId="{05DE4FC0-9FDE-407D-B02D-E4C277984BBD}"/>
          </ac:spMkLst>
        </pc:spChg>
      </pc:sldChg>
      <pc:sldChg chg="modSp mod">
        <pc:chgData name="Thomas.OShaughnessy" userId="41c961a5-8e2a-4b84-9b5a-ba0a6bc81416" providerId="ADAL" clId="{02A79E4D-20BA-47B9-A9D7-B3AF7C430ED6}" dt="2023-02-17T14:02:23.453" v="962" actId="108"/>
        <pc:sldMkLst>
          <pc:docMk/>
          <pc:sldMk cId="2047542174" sldId="390"/>
        </pc:sldMkLst>
        <pc:spChg chg="mod">
          <ac:chgData name="Thomas.OShaughnessy" userId="41c961a5-8e2a-4b84-9b5a-ba0a6bc81416" providerId="ADAL" clId="{02A79E4D-20BA-47B9-A9D7-B3AF7C430ED6}" dt="2023-02-17T14:02:23.453" v="962" actId="108"/>
          <ac:spMkLst>
            <pc:docMk/>
            <pc:sldMk cId="2047542174" sldId="390"/>
            <ac:spMk id="2" creationId="{05DE4FC0-9FDE-407D-B02D-E4C277984BBD}"/>
          </ac:spMkLst>
        </pc:spChg>
      </pc:sldChg>
      <pc:sldChg chg="modSp mod">
        <pc:chgData name="Thomas.OShaughnessy" userId="41c961a5-8e2a-4b84-9b5a-ba0a6bc81416" providerId="ADAL" clId="{02A79E4D-20BA-47B9-A9D7-B3AF7C430ED6}" dt="2023-02-17T14:01:29.320" v="912" actId="108"/>
        <pc:sldMkLst>
          <pc:docMk/>
          <pc:sldMk cId="1907093263" sldId="391"/>
        </pc:sldMkLst>
        <pc:spChg chg="mod">
          <ac:chgData name="Thomas.OShaughnessy" userId="41c961a5-8e2a-4b84-9b5a-ba0a6bc81416" providerId="ADAL" clId="{02A79E4D-20BA-47B9-A9D7-B3AF7C430ED6}" dt="2023-02-17T14:01:29.320" v="912" actId="108"/>
          <ac:spMkLst>
            <pc:docMk/>
            <pc:sldMk cId="1907093263" sldId="391"/>
            <ac:spMk id="2" creationId="{E9F9AFD3-88F5-4A1F-B5D9-BACEB4CBF58F}"/>
          </ac:spMkLst>
        </pc:spChg>
        <pc:spChg chg="mod">
          <ac:chgData name="Thomas.OShaughnessy" userId="41c961a5-8e2a-4b84-9b5a-ba0a6bc81416" providerId="ADAL" clId="{02A79E4D-20BA-47B9-A9D7-B3AF7C430ED6}" dt="2023-02-17T14:00:45.925" v="905" actId="2710"/>
          <ac:spMkLst>
            <pc:docMk/>
            <pc:sldMk cId="1907093263" sldId="391"/>
            <ac:spMk id="3" creationId="{CA66EFA4-C1DF-4E6E-9954-143171126647}"/>
          </ac:spMkLst>
        </pc:spChg>
      </pc:sldChg>
      <pc:sldChg chg="modSp mod">
        <pc:chgData name="Thomas.OShaughnessy" userId="41c961a5-8e2a-4b84-9b5a-ba0a6bc81416" providerId="ADAL" clId="{02A79E4D-20BA-47B9-A9D7-B3AF7C430ED6}" dt="2023-02-17T14:01:43.354" v="926" actId="108"/>
        <pc:sldMkLst>
          <pc:docMk/>
          <pc:sldMk cId="3107614629" sldId="392"/>
        </pc:sldMkLst>
        <pc:spChg chg="mod">
          <ac:chgData name="Thomas.OShaughnessy" userId="41c961a5-8e2a-4b84-9b5a-ba0a6bc81416" providerId="ADAL" clId="{02A79E4D-20BA-47B9-A9D7-B3AF7C430ED6}" dt="2023-02-17T14:01:43.354" v="926" actId="108"/>
          <ac:spMkLst>
            <pc:docMk/>
            <pc:sldMk cId="3107614629" sldId="392"/>
            <ac:spMk id="3" creationId="{21055229-DF7A-4822-9E91-5899EA292D6A}"/>
          </ac:spMkLst>
        </pc:spChg>
      </pc:sldChg>
      <pc:sldChg chg="modSp mod">
        <pc:chgData name="Thomas.OShaughnessy" userId="41c961a5-8e2a-4b84-9b5a-ba0a6bc81416" providerId="ADAL" clId="{02A79E4D-20BA-47B9-A9D7-B3AF7C430ED6}" dt="2023-02-17T14:02:00.978" v="939" actId="108"/>
        <pc:sldMkLst>
          <pc:docMk/>
          <pc:sldMk cId="4275309121" sldId="393"/>
        </pc:sldMkLst>
        <pc:spChg chg="mod">
          <ac:chgData name="Thomas.OShaughnessy" userId="41c961a5-8e2a-4b84-9b5a-ba0a6bc81416" providerId="ADAL" clId="{02A79E4D-20BA-47B9-A9D7-B3AF7C430ED6}" dt="2023-02-17T14:02:00.978" v="939" actId="108"/>
          <ac:spMkLst>
            <pc:docMk/>
            <pc:sldMk cId="4275309121" sldId="393"/>
            <ac:spMk id="3" creationId="{21055229-DF7A-4822-9E91-5899EA292D6A}"/>
          </ac:spMkLst>
        </pc:spChg>
      </pc:sldChg>
      <pc:sldChg chg="modSp mod">
        <pc:chgData name="Thomas.OShaughnessy" userId="41c961a5-8e2a-4b84-9b5a-ba0a6bc81416" providerId="ADAL" clId="{02A79E4D-20BA-47B9-A9D7-B3AF7C430ED6}" dt="2023-02-17T14:02:06.360" v="944" actId="108"/>
        <pc:sldMkLst>
          <pc:docMk/>
          <pc:sldMk cId="1708123284" sldId="394"/>
        </pc:sldMkLst>
        <pc:spChg chg="mod">
          <ac:chgData name="Thomas.OShaughnessy" userId="41c961a5-8e2a-4b84-9b5a-ba0a6bc81416" providerId="ADAL" clId="{02A79E4D-20BA-47B9-A9D7-B3AF7C430ED6}" dt="2023-02-17T14:02:06.360" v="944" actId="108"/>
          <ac:spMkLst>
            <pc:docMk/>
            <pc:sldMk cId="1708123284" sldId="394"/>
            <ac:spMk id="3" creationId="{21055229-DF7A-4822-9E91-5899EA292D6A}"/>
          </ac:spMkLst>
        </pc:spChg>
      </pc:sldChg>
      <pc:sldChg chg="modSp mod">
        <pc:chgData name="Thomas.OShaughnessy" userId="41c961a5-8e2a-4b84-9b5a-ba0a6bc81416" providerId="ADAL" clId="{02A79E4D-20BA-47B9-A9D7-B3AF7C430ED6}" dt="2023-02-17T14:02:14.744" v="953" actId="108"/>
        <pc:sldMkLst>
          <pc:docMk/>
          <pc:sldMk cId="1966402943" sldId="396"/>
        </pc:sldMkLst>
        <pc:spChg chg="mod">
          <ac:chgData name="Thomas.OShaughnessy" userId="41c961a5-8e2a-4b84-9b5a-ba0a6bc81416" providerId="ADAL" clId="{02A79E4D-20BA-47B9-A9D7-B3AF7C430ED6}" dt="2023-02-17T14:02:14.744" v="953" actId="108"/>
          <ac:spMkLst>
            <pc:docMk/>
            <pc:sldMk cId="1966402943" sldId="396"/>
            <ac:spMk id="3" creationId="{21055229-DF7A-4822-9E91-5899EA292D6A}"/>
          </ac:spMkLst>
        </pc:spChg>
      </pc:sldChg>
      <pc:sldChg chg="addSp delSp modSp add mod">
        <pc:chgData name="Thomas.OShaughnessy" userId="41c961a5-8e2a-4b84-9b5a-ba0a6bc81416" providerId="ADAL" clId="{02A79E4D-20BA-47B9-A9D7-B3AF7C430ED6}" dt="2023-02-17T14:02:30.832" v="965" actId="108"/>
        <pc:sldMkLst>
          <pc:docMk/>
          <pc:sldMk cId="4135337581" sldId="397"/>
        </pc:sldMkLst>
        <pc:spChg chg="mod">
          <ac:chgData name="Thomas.OShaughnessy" userId="41c961a5-8e2a-4b84-9b5a-ba0a6bc81416" providerId="ADAL" clId="{02A79E4D-20BA-47B9-A9D7-B3AF7C430ED6}" dt="2023-02-17T14:02:30.832" v="965" actId="108"/>
          <ac:spMkLst>
            <pc:docMk/>
            <pc:sldMk cId="4135337581" sldId="397"/>
            <ac:spMk id="2" creationId="{D6A9AF9D-EEBF-47D7-B960-1A1B8856FDF6}"/>
          </ac:spMkLst>
        </pc:spChg>
        <pc:spChg chg="del mod">
          <ac:chgData name="Thomas.OShaughnessy" userId="41c961a5-8e2a-4b84-9b5a-ba0a6bc81416" providerId="ADAL" clId="{02A79E4D-20BA-47B9-A9D7-B3AF7C430ED6}" dt="2023-02-17T13:27:04.489" v="92" actId="478"/>
          <ac:spMkLst>
            <pc:docMk/>
            <pc:sldMk cId="4135337581" sldId="397"/>
            <ac:spMk id="3" creationId="{EA35C619-305E-481C-84C8-0B3B47A1537E}"/>
          </ac:spMkLst>
        </pc:spChg>
        <pc:spChg chg="add mod">
          <ac:chgData name="Thomas.OShaughnessy" userId="41c961a5-8e2a-4b84-9b5a-ba0a6bc81416" providerId="ADAL" clId="{02A79E4D-20BA-47B9-A9D7-B3AF7C430ED6}" dt="2023-02-17T13:29:51.173" v="439" actId="2710"/>
          <ac:spMkLst>
            <pc:docMk/>
            <pc:sldMk cId="4135337581" sldId="397"/>
            <ac:spMk id="5" creationId="{4BFDBCD3-B95F-B291-6752-94F7DAF4A6C8}"/>
          </ac:spMkLst>
        </pc:spChg>
        <pc:picChg chg="add mod">
          <ac:chgData name="Thomas.OShaughnessy" userId="41c961a5-8e2a-4b84-9b5a-ba0a6bc81416" providerId="ADAL" clId="{02A79E4D-20BA-47B9-A9D7-B3AF7C430ED6}" dt="2023-02-17T13:29:52.895" v="440" actId="1076"/>
          <ac:picMkLst>
            <pc:docMk/>
            <pc:sldMk cId="4135337581" sldId="397"/>
            <ac:picMk id="7" creationId="{915E248A-DD96-6D18-5DE0-2324531D8EE5}"/>
          </ac:picMkLst>
        </pc:picChg>
        <pc:picChg chg="del">
          <ac:chgData name="Thomas.OShaughnessy" userId="41c961a5-8e2a-4b84-9b5a-ba0a6bc81416" providerId="ADAL" clId="{02A79E4D-20BA-47B9-A9D7-B3AF7C430ED6}" dt="2023-02-17T13:27:05.919" v="93" actId="478"/>
          <ac:picMkLst>
            <pc:docMk/>
            <pc:sldMk cId="4135337581" sldId="397"/>
            <ac:picMk id="8" creationId="{09F77C67-FD8A-7E76-4B7A-89A1FCB89747}"/>
          </ac:picMkLst>
        </pc:picChg>
      </pc:sldChg>
      <pc:sldChg chg="addSp modSp new mod">
        <pc:chgData name="Thomas.OShaughnessy" userId="41c961a5-8e2a-4b84-9b5a-ba0a6bc81416" providerId="ADAL" clId="{02A79E4D-20BA-47B9-A9D7-B3AF7C430ED6}" dt="2023-02-17T14:10:17.944" v="1292" actId="20577"/>
        <pc:sldMkLst>
          <pc:docMk/>
          <pc:sldMk cId="205470064" sldId="398"/>
        </pc:sldMkLst>
        <pc:spChg chg="mod">
          <ac:chgData name="Thomas.OShaughnessy" userId="41c961a5-8e2a-4b84-9b5a-ba0a6bc81416" providerId="ADAL" clId="{02A79E4D-20BA-47B9-A9D7-B3AF7C430ED6}" dt="2023-02-17T14:05:12.864" v="1051" actId="108"/>
          <ac:spMkLst>
            <pc:docMk/>
            <pc:sldMk cId="205470064" sldId="398"/>
            <ac:spMk id="2" creationId="{39354D4D-8CF5-61D8-F3A1-CA9A4B3F232C}"/>
          </ac:spMkLst>
        </pc:spChg>
        <pc:spChg chg="mod">
          <ac:chgData name="Thomas.OShaughnessy" userId="41c961a5-8e2a-4b84-9b5a-ba0a6bc81416" providerId="ADAL" clId="{02A79E4D-20BA-47B9-A9D7-B3AF7C430ED6}" dt="2023-02-17T14:10:17.944" v="1292" actId="20577"/>
          <ac:spMkLst>
            <pc:docMk/>
            <pc:sldMk cId="205470064" sldId="398"/>
            <ac:spMk id="3" creationId="{B592C1FA-1396-41C5-245B-D6C1D7A85733}"/>
          </ac:spMkLst>
        </pc:spChg>
        <pc:picChg chg="add mod">
          <ac:chgData name="Thomas.OShaughnessy" userId="41c961a5-8e2a-4b84-9b5a-ba0a6bc81416" providerId="ADAL" clId="{02A79E4D-20BA-47B9-A9D7-B3AF7C430ED6}" dt="2023-02-17T14:07:33.975" v="1130" actId="1076"/>
          <ac:picMkLst>
            <pc:docMk/>
            <pc:sldMk cId="205470064" sldId="398"/>
            <ac:picMk id="2050" creationId="{214D2177-0CE6-EC1A-CD03-30722DC18F86}"/>
          </ac:picMkLst>
        </pc:picChg>
        <pc:picChg chg="add mod">
          <ac:chgData name="Thomas.OShaughnessy" userId="41c961a5-8e2a-4b84-9b5a-ba0a6bc81416" providerId="ADAL" clId="{02A79E4D-20BA-47B9-A9D7-B3AF7C430ED6}" dt="2023-02-17T14:09:09.566" v="1214" actId="1076"/>
          <ac:picMkLst>
            <pc:docMk/>
            <pc:sldMk cId="205470064" sldId="398"/>
            <ac:picMk id="2052" creationId="{67AA3F3C-E95C-75F6-BD15-5305B3AD8CE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8D53C-149F-6740-BCDE-ADDE24609432}" type="datetimeFigureOut">
              <a:rPr lang="en-US" smtClean="0"/>
              <a:t>2/21/2023</a:t>
            </a:fld>
            <a:endParaRPr lang="en-US"/>
          </a:p>
        </p:txBody>
      </p:sp>
      <p:sp>
        <p:nvSpPr>
          <p:cNvPr id="4" name="Slide Image Placeholder 3"/>
          <p:cNvSpPr>
            <a:spLocks noGrp="1" noRot="1" noChangeAspect="1"/>
          </p:cNvSpPr>
          <p:nvPr>
            <p:ph type="sldImg" idx="2"/>
          </p:nvPr>
        </p:nvSpPr>
        <p:spPr>
          <a:xfrm>
            <a:off x="958850" y="1143000"/>
            <a:ext cx="4940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137FE-F796-2E41-88C3-6EBCF174D120}" type="slidenum">
              <a:rPr lang="en-US" smtClean="0"/>
              <a:t>‹#›</a:t>
            </a:fld>
            <a:endParaRPr lang="en-US"/>
          </a:p>
        </p:txBody>
      </p:sp>
    </p:spTree>
    <p:extLst>
      <p:ext uri="{BB962C8B-B14F-4D97-AF65-F5344CB8AC3E}">
        <p14:creationId xmlns:p14="http://schemas.microsoft.com/office/powerpoint/2010/main" val="2786217908"/>
      </p:ext>
    </p:extLst>
  </p:cSld>
  <p:clrMap bg1="lt1" tx1="dk1" bg2="lt2" tx2="dk2" accent1="accent1" accent2="accent2" accent3="accent3" accent4="accent4" accent5="accent5" accent6="accent6" hlink="hlink" folHlink="folHlink"/>
  <p:notesStyle>
    <a:lvl1pPr marL="0" algn="l" defTabSz="1267752" rtl="0" eaLnBrk="1" latinLnBrk="0" hangingPunct="1">
      <a:defRPr sz="1664" kern="1200">
        <a:solidFill>
          <a:schemeClr val="tx1"/>
        </a:solidFill>
        <a:latin typeface="+mn-lt"/>
        <a:ea typeface="+mn-ea"/>
        <a:cs typeface="+mn-cs"/>
      </a:defRPr>
    </a:lvl1pPr>
    <a:lvl2pPr marL="633876" algn="l" defTabSz="1267752" rtl="0" eaLnBrk="1" latinLnBrk="0" hangingPunct="1">
      <a:defRPr sz="1664" kern="1200">
        <a:solidFill>
          <a:schemeClr val="tx1"/>
        </a:solidFill>
        <a:latin typeface="+mn-lt"/>
        <a:ea typeface="+mn-ea"/>
        <a:cs typeface="+mn-cs"/>
      </a:defRPr>
    </a:lvl2pPr>
    <a:lvl3pPr marL="1267752" algn="l" defTabSz="1267752" rtl="0" eaLnBrk="1" latinLnBrk="0" hangingPunct="1">
      <a:defRPr sz="1664" kern="1200">
        <a:solidFill>
          <a:schemeClr val="tx1"/>
        </a:solidFill>
        <a:latin typeface="+mn-lt"/>
        <a:ea typeface="+mn-ea"/>
        <a:cs typeface="+mn-cs"/>
      </a:defRPr>
    </a:lvl3pPr>
    <a:lvl4pPr marL="1901628" algn="l" defTabSz="1267752" rtl="0" eaLnBrk="1" latinLnBrk="0" hangingPunct="1">
      <a:defRPr sz="1664" kern="1200">
        <a:solidFill>
          <a:schemeClr val="tx1"/>
        </a:solidFill>
        <a:latin typeface="+mn-lt"/>
        <a:ea typeface="+mn-ea"/>
        <a:cs typeface="+mn-cs"/>
      </a:defRPr>
    </a:lvl4pPr>
    <a:lvl5pPr marL="2535502" algn="l" defTabSz="1267752" rtl="0" eaLnBrk="1" latinLnBrk="0" hangingPunct="1">
      <a:defRPr sz="1664" kern="1200">
        <a:solidFill>
          <a:schemeClr val="tx1"/>
        </a:solidFill>
        <a:latin typeface="+mn-lt"/>
        <a:ea typeface="+mn-ea"/>
        <a:cs typeface="+mn-cs"/>
      </a:defRPr>
    </a:lvl5pPr>
    <a:lvl6pPr marL="3169379" algn="l" defTabSz="1267752" rtl="0" eaLnBrk="1" latinLnBrk="0" hangingPunct="1">
      <a:defRPr sz="1664" kern="1200">
        <a:solidFill>
          <a:schemeClr val="tx1"/>
        </a:solidFill>
        <a:latin typeface="+mn-lt"/>
        <a:ea typeface="+mn-ea"/>
        <a:cs typeface="+mn-cs"/>
      </a:defRPr>
    </a:lvl6pPr>
    <a:lvl7pPr marL="3803254" algn="l" defTabSz="1267752" rtl="0" eaLnBrk="1" latinLnBrk="0" hangingPunct="1">
      <a:defRPr sz="1664" kern="1200">
        <a:solidFill>
          <a:schemeClr val="tx1"/>
        </a:solidFill>
        <a:latin typeface="+mn-lt"/>
        <a:ea typeface="+mn-ea"/>
        <a:cs typeface="+mn-cs"/>
      </a:defRPr>
    </a:lvl7pPr>
    <a:lvl8pPr marL="4437130" algn="l" defTabSz="1267752" rtl="0" eaLnBrk="1" latinLnBrk="0" hangingPunct="1">
      <a:defRPr sz="1664" kern="1200">
        <a:solidFill>
          <a:schemeClr val="tx1"/>
        </a:solidFill>
        <a:latin typeface="+mn-lt"/>
        <a:ea typeface="+mn-ea"/>
        <a:cs typeface="+mn-cs"/>
      </a:defRPr>
    </a:lvl8pPr>
    <a:lvl9pPr marL="5071006" algn="l" defTabSz="1267752" rtl="0" eaLnBrk="1" latinLnBrk="0" hangingPunct="1">
      <a:defRPr sz="16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4553657-6296-4C45-87F0-F8201AB40687}" type="slidenum">
              <a:rPr lang="en-GB" smtClean="0"/>
              <a:t>10</a:t>
            </a:fld>
            <a:endParaRPr lang="en-GB"/>
          </a:p>
        </p:txBody>
      </p:sp>
    </p:spTree>
    <p:extLst>
      <p:ext uri="{BB962C8B-B14F-4D97-AF65-F5344CB8AC3E}">
        <p14:creationId xmlns:p14="http://schemas.microsoft.com/office/powerpoint/2010/main" val="3323649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4553657-6296-4C45-87F0-F8201AB40687}" type="slidenum">
              <a:rPr lang="en-GB" smtClean="0"/>
              <a:t>19</a:t>
            </a:fld>
            <a:endParaRPr lang="en-GB"/>
          </a:p>
        </p:txBody>
      </p:sp>
    </p:spTree>
    <p:extLst>
      <p:ext uri="{BB962C8B-B14F-4D97-AF65-F5344CB8AC3E}">
        <p14:creationId xmlns:p14="http://schemas.microsoft.com/office/powerpoint/2010/main" val="3656069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7776000"/>
            <a:ext cx="10080000" cy="796487"/>
          </a:xfrm>
        </p:spPr>
        <p:txBody>
          <a:bodyPr anchor="t">
            <a:normAutofit/>
          </a:bodyPr>
          <a:lstStyle>
            <a:lvl1pPr algn="l">
              <a:defRPr sz="4500">
                <a:solidFill>
                  <a:schemeClr val="bg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864000" y="8572487"/>
            <a:ext cx="10080000" cy="796487"/>
          </a:xfrm>
        </p:spPr>
        <p:txBody>
          <a:bodyPr anchor="t">
            <a:normAutofit/>
          </a:bodyPr>
          <a:lstStyle>
            <a:lvl1pPr marL="0" indent="0" algn="l">
              <a:buNone/>
              <a:defRPr sz="3500">
                <a:solidFill>
                  <a:srgbClr val="00A956"/>
                </a:solidFill>
                <a:latin typeface="Georgia" panose="02040502050405020303" pitchFamily="18" charset="0"/>
              </a:defRPr>
            </a:lvl1pPr>
            <a:lvl2pPr marL="609671" indent="0" algn="ctr">
              <a:buNone/>
              <a:defRPr sz="2667"/>
            </a:lvl2pPr>
            <a:lvl3pPr marL="1219342" indent="0" algn="ctr">
              <a:buNone/>
              <a:defRPr sz="2400"/>
            </a:lvl3pPr>
            <a:lvl4pPr marL="1829014" indent="0" algn="ctr">
              <a:buNone/>
              <a:defRPr sz="2134"/>
            </a:lvl4pPr>
            <a:lvl5pPr marL="2438685" indent="0" algn="ctr">
              <a:buNone/>
              <a:defRPr sz="2134"/>
            </a:lvl5pPr>
            <a:lvl6pPr marL="3048356" indent="0" algn="ctr">
              <a:buNone/>
              <a:defRPr sz="2134"/>
            </a:lvl6pPr>
            <a:lvl7pPr marL="3658027" indent="0" algn="ctr">
              <a:buNone/>
              <a:defRPr sz="2134"/>
            </a:lvl7pPr>
            <a:lvl8pPr marL="4267697" indent="0" algn="ctr">
              <a:buNone/>
              <a:defRPr sz="2134"/>
            </a:lvl8pPr>
            <a:lvl9pPr marL="4877370" indent="0" algn="ctr">
              <a:buNone/>
              <a:defRPr sz="2134"/>
            </a:lvl9pPr>
          </a:lstStyle>
          <a:p>
            <a:r>
              <a:rPr lang="en-GB"/>
              <a:t>Click to edit Master subtitle style</a:t>
            </a:r>
            <a:endParaRPr lang="en-US" dirty="0"/>
          </a:p>
        </p:txBody>
      </p:sp>
    </p:spTree>
    <p:extLst>
      <p:ext uri="{BB962C8B-B14F-4D97-AF65-F5344CB8AC3E}">
        <p14:creationId xmlns:p14="http://schemas.microsoft.com/office/powerpoint/2010/main" val="187172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4663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411269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6480000"/>
            <a:ext cx="10080000" cy="1808233"/>
          </a:xfrm>
        </p:spPr>
        <p:txBody>
          <a:bodyPr anchor="t">
            <a:normAutofit/>
          </a:bodyPr>
          <a:lstStyle>
            <a:lvl1pPr algn="l">
              <a:defRPr sz="4700" b="1">
                <a:solidFill>
                  <a:srgbClr val="00A956"/>
                </a:solidFill>
                <a:latin typeface="Helvetica" pitchFamily="2" charset="0"/>
              </a:defRPr>
            </a:lvl1pPr>
          </a:lstStyle>
          <a:p>
            <a:r>
              <a:rPr lang="en-GB"/>
              <a:t>Click to edit Master title style</a:t>
            </a:r>
            <a:endParaRPr lang="en-US" dirty="0"/>
          </a:p>
        </p:txBody>
      </p:sp>
    </p:spTree>
    <p:extLst>
      <p:ext uri="{BB962C8B-B14F-4D97-AF65-F5344CB8AC3E}">
        <p14:creationId xmlns:p14="http://schemas.microsoft.com/office/powerpoint/2010/main" val="203210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864000" y="3744000"/>
            <a:ext cx="10800000" cy="672893"/>
          </a:xfrm>
        </p:spPr>
        <p:txBody>
          <a:bodyPr anchor="t"/>
          <a:lstStyle>
            <a:lvl1pPr>
              <a:defRPr sz="450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864000" y="4416893"/>
            <a:ext cx="10800000" cy="662313"/>
          </a:xfrm>
        </p:spPr>
        <p:txBody>
          <a:bodyPr anchor="t"/>
          <a:lstStyle>
            <a:lvl1pPr marL="0" indent="0">
              <a:buNone/>
              <a:defRPr sz="3000">
                <a:solidFill>
                  <a:srgbClr val="005336"/>
                </a:solidFill>
              </a:defRPr>
            </a:lvl1pPr>
            <a:lvl2pPr marL="609671" indent="0">
              <a:buNone/>
              <a:defRPr sz="2667">
                <a:solidFill>
                  <a:schemeClr val="tx1">
                    <a:tint val="75000"/>
                  </a:schemeClr>
                </a:solidFill>
              </a:defRPr>
            </a:lvl2pPr>
            <a:lvl3pPr marL="1219342" indent="0">
              <a:buNone/>
              <a:defRPr sz="2400">
                <a:solidFill>
                  <a:schemeClr val="tx1">
                    <a:tint val="75000"/>
                  </a:schemeClr>
                </a:solidFill>
              </a:defRPr>
            </a:lvl3pPr>
            <a:lvl4pPr marL="1829014" indent="0">
              <a:buNone/>
              <a:defRPr sz="2134">
                <a:solidFill>
                  <a:schemeClr val="tx1">
                    <a:tint val="75000"/>
                  </a:schemeClr>
                </a:solidFill>
              </a:defRPr>
            </a:lvl4pPr>
            <a:lvl5pPr marL="2438685" indent="0">
              <a:buNone/>
              <a:defRPr sz="2134">
                <a:solidFill>
                  <a:schemeClr val="tx1">
                    <a:tint val="75000"/>
                  </a:schemeClr>
                </a:solidFill>
              </a:defRPr>
            </a:lvl5pPr>
            <a:lvl6pPr marL="3048356" indent="0">
              <a:buNone/>
              <a:defRPr sz="2134">
                <a:solidFill>
                  <a:schemeClr val="tx1">
                    <a:tint val="75000"/>
                  </a:schemeClr>
                </a:solidFill>
              </a:defRPr>
            </a:lvl6pPr>
            <a:lvl7pPr marL="3658027" indent="0">
              <a:buNone/>
              <a:defRPr sz="2134">
                <a:solidFill>
                  <a:schemeClr val="tx1">
                    <a:tint val="75000"/>
                  </a:schemeClr>
                </a:solidFill>
              </a:defRPr>
            </a:lvl7pPr>
            <a:lvl8pPr marL="4267697" indent="0">
              <a:buNone/>
              <a:defRPr sz="2134">
                <a:solidFill>
                  <a:schemeClr val="tx1">
                    <a:tint val="75000"/>
                  </a:schemeClr>
                </a:solidFill>
              </a:defRPr>
            </a:lvl8pPr>
            <a:lvl9pPr marL="4877370" indent="0">
              <a:buNone/>
              <a:defRPr sz="2134">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a:t>06.11.19</a:t>
            </a:r>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3384000" y="5400000"/>
            <a:ext cx="2376000" cy="756000"/>
          </a:xfrm>
        </p:spPr>
        <p:txBody>
          <a:bodyPr/>
          <a:lstStyle>
            <a:lvl1pPr marL="0" indent="0">
              <a:buNone/>
              <a:defRPr/>
            </a:lvl1pPr>
          </a:lstStyle>
          <a:p>
            <a:r>
              <a:rPr lang="en-GB"/>
              <a:t>Click icon to add picture</a:t>
            </a:r>
            <a:endParaRPr lang="en-US" dirty="0"/>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4000" y="5040000"/>
            <a:ext cx="2376000" cy="1485000"/>
          </a:xfrm>
          <a:prstGeom prst="rect">
            <a:avLst/>
          </a:prstGeom>
        </p:spPr>
      </p:pic>
    </p:spTree>
    <p:extLst>
      <p:ext uri="{BB962C8B-B14F-4D97-AF65-F5344CB8AC3E}">
        <p14:creationId xmlns:p14="http://schemas.microsoft.com/office/powerpoint/2010/main" val="6233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43735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0" y="2412000"/>
            <a:ext cx="6909475"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8230405" y="2412000"/>
            <a:ext cx="6655766" cy="6445420"/>
          </a:xfrm>
        </p:spPr>
        <p:txBody>
          <a:bodyPr/>
          <a:lstStyle>
            <a:lvl1pPr>
              <a:lnSpc>
                <a:spcPts val="4300"/>
              </a:lnSpc>
              <a:defRPr sz="2500" b="1"/>
            </a:lvl1pPr>
            <a:lvl2pPr>
              <a:lnSpc>
                <a:spcPts val="4300"/>
              </a:lnSpc>
              <a:defRPr sz="2500" b="1"/>
            </a:lvl2pPr>
            <a:lvl3pPr>
              <a:lnSpc>
                <a:spcPts val="4300"/>
              </a:lnSpc>
              <a:defRPr sz="2500" b="1"/>
            </a:lvl3pPr>
            <a:lvl4pPr>
              <a:lnSpc>
                <a:spcPts val="4300"/>
              </a:lnSpc>
              <a:defRPr sz="2500" b="1"/>
            </a:lvl4pPr>
            <a:lvl5pPr>
              <a:lnSpc>
                <a:spcPts val="4300"/>
              </a:lnSpc>
              <a:defRPr sz="2500" b="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0" y="4355100"/>
            <a:ext cx="6909475"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Tree>
    <p:extLst>
      <p:ext uri="{BB962C8B-B14F-4D97-AF65-F5344CB8AC3E}">
        <p14:creationId xmlns:p14="http://schemas.microsoft.com/office/powerpoint/2010/main" val="209616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3" y="2412000"/>
            <a:ext cx="6480000"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3" y="4355100"/>
            <a:ext cx="6480000"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7560000" y="2412000"/>
            <a:ext cx="7920000" cy="5400000"/>
          </a:xfrm>
        </p:spPr>
        <p:txBody>
          <a:bodyPr/>
          <a:lstStyle>
            <a:lvl1pPr marL="0" indent="0">
              <a:buNone/>
              <a:defRPr/>
            </a:lvl1pPr>
          </a:lstStyle>
          <a:p>
            <a:r>
              <a:rPr lang="en-GB"/>
              <a:t>Click icon to add picture</a:t>
            </a:r>
            <a:endParaRPr lang="en-US" dirty="0"/>
          </a:p>
        </p:txBody>
      </p:sp>
    </p:spTree>
    <p:extLst>
      <p:ext uri="{BB962C8B-B14F-4D97-AF65-F5344CB8AC3E}">
        <p14:creationId xmlns:p14="http://schemas.microsoft.com/office/powerpoint/2010/main" val="232118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67406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5255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3568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7462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864000" y="1224000"/>
            <a:ext cx="14022170" cy="104295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864000" y="2412000"/>
            <a:ext cx="14022170" cy="477258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864000" y="9360000"/>
            <a:ext cx="3657957" cy="540841"/>
          </a:xfrm>
          <a:prstGeom prst="rect">
            <a:avLst/>
          </a:prstGeom>
        </p:spPr>
        <p:txBody>
          <a:bodyPr vert="horz" lIns="91440" tIns="45720" rIns="91440" bIns="45720" rtlCol="0" anchor="ctr">
            <a:noAutofit/>
          </a:bodyPr>
          <a:lstStyle>
            <a:lvl1pPr algn="l">
              <a:defRPr sz="1600">
                <a:solidFill>
                  <a:srgbClr val="005336"/>
                </a:solidFill>
                <a:latin typeface="Helvetica" pitchFamily="2" charset="0"/>
              </a:defRPr>
            </a:lvl1pPr>
          </a:lstStyle>
          <a:p>
            <a:r>
              <a:rPr lang="en-IE"/>
              <a:t>06.11.19</a:t>
            </a:r>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4521957" y="9360000"/>
            <a:ext cx="5486936" cy="540841"/>
          </a:xfrm>
          <a:prstGeom prst="rect">
            <a:avLst/>
          </a:prstGeom>
        </p:spPr>
        <p:txBody>
          <a:bodyPr vert="horz" lIns="91440" tIns="45720" rIns="91440" bIns="45720" rtlCol="0" anchor="ctr">
            <a:noAutofit/>
          </a:bodyPr>
          <a:lstStyle>
            <a:lvl1pPr algn="ctr">
              <a:defRPr sz="1600">
                <a:solidFill>
                  <a:srgbClr val="005336"/>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10008893" y="9360000"/>
            <a:ext cx="2983207" cy="540841"/>
          </a:xfrm>
          <a:prstGeom prst="rect">
            <a:avLst/>
          </a:prstGeom>
        </p:spPr>
        <p:txBody>
          <a:bodyPr vert="horz" lIns="91440" tIns="45720" rIns="91440" bIns="45720" rtlCol="0" anchor="ctr">
            <a:noAutofit/>
          </a:bodyPr>
          <a:lstStyle>
            <a:lvl1pPr algn="r">
              <a:defRPr sz="160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3" r:id="rId5"/>
    <p:sldLayoutId id="2147483657" r:id="rId6"/>
    <p:sldLayoutId id="2147483659" r:id="rId7"/>
    <p:sldLayoutId id="2147483660" r:id="rId8"/>
    <p:sldLayoutId id="2147483661" r:id="rId9"/>
    <p:sldLayoutId id="2147483654" r:id="rId10"/>
    <p:sldLayoutId id="2147483655" r:id="rId11"/>
    <p:sldLayoutId id="2147483658" r:id="rId12"/>
  </p:sldLayoutIdLst>
  <p:hf sldNum="0" hdr="0" ftr="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bit.ly/LevULU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dyslexiefont.com/" TargetMode="Externa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tpgi.com/color-contrast-checker/" TargetMode="Externa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hyperlink" Target="mailto:thomas.oshaughnessy@ul.ie" TargetMode="External"/><Relationship Id="rId2" Type="http://schemas.openxmlformats.org/officeDocument/2006/relationships/hyperlink" Target="https://forms.office.com/pages/responsepage.aspx?id=JLmEALQ6FkGSUZk59pXlTO2QiiNubU1MuHZBLWWrgLVUMFlMSDg1SFdTSko2WjQ4RFcwSU1LSUdSWi4u" TargetMode="Externa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hyperlink" Target="http://www.ul.ie/EAT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CB0A-7993-BA4C-8272-98FAE8DB7368}"/>
              </a:ext>
            </a:extLst>
          </p:cNvPr>
          <p:cNvSpPr>
            <a:spLocks noGrp="1"/>
          </p:cNvSpPr>
          <p:nvPr>
            <p:ph type="ctrTitle"/>
          </p:nvPr>
        </p:nvSpPr>
        <p:spPr>
          <a:xfrm>
            <a:off x="985920" y="5906007"/>
            <a:ext cx="14872389" cy="796487"/>
          </a:xfrm>
        </p:spPr>
        <p:txBody>
          <a:bodyPr>
            <a:normAutofit fontScale="90000"/>
          </a:bodyPr>
          <a:lstStyle/>
          <a:p>
            <a:pPr marL="371475" indent="-371475">
              <a:spcBef>
                <a:spcPts val="0"/>
              </a:spcBef>
            </a:pPr>
            <a:r>
              <a:rPr lang="en-IE" sz="4800" b="1" dirty="0">
                <a:latin typeface="Baskerville Old Face" panose="02020602080505020303" pitchFamily="18" charset="0"/>
              </a:rPr>
              <a:t>Technology </a:t>
            </a:r>
            <a:r>
              <a:rPr lang="en-GB" sz="4800" b="1" dirty="0">
                <a:latin typeface="Baskerville Old Face" panose="02020602080505020303" pitchFamily="18" charset="0"/>
              </a:rPr>
              <a:t>Tools for Productivity and Accessibility – LevUL UP </a:t>
            </a:r>
            <a:endParaRPr lang="en-US" sz="4800" b="1" dirty="0">
              <a:latin typeface="Baskerville Old Face" panose="02020602080505020303" pitchFamily="18" charset="0"/>
            </a:endParaRPr>
          </a:p>
        </p:txBody>
      </p:sp>
      <p:sp>
        <p:nvSpPr>
          <p:cNvPr id="3" name="Subtitle 2">
            <a:extLst>
              <a:ext uri="{FF2B5EF4-FFF2-40B4-BE49-F238E27FC236}">
                <a16:creationId xmlns:a16="http://schemas.microsoft.com/office/drawing/2014/main" id="{6394F361-F4D6-E44D-BA05-8CE0226C3547}"/>
              </a:ext>
            </a:extLst>
          </p:cNvPr>
          <p:cNvSpPr>
            <a:spLocks noGrp="1"/>
          </p:cNvSpPr>
          <p:nvPr>
            <p:ph type="subTitle" idx="1"/>
          </p:nvPr>
        </p:nvSpPr>
        <p:spPr>
          <a:xfrm>
            <a:off x="985920" y="7553584"/>
            <a:ext cx="10080000" cy="796487"/>
          </a:xfrm>
        </p:spPr>
        <p:txBody>
          <a:bodyPr>
            <a:normAutofit fontScale="70000" lnSpcReduction="20000"/>
          </a:bodyPr>
          <a:lstStyle/>
          <a:p>
            <a:r>
              <a:rPr lang="en-IE" sz="3600" dirty="0"/>
              <a:t>Thomas O Shaughnessy</a:t>
            </a:r>
          </a:p>
          <a:p>
            <a:r>
              <a:rPr lang="en-IE" sz="3600" dirty="0"/>
              <a:t>Educational Assistive Technology Centre (EATC)</a:t>
            </a:r>
          </a:p>
          <a:p>
            <a:endParaRPr lang="en-US" dirty="0"/>
          </a:p>
        </p:txBody>
      </p:sp>
      <p:sp>
        <p:nvSpPr>
          <p:cNvPr id="5" name="TextBox 4">
            <a:extLst>
              <a:ext uri="{FF2B5EF4-FFF2-40B4-BE49-F238E27FC236}">
                <a16:creationId xmlns:a16="http://schemas.microsoft.com/office/drawing/2014/main" id="{29106C3D-737B-454F-B784-0814746F783C}"/>
              </a:ext>
            </a:extLst>
          </p:cNvPr>
          <p:cNvSpPr txBox="1"/>
          <p:nvPr/>
        </p:nvSpPr>
        <p:spPr>
          <a:xfrm>
            <a:off x="946305" y="8770915"/>
            <a:ext cx="9761024" cy="476412"/>
          </a:xfrm>
          <a:prstGeom prst="rect">
            <a:avLst/>
          </a:prstGeom>
          <a:noFill/>
        </p:spPr>
        <p:txBody>
          <a:bodyPr wrap="square">
            <a:spAutoFit/>
          </a:bodyPr>
          <a:lstStyle/>
          <a:p>
            <a:r>
              <a:rPr lang="en-GB" dirty="0">
                <a:solidFill>
                  <a:schemeClr val="bg1"/>
                </a:solidFill>
                <a:hlinkClick r:id="rId2"/>
              </a:rPr>
              <a:t>https://bit.ly/LevULUP</a:t>
            </a:r>
            <a:r>
              <a:rPr lang="en-GB" dirty="0">
                <a:solidFill>
                  <a:schemeClr val="bg1"/>
                </a:solidFill>
              </a:rPr>
              <a:t> (case sensitive)</a:t>
            </a:r>
          </a:p>
        </p:txBody>
      </p:sp>
    </p:spTree>
    <p:extLst>
      <p:ext uri="{BB962C8B-B14F-4D97-AF65-F5344CB8AC3E}">
        <p14:creationId xmlns:p14="http://schemas.microsoft.com/office/powerpoint/2010/main" val="125921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407C0-79A9-4115-ABE0-7090A1A4A005}"/>
              </a:ext>
            </a:extLst>
          </p:cNvPr>
          <p:cNvSpPr>
            <a:spLocks noGrp="1"/>
          </p:cNvSpPr>
          <p:nvPr>
            <p:ph type="title"/>
          </p:nvPr>
        </p:nvSpPr>
        <p:spPr/>
        <p:txBody>
          <a:bodyPr/>
          <a:lstStyle/>
          <a:p>
            <a:r>
              <a:rPr lang="en-IE" dirty="0">
                <a:solidFill>
                  <a:schemeClr val="accent1">
                    <a:lumMod val="75000"/>
                  </a:schemeClr>
                </a:solidFill>
                <a:latin typeface="Helvetica" panose="020B0604020202020204" pitchFamily="34" charset="0"/>
                <a:cs typeface="Helvetica" panose="020B0604020202020204" pitchFamily="34" charset="0"/>
              </a:rPr>
              <a:t>Writing Technology – Speech to Text (STT)</a:t>
            </a:r>
          </a:p>
        </p:txBody>
      </p:sp>
      <p:sp>
        <p:nvSpPr>
          <p:cNvPr id="3" name="Content Placeholder 2">
            <a:extLst>
              <a:ext uri="{FF2B5EF4-FFF2-40B4-BE49-F238E27FC236}">
                <a16:creationId xmlns:a16="http://schemas.microsoft.com/office/drawing/2014/main" id="{04E2F9F5-C367-4C42-8AD8-C943999203A9}"/>
              </a:ext>
            </a:extLst>
          </p:cNvPr>
          <p:cNvSpPr>
            <a:spLocks noGrp="1"/>
          </p:cNvSpPr>
          <p:nvPr>
            <p:ph idx="1"/>
          </p:nvPr>
        </p:nvSpPr>
        <p:spPr>
          <a:xfrm>
            <a:off x="864001" y="2922340"/>
            <a:ext cx="12325733" cy="3901490"/>
          </a:xfrm>
        </p:spPr>
        <p:txBody>
          <a:bodyPr/>
          <a:lstStyle/>
          <a:p>
            <a:pPr>
              <a:lnSpc>
                <a:spcPct val="150000"/>
              </a:lnSpc>
            </a:pPr>
            <a:r>
              <a:rPr lang="en-IE" sz="2800" dirty="0"/>
              <a:t>Dragon Naturally Speaking v15 Professional</a:t>
            </a:r>
          </a:p>
          <a:p>
            <a:pPr>
              <a:lnSpc>
                <a:spcPct val="150000"/>
              </a:lnSpc>
            </a:pPr>
            <a:r>
              <a:rPr lang="en-IE" sz="2800" dirty="0"/>
              <a:t>Voice Recognition Features</a:t>
            </a:r>
          </a:p>
          <a:p>
            <a:pPr lvl="1">
              <a:lnSpc>
                <a:spcPct val="150000"/>
              </a:lnSpc>
            </a:pPr>
            <a:r>
              <a:rPr lang="en-IE" sz="2800" dirty="0"/>
              <a:t>Dictation</a:t>
            </a:r>
          </a:p>
          <a:p>
            <a:pPr lvl="1">
              <a:lnSpc>
                <a:spcPct val="150000"/>
              </a:lnSpc>
            </a:pPr>
            <a:r>
              <a:rPr lang="en-IE" sz="2800" dirty="0"/>
              <a:t>Custom Commands</a:t>
            </a:r>
          </a:p>
          <a:p>
            <a:pPr lvl="1">
              <a:lnSpc>
                <a:spcPct val="150000"/>
              </a:lnSpc>
            </a:pPr>
            <a:r>
              <a:rPr lang="en-IE" sz="2800" dirty="0"/>
              <a:t>Boilerplate Text</a:t>
            </a:r>
          </a:p>
          <a:p>
            <a:pPr lvl="1">
              <a:lnSpc>
                <a:spcPct val="150000"/>
              </a:lnSpc>
            </a:pPr>
            <a:r>
              <a:rPr lang="en-IE" sz="2800" dirty="0"/>
              <a:t>Formatting</a:t>
            </a:r>
          </a:p>
          <a:p>
            <a:pPr>
              <a:lnSpc>
                <a:spcPct val="150000"/>
              </a:lnSpc>
            </a:pPr>
            <a:r>
              <a:rPr lang="en-IE" sz="2800" dirty="0"/>
              <a:t>Programming in Java</a:t>
            </a:r>
          </a:p>
          <a:p>
            <a:pPr>
              <a:lnSpc>
                <a:spcPct val="150000"/>
              </a:lnSpc>
            </a:pPr>
            <a:r>
              <a:rPr lang="en-IE" sz="2800" dirty="0"/>
              <a:t>Others: Dictate in Word (Alt + ¬) or Google Voice Typing</a:t>
            </a:r>
          </a:p>
          <a:p>
            <a:pPr marL="0" indent="0">
              <a:buNone/>
            </a:pPr>
            <a:endParaRPr lang="en-IE" sz="2800" dirty="0"/>
          </a:p>
        </p:txBody>
      </p:sp>
      <p:sp>
        <p:nvSpPr>
          <p:cNvPr id="4" name="Date Placeholder 3">
            <a:extLst>
              <a:ext uri="{FF2B5EF4-FFF2-40B4-BE49-F238E27FC236}">
                <a16:creationId xmlns:a16="http://schemas.microsoft.com/office/drawing/2014/main" id="{39F26174-DBD2-471B-A9E0-3D9D596D2606}"/>
              </a:ext>
            </a:extLst>
          </p:cNvPr>
          <p:cNvSpPr>
            <a:spLocks noGrp="1"/>
          </p:cNvSpPr>
          <p:nvPr>
            <p:ph type="dt" sz="half" idx="10"/>
          </p:nvPr>
        </p:nvSpPr>
        <p:spPr/>
        <p:txBody>
          <a:bodyPr/>
          <a:lstStyle/>
          <a:p>
            <a:fld id="{154C8C7A-34F3-4035-ACA9-8B75D6857D9A}" type="datetime1">
              <a:rPr lang="en-US" smtClean="0"/>
              <a:t>2/21/2023</a:t>
            </a:fld>
            <a:endParaRPr lang="en-US" dirty="0"/>
          </a:p>
        </p:txBody>
      </p:sp>
      <p:pic>
        <p:nvPicPr>
          <p:cNvPr id="6" name="Picture 2" descr="Dragon NaturallySpeaking: Then &amp;amp; Now | Equal Entry">
            <a:extLst>
              <a:ext uri="{FF2B5EF4-FFF2-40B4-BE49-F238E27FC236}">
                <a16:creationId xmlns:a16="http://schemas.microsoft.com/office/drawing/2014/main" id="{24F7B56C-83F8-43B4-8A29-0CD083EAF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0030" y="1994636"/>
            <a:ext cx="6992796" cy="317854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ragon Professional Individual v15 review: Excellent dictation, but audio  transcription needs work Review | ZDNet">
            <a:extLst>
              <a:ext uri="{FF2B5EF4-FFF2-40B4-BE49-F238E27FC236}">
                <a16:creationId xmlns:a16="http://schemas.microsoft.com/office/drawing/2014/main" id="{FA97A034-CA04-4675-B7C8-9A701921ED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1660" y="4900865"/>
            <a:ext cx="7389535" cy="32629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4075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C7DE-94D5-4C54-8566-0F55E2DE0511}"/>
              </a:ext>
            </a:extLst>
          </p:cNvPr>
          <p:cNvSpPr>
            <a:spLocks noGrp="1"/>
          </p:cNvSpPr>
          <p:nvPr>
            <p:ph type="title"/>
          </p:nvPr>
        </p:nvSpPr>
        <p:spPr/>
        <p:txBody>
          <a:bodyPr/>
          <a:lstStyle/>
          <a:p>
            <a:r>
              <a:rPr lang="en-GB" sz="4800" dirty="0">
                <a:solidFill>
                  <a:srgbClr val="FF0000"/>
                </a:solidFill>
              </a:rPr>
              <a:t>Activity</a:t>
            </a:r>
            <a:r>
              <a:rPr lang="en-GB" sz="4800" dirty="0"/>
              <a:t>:</a:t>
            </a:r>
            <a:endParaRPr lang="en-GB" dirty="0"/>
          </a:p>
        </p:txBody>
      </p:sp>
      <p:sp>
        <p:nvSpPr>
          <p:cNvPr id="3" name="Content Placeholder 2">
            <a:extLst>
              <a:ext uri="{FF2B5EF4-FFF2-40B4-BE49-F238E27FC236}">
                <a16:creationId xmlns:a16="http://schemas.microsoft.com/office/drawing/2014/main" id="{21055229-DF7A-4822-9E91-5899EA292D6A}"/>
              </a:ext>
            </a:extLst>
          </p:cNvPr>
          <p:cNvSpPr>
            <a:spLocks noGrp="1"/>
          </p:cNvSpPr>
          <p:nvPr>
            <p:ph idx="1"/>
          </p:nvPr>
        </p:nvSpPr>
        <p:spPr/>
        <p:txBody>
          <a:bodyPr/>
          <a:lstStyle/>
          <a:p>
            <a:r>
              <a:rPr lang="en-GB" sz="4500" dirty="0">
                <a:solidFill>
                  <a:schemeClr val="accent1">
                    <a:lumMod val="75000"/>
                  </a:schemeClr>
                </a:solidFill>
                <a:latin typeface="Helvetica" panose="020B0604020202020204" pitchFamily="34" charset="0"/>
                <a:ea typeface="+mj-ea"/>
                <a:cs typeface="Helvetica" panose="020B0604020202020204" pitchFamily="34" charset="0"/>
              </a:rPr>
              <a:t>Practice using Dictate on Word (3 mins)</a:t>
            </a:r>
          </a:p>
          <a:p>
            <a:pPr>
              <a:lnSpc>
                <a:spcPct val="150000"/>
              </a:lnSpc>
            </a:pPr>
            <a:r>
              <a:rPr lang="en-GB" sz="2400" dirty="0">
                <a:solidFill>
                  <a:srgbClr val="FF0000"/>
                </a:solidFill>
              </a:rPr>
              <a:t>Note 1: Try turning it on and off using the Alt + ¬ (below Escape key)</a:t>
            </a:r>
          </a:p>
          <a:p>
            <a:pPr algn="l">
              <a:lnSpc>
                <a:spcPct val="150000"/>
              </a:lnSpc>
              <a:buFont typeface="Arial" panose="020B0604020202020204" pitchFamily="34" charset="0"/>
              <a:buChar char="•"/>
            </a:pPr>
            <a:r>
              <a:rPr lang="en-GB" sz="2400" dirty="0">
                <a:solidFill>
                  <a:srgbClr val="FF0000"/>
                </a:solidFill>
              </a:rPr>
              <a:t>Note 2: Trying using Commands (examples below)</a:t>
            </a:r>
          </a:p>
          <a:p>
            <a:pPr lvl="1">
              <a:lnSpc>
                <a:spcPct val="150000"/>
              </a:lnSpc>
            </a:pPr>
            <a:r>
              <a:rPr lang="en-GB" sz="2400" dirty="0"/>
              <a:t>Punctuation commands include:</a:t>
            </a:r>
          </a:p>
          <a:p>
            <a:pPr lvl="2">
              <a:lnSpc>
                <a:spcPct val="150000"/>
              </a:lnSpc>
            </a:pPr>
            <a:r>
              <a:rPr lang="en-GB" sz="2400" dirty="0"/>
              <a:t>full stop = .</a:t>
            </a:r>
          </a:p>
          <a:p>
            <a:pPr lvl="2">
              <a:lnSpc>
                <a:spcPct val="150000"/>
              </a:lnSpc>
            </a:pPr>
            <a:r>
              <a:rPr lang="en-GB" sz="2400" dirty="0"/>
              <a:t>comma = ,</a:t>
            </a:r>
          </a:p>
          <a:p>
            <a:pPr lvl="2">
              <a:lnSpc>
                <a:spcPct val="150000"/>
              </a:lnSpc>
            </a:pPr>
            <a:r>
              <a:rPr lang="en-GB" sz="2400" dirty="0"/>
              <a:t>question mark = ?</a:t>
            </a:r>
          </a:p>
          <a:p>
            <a:pPr lvl="2">
              <a:lnSpc>
                <a:spcPct val="150000"/>
              </a:lnSpc>
            </a:pPr>
            <a:r>
              <a:rPr lang="en-GB" sz="2400" dirty="0"/>
              <a:t>open quotes / close quotes = "</a:t>
            </a:r>
          </a:p>
          <a:p>
            <a:pPr lvl="2">
              <a:lnSpc>
                <a:spcPct val="150000"/>
              </a:lnSpc>
            </a:pPr>
            <a:r>
              <a:rPr lang="en-GB" sz="2400" dirty="0"/>
              <a:t>left / open parentheses = (</a:t>
            </a:r>
          </a:p>
          <a:p>
            <a:pPr lvl="2">
              <a:lnSpc>
                <a:spcPct val="150000"/>
              </a:lnSpc>
            </a:pPr>
            <a:r>
              <a:rPr lang="en-GB" sz="2400" dirty="0"/>
              <a:t>right / close parentheses = )</a:t>
            </a:r>
          </a:p>
          <a:p>
            <a:endParaRPr lang="en-GB" dirty="0"/>
          </a:p>
        </p:txBody>
      </p:sp>
      <p:sp>
        <p:nvSpPr>
          <p:cNvPr id="4" name="Date Placeholder 3">
            <a:extLst>
              <a:ext uri="{FF2B5EF4-FFF2-40B4-BE49-F238E27FC236}">
                <a16:creationId xmlns:a16="http://schemas.microsoft.com/office/drawing/2014/main" id="{8A46D877-FAAC-4D21-A87F-D20283F134A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275309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FC0-9FDE-407D-B02D-E4C277984BBD}"/>
              </a:ext>
            </a:extLst>
          </p:cNvPr>
          <p:cNvSpPr>
            <a:spLocks noGrp="1"/>
          </p:cNvSpPr>
          <p:nvPr>
            <p:ph type="title"/>
          </p:nvPr>
        </p:nvSpPr>
        <p:spPr/>
        <p:txBody>
          <a:bodyPr/>
          <a:lstStyle/>
          <a:p>
            <a:pPr algn="ctr"/>
            <a:r>
              <a:rPr lang="en-GB" dirty="0"/>
              <a:t>Planning &amp; Organisation</a:t>
            </a:r>
          </a:p>
        </p:txBody>
      </p:sp>
    </p:spTree>
    <p:extLst>
      <p:ext uri="{BB962C8B-B14F-4D97-AF65-F5344CB8AC3E}">
        <p14:creationId xmlns:p14="http://schemas.microsoft.com/office/powerpoint/2010/main" val="222748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FF212E-B817-426B-BBFE-68C325829304}"/>
              </a:ext>
            </a:extLst>
          </p:cNvPr>
          <p:cNvPicPr>
            <a:picLocks noChangeAspect="1"/>
          </p:cNvPicPr>
          <p:nvPr/>
        </p:nvPicPr>
        <p:blipFill>
          <a:blip r:embed="rId3"/>
          <a:stretch>
            <a:fillRect/>
          </a:stretch>
        </p:blipFill>
        <p:spPr>
          <a:xfrm>
            <a:off x="9939183" y="5079206"/>
            <a:ext cx="5756423" cy="3660988"/>
          </a:xfrm>
          <a:prstGeom prst="rect">
            <a:avLst/>
          </a:prstGeom>
        </p:spPr>
      </p:pic>
      <p:sp>
        <p:nvSpPr>
          <p:cNvPr id="2" name="Title 1">
            <a:extLst>
              <a:ext uri="{FF2B5EF4-FFF2-40B4-BE49-F238E27FC236}">
                <a16:creationId xmlns:a16="http://schemas.microsoft.com/office/drawing/2014/main" id="{81913A17-73A3-4CAB-8658-7005CE8D221A}"/>
              </a:ext>
            </a:extLst>
          </p:cNvPr>
          <p:cNvSpPr>
            <a:spLocks noGrp="1"/>
          </p:cNvSpPr>
          <p:nvPr>
            <p:ph type="title"/>
          </p:nvPr>
        </p:nvSpPr>
        <p:spPr>
          <a:xfrm>
            <a:off x="864690" y="1143542"/>
            <a:ext cx="13662939" cy="938893"/>
          </a:xfrm>
        </p:spPr>
        <p:txBody>
          <a:bodyPr/>
          <a:lstStyle/>
          <a:p>
            <a:r>
              <a:rPr lang="en-IE" dirty="0">
                <a:solidFill>
                  <a:schemeClr val="accent1">
                    <a:lumMod val="75000"/>
                  </a:schemeClr>
                </a:solidFill>
                <a:latin typeface="Helvetica" panose="020B0604020202020204" pitchFamily="34" charset="0"/>
                <a:cs typeface="Helvetica" panose="020B0604020202020204" pitchFamily="34" charset="0"/>
              </a:rPr>
              <a:t>Planning and Organization Technologies</a:t>
            </a:r>
            <a:br>
              <a:rPr lang="en-IE" dirty="0">
                <a:solidFill>
                  <a:schemeClr val="accent1">
                    <a:lumMod val="75000"/>
                  </a:schemeClr>
                </a:solidFill>
                <a:latin typeface="Helvetica" panose="020B0604020202020204" pitchFamily="34" charset="0"/>
                <a:cs typeface="Helvetica" panose="020B0604020202020204" pitchFamily="34" charset="0"/>
              </a:rPr>
            </a:br>
            <a:endParaRPr lang="en-IE" dirty="0">
              <a:solidFill>
                <a:schemeClr val="accent1">
                  <a:lumMod val="75000"/>
                </a:schemeClr>
              </a:solidFill>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C6CA62BF-38F9-4601-95E7-97016AB146FE}"/>
              </a:ext>
            </a:extLst>
          </p:cNvPr>
          <p:cNvSpPr>
            <a:spLocks noGrp="1"/>
          </p:cNvSpPr>
          <p:nvPr>
            <p:ph idx="1"/>
          </p:nvPr>
        </p:nvSpPr>
        <p:spPr>
          <a:xfrm>
            <a:off x="1107804" y="2530098"/>
            <a:ext cx="12623158" cy="4296420"/>
          </a:xfrm>
        </p:spPr>
        <p:txBody>
          <a:bodyPr/>
          <a:lstStyle/>
          <a:p>
            <a:pPr>
              <a:lnSpc>
                <a:spcPct val="150000"/>
              </a:lnSpc>
            </a:pPr>
            <a:r>
              <a:rPr lang="en-IE" sz="2800" dirty="0"/>
              <a:t>Mind Mapping – Inspiration &amp; Mind Genius </a:t>
            </a:r>
          </a:p>
          <a:p>
            <a:pPr lvl="1">
              <a:lnSpc>
                <a:spcPct val="150000"/>
              </a:lnSpc>
            </a:pPr>
            <a:r>
              <a:rPr lang="en-IE" sz="2800" dirty="0"/>
              <a:t>Group Projects and Assignments</a:t>
            </a:r>
          </a:p>
          <a:p>
            <a:pPr lvl="1">
              <a:lnSpc>
                <a:spcPct val="150000"/>
              </a:lnSpc>
            </a:pPr>
            <a:r>
              <a:rPr lang="en-IE" sz="2800" dirty="0"/>
              <a:t>Assignment / Chapter Planning e.g. Literature Review</a:t>
            </a:r>
          </a:p>
          <a:p>
            <a:pPr lvl="1">
              <a:lnSpc>
                <a:spcPct val="150000"/>
              </a:lnSpc>
            </a:pPr>
            <a:r>
              <a:rPr lang="en-IE" sz="2800" dirty="0"/>
              <a:t>Brainstorming</a:t>
            </a:r>
          </a:p>
          <a:p>
            <a:pPr lvl="1">
              <a:lnSpc>
                <a:spcPct val="150000"/>
              </a:lnSpc>
            </a:pPr>
            <a:r>
              <a:rPr lang="en-IE" sz="2800" dirty="0"/>
              <a:t>Organisation </a:t>
            </a:r>
          </a:p>
          <a:p>
            <a:pPr lvl="1">
              <a:lnSpc>
                <a:spcPct val="150000"/>
              </a:lnSpc>
            </a:pPr>
            <a:r>
              <a:rPr lang="en-IE" sz="2800" dirty="0"/>
              <a:t>Understanding relationships &amp; Critical Thinking </a:t>
            </a:r>
          </a:p>
          <a:p>
            <a:pPr>
              <a:lnSpc>
                <a:spcPct val="150000"/>
              </a:lnSpc>
            </a:pPr>
            <a:r>
              <a:rPr lang="en-IE" sz="2800" dirty="0"/>
              <a:t>Easy to use but not for everyone</a:t>
            </a:r>
          </a:p>
          <a:p>
            <a:pPr>
              <a:lnSpc>
                <a:spcPct val="150000"/>
              </a:lnSpc>
            </a:pPr>
            <a:r>
              <a:rPr lang="en-IE" sz="2800" dirty="0"/>
              <a:t>Site Licence with Home Install</a:t>
            </a:r>
          </a:p>
        </p:txBody>
      </p:sp>
      <p:sp>
        <p:nvSpPr>
          <p:cNvPr id="4" name="Date Placeholder 3">
            <a:extLst>
              <a:ext uri="{FF2B5EF4-FFF2-40B4-BE49-F238E27FC236}">
                <a16:creationId xmlns:a16="http://schemas.microsoft.com/office/drawing/2014/main" id="{5580C66F-255F-4636-9862-29FEA8327C00}"/>
              </a:ext>
            </a:extLst>
          </p:cNvPr>
          <p:cNvSpPr>
            <a:spLocks noGrp="1"/>
          </p:cNvSpPr>
          <p:nvPr>
            <p:ph type="dt" sz="half" idx="10"/>
          </p:nvPr>
        </p:nvSpPr>
        <p:spPr/>
        <p:txBody>
          <a:bodyPr/>
          <a:lstStyle/>
          <a:p>
            <a:fld id="{154C8C7A-34F3-4035-ACA9-8B75D6857D9A}" type="datetime1">
              <a:rPr lang="en-US" smtClean="0"/>
              <a:t>2/21/2023</a:t>
            </a:fld>
            <a:endParaRPr lang="en-US"/>
          </a:p>
        </p:txBody>
      </p:sp>
      <p:pic>
        <p:nvPicPr>
          <p:cNvPr id="5" name="Google Shape;702;p20" descr="Picture of a generic mind map created in Inspiration">
            <a:extLst>
              <a:ext uri="{FF2B5EF4-FFF2-40B4-BE49-F238E27FC236}">
                <a16:creationId xmlns:a16="http://schemas.microsoft.com/office/drawing/2014/main" id="{5323E88A-DE7B-45F2-9D93-AB66A0AD5CB3}"/>
              </a:ext>
            </a:extLst>
          </p:cNvPr>
          <p:cNvPicPr preferRelativeResize="0">
            <a:picLocks/>
          </p:cNvPicPr>
          <p:nvPr/>
        </p:nvPicPr>
        <p:blipFill rotWithShape="1">
          <a:blip r:embed="rId4">
            <a:alphaModFix/>
          </a:blip>
          <a:srcRect/>
          <a:stretch/>
        </p:blipFill>
        <p:spPr>
          <a:xfrm>
            <a:off x="11132792" y="2233280"/>
            <a:ext cx="4562814" cy="2326256"/>
          </a:xfrm>
          <a:prstGeom prst="rect">
            <a:avLst/>
          </a:prstGeom>
          <a:noFill/>
          <a:ln>
            <a:noFill/>
          </a:ln>
        </p:spPr>
      </p:pic>
    </p:spTree>
    <p:custDataLst>
      <p:tags r:id="rId1"/>
    </p:custDataLst>
    <p:extLst>
      <p:ext uri="{BB962C8B-B14F-4D97-AF65-F5344CB8AC3E}">
        <p14:creationId xmlns:p14="http://schemas.microsoft.com/office/powerpoint/2010/main" val="2362653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C7DE-94D5-4C54-8566-0F55E2DE0511}"/>
              </a:ext>
            </a:extLst>
          </p:cNvPr>
          <p:cNvSpPr>
            <a:spLocks noGrp="1"/>
          </p:cNvSpPr>
          <p:nvPr>
            <p:ph type="title"/>
          </p:nvPr>
        </p:nvSpPr>
        <p:spPr/>
        <p:txBody>
          <a:bodyPr/>
          <a:lstStyle/>
          <a:p>
            <a:r>
              <a:rPr lang="en-GB" sz="4800" dirty="0">
                <a:solidFill>
                  <a:srgbClr val="FF0000"/>
                </a:solidFill>
              </a:rPr>
              <a:t>Discussion Activity</a:t>
            </a:r>
            <a:r>
              <a:rPr lang="en-GB" sz="4800" dirty="0"/>
              <a:t>:</a:t>
            </a:r>
            <a:endParaRPr lang="en-GB" dirty="0"/>
          </a:p>
        </p:txBody>
      </p:sp>
      <p:sp>
        <p:nvSpPr>
          <p:cNvPr id="3" name="Content Placeholder 2">
            <a:extLst>
              <a:ext uri="{FF2B5EF4-FFF2-40B4-BE49-F238E27FC236}">
                <a16:creationId xmlns:a16="http://schemas.microsoft.com/office/drawing/2014/main" id="{21055229-DF7A-4822-9E91-5899EA292D6A}"/>
              </a:ext>
            </a:extLst>
          </p:cNvPr>
          <p:cNvSpPr>
            <a:spLocks noGrp="1"/>
          </p:cNvSpPr>
          <p:nvPr>
            <p:ph idx="1"/>
          </p:nvPr>
        </p:nvSpPr>
        <p:spPr/>
        <p:txBody>
          <a:bodyPr/>
          <a:lstStyle/>
          <a:p>
            <a:pPr>
              <a:lnSpc>
                <a:spcPct val="150000"/>
              </a:lnSpc>
            </a:pPr>
            <a:r>
              <a:rPr lang="en-GB" sz="4500" dirty="0">
                <a:solidFill>
                  <a:schemeClr val="accent1">
                    <a:lumMod val="75000"/>
                  </a:schemeClr>
                </a:solidFill>
                <a:latin typeface="Helvetica" panose="020B0604020202020204" pitchFamily="34" charset="0"/>
                <a:ea typeface="+mj-ea"/>
                <a:cs typeface="Helvetica" panose="020B0604020202020204" pitchFamily="34" charset="0"/>
              </a:rPr>
              <a:t>Do you think Mind Genius would work for you? If so, how? (2 mins)</a:t>
            </a:r>
            <a:endParaRPr lang="en-IE" sz="4500" dirty="0">
              <a:solidFill>
                <a:schemeClr val="accent1">
                  <a:lumMod val="75000"/>
                </a:schemeClr>
              </a:solidFill>
              <a:latin typeface="Helvetica" panose="020B0604020202020204" pitchFamily="34" charset="0"/>
              <a:ea typeface="+mj-ea"/>
              <a:cs typeface="Helvetica" panose="020B0604020202020204" pitchFamily="34" charset="0"/>
            </a:endParaRPr>
          </a:p>
          <a:p>
            <a:pPr>
              <a:lnSpc>
                <a:spcPct val="150000"/>
              </a:lnSpc>
            </a:pPr>
            <a:r>
              <a:rPr lang="en-GB" sz="2400" dirty="0">
                <a:solidFill>
                  <a:srgbClr val="FF0000"/>
                </a:solidFill>
              </a:rPr>
              <a:t>Note: </a:t>
            </a:r>
            <a:r>
              <a:rPr lang="en-GB" sz="2400" dirty="0">
                <a:solidFill>
                  <a:schemeClr val="tx1"/>
                </a:solidFill>
              </a:rPr>
              <a:t>If you don’t want to speak or use the chat, please feel free to use the anonymous Padlet. </a:t>
            </a:r>
          </a:p>
        </p:txBody>
      </p:sp>
      <p:sp>
        <p:nvSpPr>
          <p:cNvPr id="4" name="Date Placeholder 3">
            <a:extLst>
              <a:ext uri="{FF2B5EF4-FFF2-40B4-BE49-F238E27FC236}">
                <a16:creationId xmlns:a16="http://schemas.microsoft.com/office/drawing/2014/main" id="{8A46D877-FAAC-4D21-A87F-D20283F134A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70812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FC0-9FDE-407D-B02D-E4C277984BBD}"/>
              </a:ext>
            </a:extLst>
          </p:cNvPr>
          <p:cNvSpPr>
            <a:spLocks noGrp="1"/>
          </p:cNvSpPr>
          <p:nvPr>
            <p:ph type="title"/>
          </p:nvPr>
        </p:nvSpPr>
        <p:spPr/>
        <p:txBody>
          <a:bodyPr/>
          <a:lstStyle/>
          <a:p>
            <a:pPr algn="ctr"/>
            <a:r>
              <a:rPr lang="en-GB" dirty="0">
                <a:solidFill>
                  <a:schemeClr val="accent1">
                    <a:lumMod val="75000"/>
                  </a:schemeClr>
                </a:solidFill>
                <a:latin typeface="Helvetica" panose="020B0604020202020204" pitchFamily="34" charset="0"/>
                <a:cs typeface="Helvetica" panose="020B0604020202020204" pitchFamily="34" charset="0"/>
              </a:rPr>
              <a:t>Productivity</a:t>
            </a:r>
          </a:p>
        </p:txBody>
      </p:sp>
    </p:spTree>
    <p:extLst>
      <p:ext uri="{BB962C8B-B14F-4D97-AF65-F5344CB8AC3E}">
        <p14:creationId xmlns:p14="http://schemas.microsoft.com/office/powerpoint/2010/main" val="271418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descr="List of shortcut Keys using the Windows, Shift, ALT and function keys">
            <a:extLst>
              <a:ext uri="{FF2B5EF4-FFF2-40B4-BE49-F238E27FC236}">
                <a16:creationId xmlns:a16="http://schemas.microsoft.com/office/drawing/2014/main" id="{40A07D09-FAD8-4139-890E-04CC7B6A9F1E}"/>
              </a:ext>
            </a:extLst>
          </p:cNvPr>
          <p:cNvPicPr>
            <a:picLocks noChangeAspect="1"/>
          </p:cNvPicPr>
          <p:nvPr/>
        </p:nvPicPr>
        <p:blipFill>
          <a:blip r:embed="rId3"/>
          <a:stretch>
            <a:fillRect/>
          </a:stretch>
        </p:blipFill>
        <p:spPr>
          <a:xfrm>
            <a:off x="4622950" y="2842286"/>
            <a:ext cx="11156323" cy="5486168"/>
          </a:xfrm>
          <a:prstGeom prst="rect">
            <a:avLst/>
          </a:prstGeom>
        </p:spPr>
      </p:pic>
      <p:sp>
        <p:nvSpPr>
          <p:cNvPr id="2" name="Title 1">
            <a:extLst>
              <a:ext uri="{FF2B5EF4-FFF2-40B4-BE49-F238E27FC236}">
                <a16:creationId xmlns:a16="http://schemas.microsoft.com/office/drawing/2014/main" id="{C5E347BC-E5F6-4803-9847-FF36EF4E9DC4}"/>
              </a:ext>
            </a:extLst>
          </p:cNvPr>
          <p:cNvSpPr>
            <a:spLocks noGrp="1"/>
          </p:cNvSpPr>
          <p:nvPr>
            <p:ph type="title"/>
          </p:nvPr>
        </p:nvSpPr>
        <p:spPr>
          <a:xfrm>
            <a:off x="758968" y="1423353"/>
            <a:ext cx="12588108" cy="942711"/>
          </a:xfrm>
        </p:spPr>
        <p:txBody>
          <a:bodyPr/>
          <a:lstStyle/>
          <a:p>
            <a:r>
              <a:rPr lang="en-IE" dirty="0">
                <a:solidFill>
                  <a:schemeClr val="accent1">
                    <a:lumMod val="75000"/>
                  </a:schemeClr>
                </a:solidFill>
                <a:latin typeface="Helvetica" panose="020B0604020202020204" pitchFamily="34" charset="0"/>
                <a:cs typeface="Helvetica" panose="020B0604020202020204" pitchFamily="34" charset="0"/>
              </a:rPr>
              <a:t>Productivity &amp; Shortcut Keys</a:t>
            </a:r>
          </a:p>
        </p:txBody>
      </p:sp>
      <p:sp>
        <p:nvSpPr>
          <p:cNvPr id="3" name="Content Placeholder 2">
            <a:extLst>
              <a:ext uri="{FF2B5EF4-FFF2-40B4-BE49-F238E27FC236}">
                <a16:creationId xmlns:a16="http://schemas.microsoft.com/office/drawing/2014/main" id="{3CC0C06F-227E-405C-B70F-36CAE45E4CC9}"/>
              </a:ext>
            </a:extLst>
          </p:cNvPr>
          <p:cNvSpPr>
            <a:spLocks noGrp="1"/>
          </p:cNvSpPr>
          <p:nvPr>
            <p:ph idx="1"/>
          </p:nvPr>
        </p:nvSpPr>
        <p:spPr>
          <a:xfrm>
            <a:off x="618641" y="2533135"/>
            <a:ext cx="15020306" cy="6363730"/>
          </a:xfrm>
        </p:spPr>
        <p:txBody>
          <a:bodyPr/>
          <a:lstStyle/>
          <a:p>
            <a:pPr>
              <a:lnSpc>
                <a:spcPct val="150000"/>
              </a:lnSpc>
            </a:pPr>
            <a:r>
              <a:rPr lang="en-IE" sz="2800" dirty="0"/>
              <a:t>Why?</a:t>
            </a:r>
          </a:p>
          <a:p>
            <a:pPr lvl="1">
              <a:lnSpc>
                <a:spcPct val="150000"/>
              </a:lnSpc>
            </a:pPr>
            <a:r>
              <a:rPr lang="en-IE" sz="2800" dirty="0"/>
              <a:t>Productivity</a:t>
            </a:r>
          </a:p>
          <a:p>
            <a:pPr lvl="1">
              <a:lnSpc>
                <a:spcPct val="150000"/>
              </a:lnSpc>
            </a:pPr>
            <a:r>
              <a:rPr lang="en-IE" sz="2800" dirty="0"/>
              <a:t>Low Vision Students</a:t>
            </a:r>
          </a:p>
          <a:p>
            <a:pPr lvl="1">
              <a:lnSpc>
                <a:spcPct val="150000"/>
              </a:lnSpc>
            </a:pPr>
            <a:r>
              <a:rPr lang="en-IE" sz="2800" dirty="0"/>
              <a:t>Physical</a:t>
            </a:r>
          </a:p>
          <a:p>
            <a:pPr>
              <a:lnSpc>
                <a:spcPct val="150000"/>
              </a:lnSpc>
            </a:pPr>
            <a:r>
              <a:rPr lang="en-IE" sz="2800" dirty="0"/>
              <a:t>More Short Cut Keys</a:t>
            </a:r>
          </a:p>
          <a:p>
            <a:pPr>
              <a:lnSpc>
                <a:spcPct val="150000"/>
              </a:lnSpc>
            </a:pPr>
            <a:r>
              <a:rPr lang="en-IE" sz="2800" dirty="0"/>
              <a:t>Can you name more?</a:t>
            </a:r>
          </a:p>
          <a:p>
            <a:pPr lvl="1">
              <a:lnSpc>
                <a:spcPct val="150000"/>
              </a:lnSpc>
            </a:pPr>
            <a:r>
              <a:rPr lang="en-IE" sz="2800" dirty="0"/>
              <a:t>Win + V?</a:t>
            </a:r>
          </a:p>
          <a:p>
            <a:pPr lvl="1">
              <a:lnSpc>
                <a:spcPct val="150000"/>
              </a:lnSpc>
            </a:pPr>
            <a:r>
              <a:rPr lang="en-IE" sz="2800" dirty="0"/>
              <a:t>Win + U?</a:t>
            </a:r>
          </a:p>
          <a:p>
            <a:pPr lvl="1">
              <a:lnSpc>
                <a:spcPct val="150000"/>
              </a:lnSpc>
            </a:pPr>
            <a:r>
              <a:rPr lang="en-IE" sz="2800" dirty="0"/>
              <a:t>Win + I?</a:t>
            </a:r>
          </a:p>
          <a:p>
            <a:pPr lvl="1"/>
            <a:endParaRPr lang="en-IE" sz="2800" dirty="0"/>
          </a:p>
          <a:p>
            <a:pPr lvl="1"/>
            <a:endParaRPr lang="en-IE" sz="2800" dirty="0"/>
          </a:p>
          <a:p>
            <a:pPr lvl="1"/>
            <a:endParaRPr lang="en-IE" sz="2667" dirty="0"/>
          </a:p>
        </p:txBody>
      </p:sp>
    </p:spTree>
    <p:custDataLst>
      <p:tags r:id="rId1"/>
    </p:custDataLst>
    <p:extLst>
      <p:ext uri="{BB962C8B-B14F-4D97-AF65-F5344CB8AC3E}">
        <p14:creationId xmlns:p14="http://schemas.microsoft.com/office/powerpoint/2010/main" val="1349304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C7DE-94D5-4C54-8566-0F55E2DE0511}"/>
              </a:ext>
            </a:extLst>
          </p:cNvPr>
          <p:cNvSpPr>
            <a:spLocks noGrp="1"/>
          </p:cNvSpPr>
          <p:nvPr>
            <p:ph type="title"/>
          </p:nvPr>
        </p:nvSpPr>
        <p:spPr/>
        <p:txBody>
          <a:bodyPr/>
          <a:lstStyle/>
          <a:p>
            <a:r>
              <a:rPr lang="en-GB" sz="4800" dirty="0">
                <a:solidFill>
                  <a:srgbClr val="FF0000"/>
                </a:solidFill>
              </a:rPr>
              <a:t>Feedback &amp; Practice Activity</a:t>
            </a:r>
            <a:r>
              <a:rPr lang="en-GB" sz="4800" dirty="0"/>
              <a:t>:</a:t>
            </a:r>
            <a:endParaRPr lang="en-GB" dirty="0"/>
          </a:p>
        </p:txBody>
      </p:sp>
      <p:sp>
        <p:nvSpPr>
          <p:cNvPr id="3" name="Content Placeholder 2">
            <a:extLst>
              <a:ext uri="{FF2B5EF4-FFF2-40B4-BE49-F238E27FC236}">
                <a16:creationId xmlns:a16="http://schemas.microsoft.com/office/drawing/2014/main" id="{21055229-DF7A-4822-9E91-5899EA292D6A}"/>
              </a:ext>
            </a:extLst>
          </p:cNvPr>
          <p:cNvSpPr>
            <a:spLocks noGrp="1"/>
          </p:cNvSpPr>
          <p:nvPr>
            <p:ph idx="1"/>
          </p:nvPr>
        </p:nvSpPr>
        <p:spPr/>
        <p:txBody>
          <a:bodyPr/>
          <a:lstStyle/>
          <a:p>
            <a:pPr>
              <a:lnSpc>
                <a:spcPct val="150000"/>
              </a:lnSpc>
            </a:pPr>
            <a:r>
              <a:rPr lang="en-GB" sz="4500" dirty="0">
                <a:solidFill>
                  <a:schemeClr val="accent1">
                    <a:lumMod val="75000"/>
                  </a:schemeClr>
                </a:solidFill>
                <a:latin typeface="Helvetica" panose="020B0604020202020204" pitchFamily="34" charset="0"/>
                <a:ea typeface="+mj-ea"/>
                <a:cs typeface="Helvetica" panose="020B0604020202020204" pitchFamily="34" charset="0"/>
              </a:rPr>
              <a:t>Try some shortcut keys (2 min)</a:t>
            </a:r>
            <a:endParaRPr lang="en-IE" sz="4500" dirty="0">
              <a:solidFill>
                <a:schemeClr val="accent1">
                  <a:lumMod val="75000"/>
                </a:schemeClr>
              </a:solidFill>
              <a:latin typeface="Helvetica" panose="020B0604020202020204" pitchFamily="34" charset="0"/>
              <a:ea typeface="+mj-ea"/>
              <a:cs typeface="Helvetica" panose="020B0604020202020204" pitchFamily="34" charset="0"/>
            </a:endParaRPr>
          </a:p>
          <a:p>
            <a:pPr>
              <a:lnSpc>
                <a:spcPct val="150000"/>
              </a:lnSpc>
            </a:pPr>
            <a:r>
              <a:rPr lang="en-GB" sz="2400" dirty="0">
                <a:solidFill>
                  <a:srgbClr val="FF0000"/>
                </a:solidFill>
              </a:rPr>
              <a:t>Note: </a:t>
            </a:r>
            <a:r>
              <a:rPr lang="en-GB" sz="2400" dirty="0"/>
              <a:t>Do you know any more in Windows, Word or  PowerPoint you want to share? Again, if you don’t want to speak or use the chat, please feel free to use the anonymous Padlet. </a:t>
            </a:r>
          </a:p>
        </p:txBody>
      </p:sp>
      <p:sp>
        <p:nvSpPr>
          <p:cNvPr id="4" name="Date Placeholder 3">
            <a:extLst>
              <a:ext uri="{FF2B5EF4-FFF2-40B4-BE49-F238E27FC236}">
                <a16:creationId xmlns:a16="http://schemas.microsoft.com/office/drawing/2014/main" id="{8A46D877-FAAC-4D21-A87F-D20283F134A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966402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EA1B-A519-4A3D-B89A-6D8490F71976}"/>
              </a:ext>
            </a:extLst>
          </p:cNvPr>
          <p:cNvSpPr>
            <a:spLocks noGrp="1"/>
          </p:cNvSpPr>
          <p:nvPr>
            <p:ph type="title"/>
          </p:nvPr>
        </p:nvSpPr>
        <p:spPr/>
        <p:txBody>
          <a:bodyPr/>
          <a:lstStyle/>
          <a:p>
            <a:r>
              <a:rPr lang="en-GB" dirty="0">
                <a:solidFill>
                  <a:schemeClr val="accent1">
                    <a:lumMod val="75000"/>
                  </a:schemeClr>
                </a:solidFill>
                <a:latin typeface="Helvetica" panose="020B0604020202020204" pitchFamily="34" charset="0"/>
                <a:cs typeface="Helvetica" panose="020B0604020202020204" pitchFamily="34" charset="0"/>
              </a:rPr>
              <a:t>Microsoft Lens and Adobe Fill &amp; Sign</a:t>
            </a:r>
            <a:br>
              <a:rPr lang="en-GB" dirty="0">
                <a:solidFill>
                  <a:schemeClr val="accent1">
                    <a:lumMod val="75000"/>
                  </a:schemeClr>
                </a:solidFill>
                <a:latin typeface="Helvetica" panose="020B0604020202020204" pitchFamily="34" charset="0"/>
                <a:cs typeface="Helvetica" panose="020B0604020202020204" pitchFamily="34" charset="0"/>
              </a:rPr>
            </a:br>
            <a:endParaRPr lang="en-GB" dirty="0">
              <a:solidFill>
                <a:schemeClr val="accent1">
                  <a:lumMod val="75000"/>
                </a:schemeClr>
              </a:solidFill>
              <a:latin typeface="Helvetica" panose="020B0604020202020204" pitchFamily="34" charset="0"/>
              <a:cs typeface="Helvetica" panose="020B0604020202020204" pitchFamily="34" charset="0"/>
            </a:endParaRPr>
          </a:p>
        </p:txBody>
      </p:sp>
      <p:pic>
        <p:nvPicPr>
          <p:cNvPr id="1026" name="Picture 2" descr="Microsoft Office Lens | John Ager&amp;#39;s Home on the Web!">
            <a:extLst>
              <a:ext uri="{FF2B5EF4-FFF2-40B4-BE49-F238E27FC236}">
                <a16:creationId xmlns:a16="http://schemas.microsoft.com/office/drawing/2014/main" id="{F4B653B2-74CC-4426-8BAF-D4BF8C0AE8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5875" y="2446590"/>
            <a:ext cx="7158838" cy="40268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292795-6CC6-4D7E-901E-EEE111A21270}"/>
              </a:ext>
            </a:extLst>
          </p:cNvPr>
          <p:cNvSpPr txBox="1"/>
          <p:nvPr/>
        </p:nvSpPr>
        <p:spPr>
          <a:xfrm>
            <a:off x="292388" y="7054459"/>
            <a:ext cx="14598576" cy="1131848"/>
          </a:xfrm>
          <a:prstGeom prst="rect">
            <a:avLst/>
          </a:prstGeom>
          <a:noFill/>
        </p:spPr>
        <p:txBody>
          <a:bodyPr wrap="square">
            <a:spAutoFit/>
          </a:bodyPr>
          <a:lstStyle/>
          <a:p>
            <a:pPr marL="609671" lvl="1" indent="0">
              <a:lnSpc>
                <a:spcPct val="150000"/>
              </a:lnSpc>
              <a:buNone/>
            </a:pPr>
            <a:r>
              <a:rPr lang="en-GB" sz="2400" dirty="0">
                <a:solidFill>
                  <a:srgbClr val="FF0000"/>
                </a:solidFill>
              </a:rPr>
              <a:t>Activity</a:t>
            </a:r>
            <a:r>
              <a:rPr lang="en-GB" sz="2400" dirty="0"/>
              <a:t>: Download Office Lens and Adobe Fill &amp; Sign and try reading any book or document you have. If using Lens, try using Immersive Reader and try saving to your OneDrive. </a:t>
            </a:r>
            <a:endParaRPr lang="en-IE" sz="2400" dirty="0"/>
          </a:p>
        </p:txBody>
      </p:sp>
      <p:pic>
        <p:nvPicPr>
          <p:cNvPr id="3" name="Picture 2" descr="Best Adobe Fill and Sign App and 2 Best Alternatives for Mobile and PC- WPS  PDF Blog">
            <a:extLst>
              <a:ext uri="{FF2B5EF4-FFF2-40B4-BE49-F238E27FC236}">
                <a16:creationId xmlns:a16="http://schemas.microsoft.com/office/drawing/2014/main" id="{E668C030-3EBD-556F-C386-30D56AED9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7888" y="2446590"/>
            <a:ext cx="7158839" cy="402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30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6AE460-7D5D-4456-B7FE-4CB87620A1C4}"/>
              </a:ext>
            </a:extLst>
          </p:cNvPr>
          <p:cNvPicPr>
            <a:picLocks noChangeAspect="1"/>
          </p:cNvPicPr>
          <p:nvPr/>
        </p:nvPicPr>
        <p:blipFill>
          <a:blip r:embed="rId4"/>
          <a:stretch>
            <a:fillRect/>
          </a:stretch>
        </p:blipFill>
        <p:spPr>
          <a:xfrm>
            <a:off x="6730917" y="1316736"/>
            <a:ext cx="7132915" cy="7617678"/>
          </a:xfrm>
          <a:prstGeom prst="rect">
            <a:avLst/>
          </a:prstGeom>
        </p:spPr>
      </p:pic>
      <p:sp>
        <p:nvSpPr>
          <p:cNvPr id="2" name="Title 1">
            <a:extLst>
              <a:ext uri="{FF2B5EF4-FFF2-40B4-BE49-F238E27FC236}">
                <a16:creationId xmlns:a16="http://schemas.microsoft.com/office/drawing/2014/main" id="{359407C0-79A9-4115-ABE0-7090A1A4A005}"/>
              </a:ext>
            </a:extLst>
          </p:cNvPr>
          <p:cNvSpPr>
            <a:spLocks noGrp="1"/>
          </p:cNvSpPr>
          <p:nvPr>
            <p:ph type="title"/>
          </p:nvPr>
        </p:nvSpPr>
        <p:spPr/>
        <p:txBody>
          <a:bodyPr/>
          <a:lstStyle/>
          <a:p>
            <a:r>
              <a:rPr lang="en-IE" dirty="0">
                <a:solidFill>
                  <a:schemeClr val="accent1">
                    <a:lumMod val="75000"/>
                  </a:schemeClr>
                </a:solidFill>
                <a:latin typeface="Helvetica" panose="020B0604020202020204" pitchFamily="34" charset="0"/>
                <a:cs typeface="Helvetica" panose="020B0604020202020204" pitchFamily="34" charset="0"/>
              </a:rPr>
              <a:t>Scanning Pens</a:t>
            </a:r>
          </a:p>
        </p:txBody>
      </p:sp>
      <p:sp>
        <p:nvSpPr>
          <p:cNvPr id="3" name="Content Placeholder 2">
            <a:extLst>
              <a:ext uri="{FF2B5EF4-FFF2-40B4-BE49-F238E27FC236}">
                <a16:creationId xmlns:a16="http://schemas.microsoft.com/office/drawing/2014/main" id="{04E2F9F5-C367-4C42-8AD8-C943999203A9}"/>
              </a:ext>
            </a:extLst>
          </p:cNvPr>
          <p:cNvSpPr>
            <a:spLocks noGrp="1"/>
          </p:cNvSpPr>
          <p:nvPr>
            <p:ph idx="1"/>
          </p:nvPr>
        </p:nvSpPr>
        <p:spPr/>
        <p:txBody>
          <a:bodyPr/>
          <a:lstStyle/>
          <a:p>
            <a:pPr>
              <a:lnSpc>
                <a:spcPct val="150000"/>
              </a:lnSpc>
            </a:pPr>
            <a:r>
              <a:rPr lang="en-IE" sz="2800" dirty="0"/>
              <a:t>Reader Pen</a:t>
            </a:r>
          </a:p>
          <a:p>
            <a:pPr lvl="1">
              <a:lnSpc>
                <a:spcPct val="150000"/>
              </a:lnSpc>
            </a:pPr>
            <a:r>
              <a:rPr lang="en-IE" sz="2800" dirty="0"/>
              <a:t>Humanities</a:t>
            </a:r>
          </a:p>
          <a:p>
            <a:pPr lvl="1">
              <a:lnSpc>
                <a:spcPct val="150000"/>
              </a:lnSpc>
            </a:pPr>
            <a:r>
              <a:rPr lang="en-IE" sz="2800" dirty="0"/>
              <a:t>Postgraduates</a:t>
            </a:r>
          </a:p>
          <a:p>
            <a:pPr>
              <a:lnSpc>
                <a:spcPct val="150000"/>
              </a:lnSpc>
            </a:pPr>
            <a:r>
              <a:rPr lang="en-IE" sz="2800" dirty="0"/>
              <a:t>Reader Pen Features</a:t>
            </a:r>
          </a:p>
          <a:p>
            <a:pPr lvl="1">
              <a:lnSpc>
                <a:spcPct val="150000"/>
              </a:lnSpc>
            </a:pPr>
            <a:r>
              <a:rPr lang="en-IE" sz="2800" dirty="0"/>
              <a:t>Scan to Screen </a:t>
            </a:r>
          </a:p>
          <a:p>
            <a:pPr lvl="1">
              <a:lnSpc>
                <a:spcPct val="150000"/>
              </a:lnSpc>
            </a:pPr>
            <a:r>
              <a:rPr lang="en-IE" sz="2800" dirty="0"/>
              <a:t>Scan to File </a:t>
            </a:r>
          </a:p>
          <a:p>
            <a:pPr lvl="1">
              <a:lnSpc>
                <a:spcPct val="150000"/>
              </a:lnSpc>
            </a:pPr>
            <a:r>
              <a:rPr lang="en-IE" sz="2800" dirty="0"/>
              <a:t>Scan to Read</a:t>
            </a:r>
          </a:p>
          <a:p>
            <a:pPr>
              <a:lnSpc>
                <a:spcPct val="150000"/>
              </a:lnSpc>
            </a:pPr>
            <a:r>
              <a:rPr lang="en-IE" sz="2800" dirty="0"/>
              <a:t>Available from the Library with Booklet</a:t>
            </a:r>
          </a:p>
        </p:txBody>
      </p:sp>
      <p:sp>
        <p:nvSpPr>
          <p:cNvPr id="4" name="Date Placeholder 3">
            <a:extLst>
              <a:ext uri="{FF2B5EF4-FFF2-40B4-BE49-F238E27FC236}">
                <a16:creationId xmlns:a16="http://schemas.microsoft.com/office/drawing/2014/main" id="{39F26174-DBD2-471B-A9E0-3D9D596D2606}"/>
              </a:ext>
            </a:extLst>
          </p:cNvPr>
          <p:cNvSpPr>
            <a:spLocks noGrp="1"/>
          </p:cNvSpPr>
          <p:nvPr>
            <p:ph type="dt" sz="half" idx="10"/>
          </p:nvPr>
        </p:nvSpPr>
        <p:spPr/>
        <p:txBody>
          <a:bodyPr/>
          <a:lstStyle/>
          <a:p>
            <a:fld id="{154C8C7A-34F3-4035-ACA9-8B75D6857D9A}" type="datetime1">
              <a:rPr lang="en-US" smtClean="0"/>
              <a:t>2/21/2023</a:t>
            </a:fld>
            <a:endParaRPr lang="en-US" dirty="0"/>
          </a:p>
        </p:txBody>
      </p:sp>
    </p:spTree>
    <p:custDataLst>
      <p:tags r:id="rId1"/>
    </p:custDataLst>
    <p:extLst>
      <p:ext uri="{BB962C8B-B14F-4D97-AF65-F5344CB8AC3E}">
        <p14:creationId xmlns:p14="http://schemas.microsoft.com/office/powerpoint/2010/main" val="234066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AFD3-88F5-4A1F-B5D9-BACEB4CBF58F}"/>
              </a:ext>
            </a:extLst>
          </p:cNvPr>
          <p:cNvSpPr>
            <a:spLocks noGrp="1"/>
          </p:cNvSpPr>
          <p:nvPr>
            <p:ph type="title"/>
          </p:nvPr>
        </p:nvSpPr>
        <p:spPr>
          <a:xfrm>
            <a:off x="553104" y="1224000"/>
            <a:ext cx="14022170" cy="1042950"/>
          </a:xfrm>
        </p:spPr>
        <p:txBody>
          <a:bodyPr/>
          <a:lstStyle/>
          <a:p>
            <a:r>
              <a:rPr lang="en-GB" dirty="0">
                <a:solidFill>
                  <a:schemeClr val="accent1">
                    <a:lumMod val="75000"/>
                  </a:schemeClr>
                </a:solidFill>
                <a:latin typeface="Helvetica" panose="020B0604020202020204" pitchFamily="34" charset="0"/>
                <a:cs typeface="Helvetica" panose="020B0604020202020204" pitchFamily="34" charset="0"/>
              </a:rPr>
              <a:t>Learning Outcomes</a:t>
            </a:r>
          </a:p>
        </p:txBody>
      </p:sp>
      <p:sp>
        <p:nvSpPr>
          <p:cNvPr id="3" name="Content Placeholder 2">
            <a:extLst>
              <a:ext uri="{FF2B5EF4-FFF2-40B4-BE49-F238E27FC236}">
                <a16:creationId xmlns:a16="http://schemas.microsoft.com/office/drawing/2014/main" id="{CA66EFA4-C1DF-4E6E-9954-143171126647}"/>
              </a:ext>
            </a:extLst>
          </p:cNvPr>
          <p:cNvSpPr>
            <a:spLocks noGrp="1"/>
          </p:cNvSpPr>
          <p:nvPr>
            <p:ph idx="1"/>
          </p:nvPr>
        </p:nvSpPr>
        <p:spPr/>
        <p:txBody>
          <a:bodyPr/>
          <a:lstStyle/>
          <a:p>
            <a:pPr marL="514350" indent="-514350">
              <a:lnSpc>
                <a:spcPct val="150000"/>
              </a:lnSpc>
              <a:buFont typeface="+mj-lt"/>
              <a:buAutoNum type="arabicPeriod"/>
            </a:pPr>
            <a:r>
              <a:rPr lang="en-GB" sz="3200" dirty="0"/>
              <a:t>Attendees will be able to identify new reading and writing features available across a range of applications </a:t>
            </a:r>
          </a:p>
          <a:p>
            <a:pPr marL="514350" indent="-514350">
              <a:lnSpc>
                <a:spcPct val="150000"/>
              </a:lnSpc>
              <a:buFont typeface="+mj-lt"/>
              <a:buAutoNum type="arabicPeriod"/>
            </a:pPr>
            <a:r>
              <a:rPr lang="en-GB" sz="3200" dirty="0"/>
              <a:t>Attendees will be able to identify tools and features that can enhance learner productivity </a:t>
            </a:r>
          </a:p>
          <a:p>
            <a:pPr marL="514350" indent="-514350">
              <a:lnSpc>
                <a:spcPct val="150000"/>
              </a:lnSpc>
              <a:buFont typeface="+mj-lt"/>
              <a:buAutoNum type="arabicPeriod"/>
            </a:pPr>
            <a:r>
              <a:rPr lang="en-GB" sz="3200" dirty="0"/>
              <a:t>Attendees will be able to demonstrate knowledge of software to support project planning, studying and organisation </a:t>
            </a:r>
          </a:p>
          <a:p>
            <a:pPr marL="514350" indent="-514350">
              <a:lnSpc>
                <a:spcPct val="150000"/>
              </a:lnSpc>
              <a:buFont typeface="+mj-lt"/>
              <a:buAutoNum type="arabicPeriod"/>
            </a:pPr>
            <a:r>
              <a:rPr lang="en-GB" sz="3200" dirty="0"/>
              <a:t>Attendees will be able to demonstrate knowledge about the significance of accessibility and how to make documents more accessible</a:t>
            </a:r>
          </a:p>
        </p:txBody>
      </p:sp>
      <p:sp>
        <p:nvSpPr>
          <p:cNvPr id="4" name="Date Placeholder 3">
            <a:extLst>
              <a:ext uri="{FF2B5EF4-FFF2-40B4-BE49-F238E27FC236}">
                <a16:creationId xmlns:a16="http://schemas.microsoft.com/office/drawing/2014/main" id="{0BD0AFBE-9682-4DB6-BF9F-A037AADDC298}"/>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907093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FC0-9FDE-407D-B02D-E4C277984BBD}"/>
              </a:ext>
            </a:extLst>
          </p:cNvPr>
          <p:cNvSpPr>
            <a:spLocks noGrp="1"/>
          </p:cNvSpPr>
          <p:nvPr>
            <p:ph type="title"/>
          </p:nvPr>
        </p:nvSpPr>
        <p:spPr/>
        <p:txBody>
          <a:bodyPr/>
          <a:lstStyle/>
          <a:p>
            <a:pPr algn="ctr"/>
            <a:r>
              <a:rPr lang="en-GB" dirty="0">
                <a:solidFill>
                  <a:schemeClr val="accent1">
                    <a:lumMod val="75000"/>
                  </a:schemeClr>
                </a:solidFill>
                <a:latin typeface="Helvetica" panose="020B0604020202020204" pitchFamily="34" charset="0"/>
                <a:cs typeface="Helvetica" panose="020B0604020202020204" pitchFamily="34" charset="0"/>
              </a:rPr>
              <a:t>Accessibility</a:t>
            </a:r>
          </a:p>
        </p:txBody>
      </p:sp>
    </p:spTree>
    <p:extLst>
      <p:ext uri="{BB962C8B-B14F-4D97-AF65-F5344CB8AC3E}">
        <p14:creationId xmlns:p14="http://schemas.microsoft.com/office/powerpoint/2010/main" val="2047542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AF9D-EEBF-47D7-B960-1A1B8856FDF6}"/>
              </a:ext>
            </a:extLst>
          </p:cNvPr>
          <p:cNvSpPr>
            <a:spLocks noGrp="1"/>
          </p:cNvSpPr>
          <p:nvPr>
            <p:ph type="title"/>
          </p:nvPr>
        </p:nvSpPr>
        <p:spPr/>
        <p:txBody>
          <a:bodyPr/>
          <a:lstStyle/>
          <a:p>
            <a:r>
              <a:rPr lang="en-IE" dirty="0">
                <a:solidFill>
                  <a:schemeClr val="accent1">
                    <a:lumMod val="75000"/>
                  </a:schemeClr>
                </a:solidFill>
                <a:latin typeface="Helvetica" panose="020B0604020202020204" pitchFamily="34" charset="0"/>
                <a:cs typeface="Helvetica" panose="020B0604020202020204" pitchFamily="34" charset="0"/>
              </a:rPr>
              <a:t>Accessibility</a:t>
            </a:r>
          </a:p>
        </p:txBody>
      </p:sp>
      <p:sp>
        <p:nvSpPr>
          <p:cNvPr id="3" name="Content Placeholder 2">
            <a:extLst>
              <a:ext uri="{FF2B5EF4-FFF2-40B4-BE49-F238E27FC236}">
                <a16:creationId xmlns:a16="http://schemas.microsoft.com/office/drawing/2014/main" id="{EA35C619-305E-481C-84C8-0B3B47A1537E}"/>
              </a:ext>
            </a:extLst>
          </p:cNvPr>
          <p:cNvSpPr>
            <a:spLocks noGrp="1"/>
          </p:cNvSpPr>
          <p:nvPr>
            <p:ph idx="1"/>
          </p:nvPr>
        </p:nvSpPr>
        <p:spPr>
          <a:xfrm>
            <a:off x="726841" y="2370076"/>
            <a:ext cx="14090237" cy="4348422"/>
          </a:xfrm>
        </p:spPr>
        <p:txBody>
          <a:bodyPr/>
          <a:lstStyle/>
          <a:p>
            <a:pPr>
              <a:lnSpc>
                <a:spcPct val="150000"/>
              </a:lnSpc>
            </a:pPr>
            <a:r>
              <a:rPr lang="en-IE" sz="2667" dirty="0"/>
              <a:t>Better for everyone </a:t>
            </a:r>
          </a:p>
          <a:p>
            <a:pPr>
              <a:lnSpc>
                <a:spcPct val="150000"/>
              </a:lnSpc>
            </a:pPr>
            <a:r>
              <a:rPr lang="en-IE" sz="2667" dirty="0"/>
              <a:t>Screen Reader, Voice and Keyboard Support</a:t>
            </a:r>
          </a:p>
          <a:p>
            <a:pPr>
              <a:lnSpc>
                <a:spcPct val="150000"/>
              </a:lnSpc>
            </a:pPr>
            <a:r>
              <a:rPr lang="en-IE" sz="2667" dirty="0"/>
              <a:t>Accessibility Word Docs</a:t>
            </a:r>
          </a:p>
          <a:p>
            <a:pPr lvl="1">
              <a:lnSpc>
                <a:spcPct val="150000"/>
              </a:lnSpc>
            </a:pPr>
            <a:r>
              <a:rPr lang="en-IE" sz="2667" dirty="0"/>
              <a:t>Headings &amp; Styles, Alternative Text &amp; Links</a:t>
            </a:r>
          </a:p>
          <a:p>
            <a:pPr lvl="1">
              <a:lnSpc>
                <a:spcPct val="150000"/>
              </a:lnSpc>
            </a:pPr>
            <a:r>
              <a:rPr lang="en-IE" sz="2667" dirty="0"/>
              <a:t>Accessible Fonts And Size </a:t>
            </a:r>
          </a:p>
          <a:p>
            <a:pPr lvl="1">
              <a:lnSpc>
                <a:spcPct val="150000"/>
              </a:lnSpc>
            </a:pPr>
            <a:r>
              <a:rPr lang="en-IE" sz="2667" dirty="0"/>
              <a:t>Arial, </a:t>
            </a:r>
            <a:r>
              <a:rPr lang="en-IE" sz="2667" dirty="0" err="1"/>
              <a:t>Lato</a:t>
            </a:r>
            <a:r>
              <a:rPr lang="en-IE" sz="2667" dirty="0"/>
              <a:t>, Tahoma &amp; Trebuchet, </a:t>
            </a:r>
            <a:r>
              <a:rPr lang="en-IE" sz="2667" dirty="0">
                <a:hlinkClick r:id="rId3"/>
              </a:rPr>
              <a:t>Dyslexie </a:t>
            </a:r>
            <a:endParaRPr lang="en-IE" sz="2667" dirty="0"/>
          </a:p>
          <a:p>
            <a:pPr lvl="2">
              <a:lnSpc>
                <a:spcPct val="150000"/>
              </a:lnSpc>
            </a:pPr>
            <a:r>
              <a:rPr lang="en-IE" sz="2667" dirty="0"/>
              <a:t>Min 12pt (.docx) / 24pt (.pptx)</a:t>
            </a:r>
          </a:p>
          <a:p>
            <a:pPr lvl="1">
              <a:lnSpc>
                <a:spcPct val="150000"/>
              </a:lnSpc>
            </a:pPr>
            <a:r>
              <a:rPr lang="en-IE" sz="2667" dirty="0"/>
              <a:t>Save as PDFs</a:t>
            </a:r>
          </a:p>
          <a:p>
            <a:pPr>
              <a:lnSpc>
                <a:spcPct val="150000"/>
              </a:lnSpc>
            </a:pPr>
            <a:r>
              <a:rPr lang="en-IE" sz="2667" dirty="0"/>
              <a:t>Microsoft 365 Accessibility Checker - Word &amp; PowerPoint</a:t>
            </a:r>
          </a:p>
        </p:txBody>
      </p:sp>
      <p:pic>
        <p:nvPicPr>
          <p:cNvPr id="8" name="Picture 7" descr="Text, application&#10;&#10;Description automatically generated">
            <a:extLst>
              <a:ext uri="{FF2B5EF4-FFF2-40B4-BE49-F238E27FC236}">
                <a16:creationId xmlns:a16="http://schemas.microsoft.com/office/drawing/2014/main" id="{09F77C67-FD8A-7E76-4B7A-89A1FCB89747}"/>
              </a:ext>
            </a:extLst>
          </p:cNvPr>
          <p:cNvPicPr>
            <a:picLocks noChangeAspect="1"/>
          </p:cNvPicPr>
          <p:nvPr/>
        </p:nvPicPr>
        <p:blipFill>
          <a:blip r:embed="rId4"/>
          <a:stretch>
            <a:fillRect/>
          </a:stretch>
        </p:blipFill>
        <p:spPr>
          <a:xfrm>
            <a:off x="10133898" y="1211862"/>
            <a:ext cx="5474909" cy="7734687"/>
          </a:xfrm>
          <a:prstGeom prst="rect">
            <a:avLst/>
          </a:prstGeom>
        </p:spPr>
      </p:pic>
    </p:spTree>
    <p:custDataLst>
      <p:tags r:id="rId1"/>
    </p:custDataLst>
    <p:extLst>
      <p:ext uri="{BB962C8B-B14F-4D97-AF65-F5344CB8AC3E}">
        <p14:creationId xmlns:p14="http://schemas.microsoft.com/office/powerpoint/2010/main" val="1421213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54D4D-8CF5-61D8-F3A1-CA9A4B3F232C}"/>
              </a:ext>
            </a:extLst>
          </p:cNvPr>
          <p:cNvSpPr>
            <a:spLocks noGrp="1"/>
          </p:cNvSpPr>
          <p:nvPr>
            <p:ph type="title"/>
          </p:nvPr>
        </p:nvSpPr>
        <p:spPr/>
        <p:txBody>
          <a:bodyPr/>
          <a:lstStyle/>
          <a:p>
            <a:r>
              <a:rPr lang="en-IE" dirty="0">
                <a:solidFill>
                  <a:schemeClr val="accent1">
                    <a:lumMod val="75000"/>
                  </a:schemeClr>
                </a:solidFill>
                <a:latin typeface="Helvetica" panose="020B0604020202020204" pitchFamily="34" charset="0"/>
                <a:cs typeface="Helvetica" panose="020B0604020202020204" pitchFamily="34" charset="0"/>
              </a:rPr>
              <a:t>Microsoft 365 Accessibility Checker</a:t>
            </a:r>
            <a:endParaRPr lang="en-GB" dirty="0">
              <a:solidFill>
                <a:schemeClr val="accent1">
                  <a:lumMod val="75000"/>
                </a:schemeClr>
              </a:solidFill>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B592C1FA-1396-41C5-245B-D6C1D7A85733}"/>
              </a:ext>
            </a:extLst>
          </p:cNvPr>
          <p:cNvSpPr>
            <a:spLocks noGrp="1"/>
          </p:cNvSpPr>
          <p:nvPr>
            <p:ph idx="1"/>
          </p:nvPr>
        </p:nvSpPr>
        <p:spPr/>
        <p:txBody>
          <a:bodyPr/>
          <a:lstStyle/>
          <a:p>
            <a:pPr>
              <a:lnSpc>
                <a:spcPct val="150000"/>
              </a:lnSpc>
            </a:pPr>
            <a:r>
              <a:rPr lang="en-GB" sz="2400" dirty="0"/>
              <a:t>Review Tab</a:t>
            </a:r>
          </a:p>
          <a:p>
            <a:pPr lvl="1">
              <a:lnSpc>
                <a:spcPct val="150000"/>
              </a:lnSpc>
            </a:pPr>
            <a:r>
              <a:rPr lang="en-GB" sz="2400" dirty="0"/>
              <a:t>Can check while you work</a:t>
            </a:r>
          </a:p>
          <a:p>
            <a:pPr>
              <a:lnSpc>
                <a:spcPct val="150000"/>
              </a:lnSpc>
            </a:pPr>
            <a:endParaRPr lang="en-GB" sz="2400" dirty="0"/>
          </a:p>
          <a:p>
            <a:pPr>
              <a:lnSpc>
                <a:spcPct val="150000"/>
              </a:lnSpc>
            </a:pPr>
            <a:endParaRPr lang="en-GB" sz="2400" dirty="0"/>
          </a:p>
          <a:p>
            <a:pPr marL="0" indent="0">
              <a:lnSpc>
                <a:spcPct val="150000"/>
              </a:lnSpc>
              <a:buNone/>
            </a:pPr>
            <a:endParaRPr lang="en-GB" sz="2400" dirty="0"/>
          </a:p>
          <a:p>
            <a:pPr>
              <a:lnSpc>
                <a:spcPct val="150000"/>
              </a:lnSpc>
            </a:pPr>
            <a:r>
              <a:rPr lang="en-GB" sz="2400" dirty="0"/>
              <a:t>Tables (headers and merged fields), Alt Text, Colour Contrast</a:t>
            </a:r>
          </a:p>
          <a:p>
            <a:pPr algn="l"/>
            <a:r>
              <a:rPr lang="en-GB" sz="2400" dirty="0">
                <a:hlinkClick r:id="rId2"/>
              </a:rPr>
              <a:t>Colour Contrast Analyser (CCA)</a:t>
            </a:r>
            <a:r>
              <a:rPr lang="en-GB" sz="2400" dirty="0"/>
              <a:t> or </a:t>
            </a:r>
            <a:r>
              <a:rPr lang="en-GB" sz="2400" dirty="0">
                <a:hlinkClick r:id="rId2"/>
              </a:rPr>
              <a:t>https://www.tpgi.com/color-contrast-checker/</a:t>
            </a:r>
            <a:r>
              <a:rPr lang="en-GB" sz="2400" dirty="0"/>
              <a:t> </a:t>
            </a:r>
          </a:p>
          <a:p>
            <a:pPr>
              <a:lnSpc>
                <a:spcPct val="150000"/>
              </a:lnSpc>
            </a:pPr>
            <a:r>
              <a:rPr lang="en-GB" sz="2400" dirty="0"/>
              <a:t>PowerPoint</a:t>
            </a:r>
          </a:p>
          <a:p>
            <a:pPr lvl="1">
              <a:lnSpc>
                <a:spcPct val="150000"/>
              </a:lnSpc>
            </a:pPr>
            <a:r>
              <a:rPr lang="en-GB" sz="2400" dirty="0"/>
              <a:t>Reading Order</a:t>
            </a:r>
          </a:p>
          <a:p>
            <a:endParaRPr lang="en-GB" dirty="0"/>
          </a:p>
          <a:p>
            <a:endParaRPr lang="en-GB" dirty="0"/>
          </a:p>
          <a:p>
            <a:endParaRPr lang="en-GB" dirty="0"/>
          </a:p>
          <a:p>
            <a:endParaRPr lang="en-GB" dirty="0"/>
          </a:p>
          <a:p>
            <a:endParaRPr lang="en-GB" dirty="0"/>
          </a:p>
          <a:p>
            <a:endParaRPr lang="en-GB" dirty="0"/>
          </a:p>
        </p:txBody>
      </p:sp>
      <p:sp>
        <p:nvSpPr>
          <p:cNvPr id="4" name="Date Placeholder 3">
            <a:extLst>
              <a:ext uri="{FF2B5EF4-FFF2-40B4-BE49-F238E27FC236}">
                <a16:creationId xmlns:a16="http://schemas.microsoft.com/office/drawing/2014/main" id="{C5FA067C-2E74-919C-5E1C-2B0A68B30C7A}"/>
              </a:ext>
            </a:extLst>
          </p:cNvPr>
          <p:cNvSpPr>
            <a:spLocks noGrp="1"/>
          </p:cNvSpPr>
          <p:nvPr>
            <p:ph type="dt" sz="half" idx="10"/>
          </p:nvPr>
        </p:nvSpPr>
        <p:spPr/>
        <p:txBody>
          <a:bodyPr/>
          <a:lstStyle/>
          <a:p>
            <a:r>
              <a:rPr lang="en-IE"/>
              <a:t>06.11.19</a:t>
            </a:r>
            <a:endParaRPr lang="en-US"/>
          </a:p>
        </p:txBody>
      </p:sp>
      <p:pic>
        <p:nvPicPr>
          <p:cNvPr id="2050" name="Picture 2" descr="Microsoft Accessibility Checker | Creating Accessible Materials | Online  Accessibility | eLearning &amp; Academic Partnerships | TTU">
            <a:extLst>
              <a:ext uri="{FF2B5EF4-FFF2-40B4-BE49-F238E27FC236}">
                <a16:creationId xmlns:a16="http://schemas.microsoft.com/office/drawing/2014/main" id="{214D2177-0CE6-EC1A-CD03-30722DC18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426" y="3698650"/>
            <a:ext cx="70104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ke slides easier to read by using the Reading Order pane - Microsoft  Support">
            <a:extLst>
              <a:ext uri="{FF2B5EF4-FFF2-40B4-BE49-F238E27FC236}">
                <a16:creationId xmlns:a16="http://schemas.microsoft.com/office/drawing/2014/main" id="{67AA3F3C-E95C-75F6-BD15-5305B3AD8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9850" y="2615073"/>
            <a:ext cx="3695573" cy="612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70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AF9D-EEBF-47D7-B960-1A1B8856FDF6}"/>
              </a:ext>
            </a:extLst>
          </p:cNvPr>
          <p:cNvSpPr>
            <a:spLocks noGrp="1"/>
          </p:cNvSpPr>
          <p:nvPr>
            <p:ph type="title"/>
          </p:nvPr>
        </p:nvSpPr>
        <p:spPr/>
        <p:txBody>
          <a:bodyPr/>
          <a:lstStyle/>
          <a:p>
            <a:r>
              <a:rPr lang="en-IE" dirty="0">
                <a:solidFill>
                  <a:schemeClr val="accent1">
                    <a:lumMod val="75000"/>
                  </a:schemeClr>
                </a:solidFill>
                <a:latin typeface="Helvetica" panose="020B0604020202020204" pitchFamily="34" charset="0"/>
                <a:cs typeface="Helvetica" panose="020B0604020202020204" pitchFamily="34" charset="0"/>
              </a:rPr>
              <a:t>Accessibility &amp; Social Media </a:t>
            </a:r>
          </a:p>
        </p:txBody>
      </p:sp>
      <p:sp>
        <p:nvSpPr>
          <p:cNvPr id="5" name="Content Placeholder 4">
            <a:extLst>
              <a:ext uri="{FF2B5EF4-FFF2-40B4-BE49-F238E27FC236}">
                <a16:creationId xmlns:a16="http://schemas.microsoft.com/office/drawing/2014/main" id="{4BFDBCD3-B95F-B291-6752-94F7DAF4A6C8}"/>
              </a:ext>
            </a:extLst>
          </p:cNvPr>
          <p:cNvSpPr>
            <a:spLocks noGrp="1"/>
          </p:cNvSpPr>
          <p:nvPr>
            <p:ph idx="1"/>
          </p:nvPr>
        </p:nvSpPr>
        <p:spPr/>
        <p:txBody>
          <a:bodyPr/>
          <a:lstStyle/>
          <a:p>
            <a:pPr marL="457200" indent="-457200">
              <a:lnSpc>
                <a:spcPct val="150000"/>
              </a:lnSpc>
              <a:buFont typeface="+mj-lt"/>
              <a:buAutoNum type="arabicPeriod"/>
            </a:pPr>
            <a:r>
              <a:rPr lang="en-GB" sz="2400" dirty="0"/>
              <a:t>Use Plain Language</a:t>
            </a:r>
          </a:p>
          <a:p>
            <a:pPr marL="457200" indent="-457200">
              <a:lnSpc>
                <a:spcPct val="150000"/>
              </a:lnSpc>
              <a:buFont typeface="+mj-lt"/>
              <a:buAutoNum type="arabicPeriod"/>
            </a:pPr>
            <a:r>
              <a:rPr lang="en-GB" sz="2400" dirty="0"/>
              <a:t>Use Camel Case Hashtags</a:t>
            </a:r>
          </a:p>
          <a:p>
            <a:pPr marL="457200" indent="-457200">
              <a:lnSpc>
                <a:spcPct val="150000"/>
              </a:lnSpc>
              <a:buFont typeface="+mj-lt"/>
              <a:buAutoNum type="arabicPeriod"/>
            </a:pPr>
            <a:r>
              <a:rPr lang="en-GB" sz="2400" dirty="0"/>
              <a:t>Consider Hashtag Placement</a:t>
            </a:r>
          </a:p>
          <a:p>
            <a:pPr marL="457200" indent="-457200">
              <a:lnSpc>
                <a:spcPct val="150000"/>
              </a:lnSpc>
              <a:buFont typeface="+mj-lt"/>
              <a:buAutoNum type="arabicPeriod"/>
            </a:pPr>
            <a:r>
              <a:rPr lang="en-GB" sz="2400" dirty="0"/>
              <a:t>Use Alternative Text for non text elements</a:t>
            </a:r>
          </a:p>
          <a:p>
            <a:pPr marL="457200" indent="-457200">
              <a:lnSpc>
                <a:spcPct val="150000"/>
              </a:lnSpc>
              <a:buFont typeface="+mj-lt"/>
              <a:buAutoNum type="arabicPeriod"/>
            </a:pPr>
            <a:r>
              <a:rPr lang="en-GB" sz="2400" dirty="0"/>
              <a:t>Add captions to all video and audio</a:t>
            </a:r>
          </a:p>
          <a:p>
            <a:pPr marL="457200" indent="-457200">
              <a:lnSpc>
                <a:spcPct val="150000"/>
              </a:lnSpc>
              <a:buFont typeface="+mj-lt"/>
              <a:buAutoNum type="arabicPeriod"/>
            </a:pPr>
            <a:r>
              <a:rPr lang="en-GB" sz="2400" dirty="0"/>
              <a:t>Use descriptive link shorteners</a:t>
            </a:r>
          </a:p>
          <a:p>
            <a:pPr marL="457200" indent="-457200">
              <a:lnSpc>
                <a:spcPct val="150000"/>
              </a:lnSpc>
              <a:buFont typeface="+mj-lt"/>
              <a:buAutoNum type="arabicPeriod"/>
            </a:pPr>
            <a:r>
              <a:rPr lang="en-GB" sz="2400" dirty="0"/>
              <a:t>Reduce Emoji use</a:t>
            </a:r>
          </a:p>
          <a:p>
            <a:pPr marL="457200" indent="-457200">
              <a:lnSpc>
                <a:spcPct val="150000"/>
              </a:lnSpc>
              <a:buFont typeface="+mj-lt"/>
              <a:buAutoNum type="arabicPeriod"/>
            </a:pPr>
            <a:r>
              <a:rPr lang="en-GB" sz="2400" dirty="0"/>
              <a:t>Don’t edit twitter handle style</a:t>
            </a:r>
          </a:p>
        </p:txBody>
      </p:sp>
      <p:pic>
        <p:nvPicPr>
          <p:cNvPr id="7" name="Picture 6">
            <a:extLst>
              <a:ext uri="{FF2B5EF4-FFF2-40B4-BE49-F238E27FC236}">
                <a16:creationId xmlns:a16="http://schemas.microsoft.com/office/drawing/2014/main" id="{915E248A-DD96-6D18-5DE0-2324531D8EE5}"/>
              </a:ext>
            </a:extLst>
          </p:cNvPr>
          <p:cNvPicPr>
            <a:picLocks noChangeAspect="1"/>
          </p:cNvPicPr>
          <p:nvPr/>
        </p:nvPicPr>
        <p:blipFill>
          <a:blip r:embed="rId3"/>
          <a:stretch>
            <a:fillRect/>
          </a:stretch>
        </p:blipFill>
        <p:spPr>
          <a:xfrm>
            <a:off x="8577421" y="1069181"/>
            <a:ext cx="5686425" cy="8020050"/>
          </a:xfrm>
          <a:prstGeom prst="rect">
            <a:avLst/>
          </a:prstGeom>
        </p:spPr>
      </p:pic>
    </p:spTree>
    <p:custDataLst>
      <p:tags r:id="rId1"/>
    </p:custDataLst>
    <p:extLst>
      <p:ext uri="{BB962C8B-B14F-4D97-AF65-F5344CB8AC3E}">
        <p14:creationId xmlns:p14="http://schemas.microsoft.com/office/powerpoint/2010/main" val="4135337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8372-D232-44FA-9DA1-26B23FB28132}"/>
              </a:ext>
            </a:extLst>
          </p:cNvPr>
          <p:cNvSpPr>
            <a:spLocks noGrp="1"/>
          </p:cNvSpPr>
          <p:nvPr>
            <p:ph type="title"/>
          </p:nvPr>
        </p:nvSpPr>
        <p:spPr/>
        <p:txBody>
          <a:bodyPr/>
          <a:lstStyle/>
          <a:p>
            <a:r>
              <a:rPr lang="en-IE" dirty="0">
                <a:solidFill>
                  <a:schemeClr val="accent1">
                    <a:lumMod val="75000"/>
                  </a:schemeClr>
                </a:solidFill>
                <a:latin typeface="Helvetica" panose="020B0604020202020204" pitchFamily="34" charset="0"/>
                <a:cs typeface="Helvetica" panose="020B0604020202020204" pitchFamily="34" charset="0"/>
              </a:rPr>
              <a:t>Questions, Feedback &amp; Contact Information </a:t>
            </a:r>
          </a:p>
        </p:txBody>
      </p:sp>
      <p:sp>
        <p:nvSpPr>
          <p:cNvPr id="3" name="Content Placeholder 2">
            <a:extLst>
              <a:ext uri="{FF2B5EF4-FFF2-40B4-BE49-F238E27FC236}">
                <a16:creationId xmlns:a16="http://schemas.microsoft.com/office/drawing/2014/main" id="{CF306B89-0C6F-4163-B345-A14BB2DA0CBD}"/>
              </a:ext>
            </a:extLst>
          </p:cNvPr>
          <p:cNvSpPr>
            <a:spLocks noGrp="1"/>
          </p:cNvSpPr>
          <p:nvPr>
            <p:ph idx="1"/>
          </p:nvPr>
        </p:nvSpPr>
        <p:spPr/>
        <p:txBody>
          <a:bodyPr/>
          <a:lstStyle/>
          <a:p>
            <a:pPr>
              <a:lnSpc>
                <a:spcPct val="150000"/>
              </a:lnSpc>
            </a:pPr>
            <a:r>
              <a:rPr lang="en-IE" sz="2800" dirty="0"/>
              <a:t>Questions?</a:t>
            </a:r>
          </a:p>
          <a:p>
            <a:pPr>
              <a:lnSpc>
                <a:spcPct val="150000"/>
              </a:lnSpc>
            </a:pPr>
            <a:r>
              <a:rPr lang="en-IE" sz="2800" dirty="0"/>
              <a:t>Feedback </a:t>
            </a:r>
            <a:r>
              <a:rPr lang="en-GB" sz="2800" dirty="0"/>
              <a:t>LevUL Up Spring 2023: </a:t>
            </a:r>
            <a:r>
              <a:rPr lang="en-GB" sz="2800" dirty="0">
                <a:hlinkClick r:id="rId2"/>
              </a:rPr>
              <a:t>Post-workshop Feedback Form</a:t>
            </a:r>
            <a:endParaRPr lang="en-IE" sz="2800" dirty="0"/>
          </a:p>
          <a:p>
            <a:pPr>
              <a:lnSpc>
                <a:spcPct val="150000"/>
              </a:lnSpc>
            </a:pPr>
            <a:r>
              <a:rPr lang="en-IE" sz="2800" dirty="0"/>
              <a:t>Contact</a:t>
            </a:r>
          </a:p>
          <a:p>
            <a:pPr lvl="1">
              <a:lnSpc>
                <a:spcPct val="150000"/>
              </a:lnSpc>
            </a:pPr>
            <a:r>
              <a:rPr lang="en-IE" sz="2800" dirty="0"/>
              <a:t>Thomas O Shaughnessy </a:t>
            </a:r>
          </a:p>
          <a:p>
            <a:pPr lvl="1">
              <a:lnSpc>
                <a:spcPct val="150000"/>
              </a:lnSpc>
            </a:pPr>
            <a:r>
              <a:rPr lang="en-GB" sz="2800" dirty="0"/>
              <a:t>Educational Assistive Technology Centre</a:t>
            </a:r>
          </a:p>
          <a:p>
            <a:pPr lvl="1">
              <a:lnSpc>
                <a:spcPct val="150000"/>
              </a:lnSpc>
            </a:pPr>
            <a:r>
              <a:rPr lang="en-GB" sz="2800" dirty="0"/>
              <a:t>@tjoshaughnessy</a:t>
            </a:r>
            <a:endParaRPr lang="en-IE" sz="2800" dirty="0"/>
          </a:p>
          <a:p>
            <a:pPr lvl="1">
              <a:lnSpc>
                <a:spcPct val="150000"/>
              </a:lnSpc>
            </a:pPr>
            <a:r>
              <a:rPr lang="en-IE" sz="2800" u="sng" dirty="0">
                <a:solidFill>
                  <a:srgbClr val="0000FF"/>
                </a:solidFill>
                <a:effectLst/>
                <a:latin typeface="Arial" panose="020B0604020202020204" pitchFamily="34" charset="0"/>
                <a:ea typeface="Calibri" panose="020F0502020204030204" pitchFamily="34" charset="0"/>
                <a:hlinkClick r:id="rId3"/>
              </a:rPr>
              <a:t>thomas.oshaughnessy@ul.ie</a:t>
            </a:r>
            <a:endParaRPr lang="en-IE" sz="2800" dirty="0">
              <a:effectLst/>
              <a:latin typeface="Calibri" panose="020F0502020204030204" pitchFamily="34" charset="0"/>
              <a:ea typeface="Calibri" panose="020F0502020204030204" pitchFamily="34" charset="0"/>
            </a:endParaRPr>
          </a:p>
          <a:p>
            <a:pPr lvl="1">
              <a:lnSpc>
                <a:spcPct val="150000"/>
              </a:lnSpc>
            </a:pPr>
            <a:r>
              <a:rPr lang="en-GB" sz="2800" dirty="0"/>
              <a:t>(061) 21 3373</a:t>
            </a:r>
            <a:endParaRPr lang="en-IE" sz="2800" dirty="0"/>
          </a:p>
          <a:p>
            <a:pPr lvl="1">
              <a:lnSpc>
                <a:spcPct val="150000"/>
              </a:lnSpc>
            </a:pPr>
            <a:r>
              <a:rPr lang="en-IE" sz="2800" u="sng" dirty="0">
                <a:solidFill>
                  <a:srgbClr val="0000FF"/>
                </a:solidFill>
                <a:effectLst/>
                <a:latin typeface="Arial" panose="020B0604020202020204" pitchFamily="34" charset="0"/>
                <a:ea typeface="Calibri" panose="020F0502020204030204" pitchFamily="34" charset="0"/>
                <a:hlinkClick r:id="rId4"/>
              </a:rPr>
              <a:t>www.ul.ie/EATC</a:t>
            </a:r>
            <a:endParaRPr lang="en-IE" sz="2800" dirty="0">
              <a:effectLst/>
              <a:latin typeface="Calibri" panose="020F0502020204030204" pitchFamily="34" charset="0"/>
              <a:ea typeface="Calibri" panose="020F0502020204030204" pitchFamily="34" charset="0"/>
            </a:endParaRPr>
          </a:p>
          <a:p>
            <a:endParaRPr lang="en-IE" dirty="0"/>
          </a:p>
        </p:txBody>
      </p:sp>
      <p:sp>
        <p:nvSpPr>
          <p:cNvPr id="4" name="Date Placeholder 3">
            <a:extLst>
              <a:ext uri="{FF2B5EF4-FFF2-40B4-BE49-F238E27FC236}">
                <a16:creationId xmlns:a16="http://schemas.microsoft.com/office/drawing/2014/main" id="{F323B424-638F-43A7-A437-B571E0C9D684}"/>
              </a:ext>
            </a:extLst>
          </p:cNvPr>
          <p:cNvSpPr>
            <a:spLocks noGrp="1"/>
          </p:cNvSpPr>
          <p:nvPr>
            <p:ph type="dt" sz="half" idx="10"/>
          </p:nvPr>
        </p:nvSpPr>
        <p:spPr/>
        <p:txBody>
          <a:bodyPr/>
          <a:lstStyle/>
          <a:p>
            <a:r>
              <a:rPr lang="en-IE" dirty="0"/>
              <a:t>06.11.19</a:t>
            </a:r>
            <a:endParaRPr lang="en-US" dirty="0"/>
          </a:p>
        </p:txBody>
      </p:sp>
      <p:pic>
        <p:nvPicPr>
          <p:cNvPr id="3074" name="Picture 2" descr="Thomas O Shaughnessy - Assistive Technology Officer &amp; UDL ...">
            <a:extLst>
              <a:ext uri="{FF2B5EF4-FFF2-40B4-BE49-F238E27FC236}">
                <a16:creationId xmlns:a16="http://schemas.microsoft.com/office/drawing/2014/main" id="{1A98E273-EC29-ED92-2F7B-4CF3A30C5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7394" y="1828102"/>
            <a:ext cx="2629598" cy="262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35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AD2E-BDB0-43B3-AD6E-91E09779C1BC}"/>
              </a:ext>
            </a:extLst>
          </p:cNvPr>
          <p:cNvSpPr>
            <a:spLocks noGrp="1"/>
          </p:cNvSpPr>
          <p:nvPr>
            <p:ph type="title"/>
          </p:nvPr>
        </p:nvSpPr>
        <p:spPr/>
        <p:txBody>
          <a:bodyPr/>
          <a:lstStyle/>
          <a:p>
            <a:r>
              <a:rPr lang="en-IE" dirty="0">
                <a:solidFill>
                  <a:schemeClr val="accent1">
                    <a:lumMod val="75000"/>
                  </a:schemeClr>
                </a:solidFill>
                <a:latin typeface="Helvetica" panose="020B0604020202020204" pitchFamily="34" charset="0"/>
                <a:cs typeface="Helvetica" panose="020B0604020202020204" pitchFamily="34" charset="0"/>
              </a:rPr>
              <a:t>Technology </a:t>
            </a:r>
            <a:r>
              <a:rPr lang="en-GB" dirty="0">
                <a:solidFill>
                  <a:schemeClr val="accent1">
                    <a:lumMod val="75000"/>
                  </a:schemeClr>
                </a:solidFill>
                <a:latin typeface="Helvetica" panose="020B0604020202020204" pitchFamily="34" charset="0"/>
                <a:cs typeface="Helvetica" panose="020B0604020202020204" pitchFamily="34" charset="0"/>
              </a:rPr>
              <a:t>Tools for Productivity and Accessibility</a:t>
            </a:r>
            <a:endParaRPr lang="en-IE" dirty="0">
              <a:solidFill>
                <a:schemeClr val="accent1">
                  <a:lumMod val="75000"/>
                </a:schemeClr>
              </a:solidFill>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46C135FE-D62F-4037-A86C-84716BB31155}"/>
              </a:ext>
            </a:extLst>
          </p:cNvPr>
          <p:cNvSpPr>
            <a:spLocks noGrp="1"/>
          </p:cNvSpPr>
          <p:nvPr>
            <p:ph idx="1"/>
          </p:nvPr>
        </p:nvSpPr>
        <p:spPr/>
        <p:txBody>
          <a:bodyPr/>
          <a:lstStyle/>
          <a:p>
            <a:pPr marL="107950" indent="-350838">
              <a:lnSpc>
                <a:spcPct val="150000"/>
              </a:lnSpc>
              <a:spcBef>
                <a:spcPct val="20000"/>
              </a:spcBef>
              <a:buClr>
                <a:schemeClr val="accent1"/>
              </a:buClr>
              <a:buSzPct val="65000"/>
              <a:buFont typeface="Wingdings" pitchFamily="2" charset="2"/>
              <a:buChar char="n"/>
            </a:pPr>
            <a:r>
              <a:rPr lang="en-GB" sz="3200" dirty="0"/>
              <a:t> Non-Traditional Tools</a:t>
            </a:r>
          </a:p>
          <a:p>
            <a:pPr marL="1022350" lvl="2" indent="-350838">
              <a:lnSpc>
                <a:spcPct val="150000"/>
              </a:lnSpc>
              <a:spcBef>
                <a:spcPct val="20000"/>
              </a:spcBef>
              <a:buClr>
                <a:schemeClr val="accent1"/>
              </a:buClr>
              <a:buSzPct val="65000"/>
              <a:buFont typeface="Wingdings" pitchFamily="2" charset="2"/>
              <a:buChar char="n"/>
            </a:pPr>
            <a:r>
              <a:rPr lang="en-GB" sz="3200" dirty="0"/>
              <a:t>Inclusive options – Text to Speech / Mapping / Accessibility Features</a:t>
            </a:r>
          </a:p>
          <a:p>
            <a:pPr marL="1022350" lvl="2" indent="-350838">
              <a:lnSpc>
                <a:spcPct val="150000"/>
              </a:lnSpc>
              <a:spcBef>
                <a:spcPct val="20000"/>
              </a:spcBef>
              <a:buClr>
                <a:schemeClr val="accent1"/>
              </a:buClr>
              <a:buSzPct val="65000"/>
              <a:buFont typeface="Wingdings" pitchFamily="2" charset="2"/>
              <a:buChar char="n"/>
            </a:pPr>
            <a:r>
              <a:rPr lang="en-GB" sz="3200" dirty="0"/>
              <a:t>Available to all – a more Universal Design for Learning (UDL) Approach</a:t>
            </a:r>
          </a:p>
          <a:p>
            <a:pPr marL="107950" indent="-350838">
              <a:lnSpc>
                <a:spcPct val="150000"/>
              </a:lnSpc>
              <a:spcBef>
                <a:spcPct val="20000"/>
              </a:spcBef>
              <a:buClr>
                <a:schemeClr val="accent1"/>
              </a:buClr>
              <a:buSzPct val="65000"/>
              <a:buFont typeface="Wingdings" pitchFamily="2" charset="2"/>
              <a:buChar char="n"/>
            </a:pPr>
            <a:r>
              <a:rPr lang="en-GB" sz="3200" dirty="0"/>
              <a:t>Overview of Tools for:</a:t>
            </a:r>
          </a:p>
          <a:p>
            <a:pPr marL="717621" lvl="1" indent="-350838">
              <a:lnSpc>
                <a:spcPct val="150000"/>
              </a:lnSpc>
              <a:spcBef>
                <a:spcPct val="20000"/>
              </a:spcBef>
              <a:buClr>
                <a:schemeClr val="accent1"/>
              </a:buClr>
              <a:buSzPct val="65000"/>
              <a:buFont typeface="Wingdings" pitchFamily="2" charset="2"/>
              <a:buChar char="n"/>
            </a:pPr>
            <a:r>
              <a:rPr lang="en-GB" sz="3200" dirty="0"/>
              <a:t>Enhance Reading, Writing, Planning &amp; Group Projects</a:t>
            </a:r>
          </a:p>
          <a:p>
            <a:pPr marL="717621" lvl="1" indent="-350838">
              <a:lnSpc>
                <a:spcPct val="150000"/>
              </a:lnSpc>
              <a:spcBef>
                <a:spcPct val="20000"/>
              </a:spcBef>
              <a:buClr>
                <a:schemeClr val="accent1"/>
              </a:buClr>
              <a:buSzPct val="65000"/>
              <a:buFont typeface="Wingdings" pitchFamily="2" charset="2"/>
              <a:buChar char="n"/>
            </a:pPr>
            <a:r>
              <a:rPr lang="en-GB" sz="3200" dirty="0"/>
              <a:t>Inbuilt Technology and Apps</a:t>
            </a:r>
          </a:p>
          <a:p>
            <a:pPr marL="717621" lvl="1" indent="-350838">
              <a:lnSpc>
                <a:spcPct val="150000"/>
              </a:lnSpc>
              <a:spcBef>
                <a:spcPct val="20000"/>
              </a:spcBef>
              <a:buClr>
                <a:schemeClr val="accent1"/>
              </a:buClr>
              <a:buSzPct val="65000"/>
              <a:buFont typeface="Wingdings" pitchFamily="2" charset="2"/>
              <a:buChar char="n"/>
            </a:pPr>
            <a:r>
              <a:rPr lang="en-IE" sz="3200" dirty="0"/>
              <a:t>Promote and Foster Inclusive Practices</a:t>
            </a:r>
          </a:p>
        </p:txBody>
      </p:sp>
      <p:sp>
        <p:nvSpPr>
          <p:cNvPr id="4" name="Date Placeholder 3">
            <a:extLst>
              <a:ext uri="{FF2B5EF4-FFF2-40B4-BE49-F238E27FC236}">
                <a16:creationId xmlns:a16="http://schemas.microsoft.com/office/drawing/2014/main" id="{63958043-E183-4668-918E-6E838471423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26448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FC0-9FDE-407D-B02D-E4C277984BBD}"/>
              </a:ext>
            </a:extLst>
          </p:cNvPr>
          <p:cNvSpPr>
            <a:spLocks noGrp="1"/>
          </p:cNvSpPr>
          <p:nvPr>
            <p:ph type="title"/>
          </p:nvPr>
        </p:nvSpPr>
        <p:spPr/>
        <p:txBody>
          <a:bodyPr/>
          <a:lstStyle/>
          <a:p>
            <a:pPr algn="ctr"/>
            <a:r>
              <a:rPr lang="en-GB" dirty="0">
                <a:solidFill>
                  <a:schemeClr val="accent1">
                    <a:lumMod val="75000"/>
                  </a:schemeClr>
                </a:solidFill>
                <a:latin typeface="Helvetica" panose="020B0604020202020204" pitchFamily="34" charset="0"/>
                <a:cs typeface="Helvetica" panose="020B0604020202020204" pitchFamily="34" charset="0"/>
              </a:rPr>
              <a:t>Reading</a:t>
            </a:r>
            <a:r>
              <a:rPr lang="en-GB" dirty="0"/>
              <a:t> </a:t>
            </a:r>
            <a:r>
              <a:rPr lang="en-GB" dirty="0">
                <a:solidFill>
                  <a:schemeClr val="accent1">
                    <a:lumMod val="75000"/>
                  </a:schemeClr>
                </a:solidFill>
                <a:latin typeface="Helvetica" panose="020B0604020202020204" pitchFamily="34" charset="0"/>
                <a:cs typeface="Helvetica" panose="020B0604020202020204" pitchFamily="34" charset="0"/>
              </a:rPr>
              <a:t>Technologies</a:t>
            </a:r>
            <a:r>
              <a:rPr lang="en-GB" dirty="0"/>
              <a:t> </a:t>
            </a:r>
          </a:p>
        </p:txBody>
      </p:sp>
    </p:spTree>
    <p:extLst>
      <p:ext uri="{BB962C8B-B14F-4D97-AF65-F5344CB8AC3E}">
        <p14:creationId xmlns:p14="http://schemas.microsoft.com/office/powerpoint/2010/main" val="153248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32462-EC3C-4131-B7EE-103B2D8C8AF3}"/>
              </a:ext>
            </a:extLst>
          </p:cNvPr>
          <p:cNvSpPr>
            <a:spLocks noGrp="1"/>
          </p:cNvSpPr>
          <p:nvPr>
            <p:ph type="title"/>
          </p:nvPr>
        </p:nvSpPr>
        <p:spPr/>
        <p:txBody>
          <a:bodyPr/>
          <a:lstStyle/>
          <a:p>
            <a:r>
              <a:rPr lang="en-IE" dirty="0">
                <a:solidFill>
                  <a:schemeClr val="accent1">
                    <a:lumMod val="75000"/>
                  </a:schemeClr>
                </a:solidFill>
                <a:latin typeface="Helvetica" panose="020B0604020202020204" pitchFamily="34" charset="0"/>
                <a:cs typeface="Helvetica" panose="020B0604020202020204" pitchFamily="34" charset="0"/>
              </a:rPr>
              <a:t>Microsoft Office 365 &amp; Office 365 Online</a:t>
            </a:r>
          </a:p>
        </p:txBody>
      </p:sp>
      <p:sp>
        <p:nvSpPr>
          <p:cNvPr id="3" name="Content Placeholder 2">
            <a:extLst>
              <a:ext uri="{FF2B5EF4-FFF2-40B4-BE49-F238E27FC236}">
                <a16:creationId xmlns:a16="http://schemas.microsoft.com/office/drawing/2014/main" id="{52E69032-D0C4-46E6-A166-FA06E5E985CD}"/>
              </a:ext>
            </a:extLst>
          </p:cNvPr>
          <p:cNvSpPr>
            <a:spLocks noGrp="1"/>
          </p:cNvSpPr>
          <p:nvPr>
            <p:ph idx="1"/>
          </p:nvPr>
        </p:nvSpPr>
        <p:spPr>
          <a:xfrm>
            <a:off x="864000" y="2452838"/>
            <a:ext cx="14022170" cy="4772588"/>
          </a:xfrm>
        </p:spPr>
        <p:txBody>
          <a:bodyPr/>
          <a:lstStyle/>
          <a:p>
            <a:pPr eaLnBrk="1" hangingPunct="1">
              <a:lnSpc>
                <a:spcPct val="90000"/>
              </a:lnSpc>
            </a:pPr>
            <a:r>
              <a:rPr lang="en-GB" sz="3200" dirty="0"/>
              <a:t>Productivity in Office 365</a:t>
            </a:r>
          </a:p>
          <a:p>
            <a:pPr eaLnBrk="1" hangingPunct="1">
              <a:lnSpc>
                <a:spcPct val="90000"/>
              </a:lnSpc>
            </a:pPr>
            <a:r>
              <a:rPr lang="en-GB" sz="3200" dirty="0"/>
              <a:t>=rand() – sample text (Latin online)</a:t>
            </a:r>
          </a:p>
          <a:p>
            <a:pPr lvl="1">
              <a:lnSpc>
                <a:spcPct val="90000"/>
              </a:lnSpc>
            </a:pPr>
            <a:r>
              <a:rPr lang="en-GB" sz="3200" dirty="0"/>
              <a:t>Quick Access</a:t>
            </a:r>
          </a:p>
          <a:p>
            <a:pPr lvl="1">
              <a:lnSpc>
                <a:spcPct val="90000"/>
              </a:lnSpc>
            </a:pPr>
            <a:r>
              <a:rPr lang="en-GB" sz="3200" dirty="0"/>
              <a:t>Changes – Editor (F7)</a:t>
            </a:r>
          </a:p>
          <a:p>
            <a:pPr lvl="1" eaLnBrk="1" hangingPunct="1">
              <a:lnSpc>
                <a:spcPct val="90000"/>
              </a:lnSpc>
            </a:pPr>
            <a:r>
              <a:rPr lang="en-GB" sz="3200" dirty="0"/>
              <a:t>Focus Feature</a:t>
            </a:r>
          </a:p>
          <a:p>
            <a:pPr lvl="1" eaLnBrk="1" hangingPunct="1">
              <a:lnSpc>
                <a:spcPct val="90000"/>
              </a:lnSpc>
            </a:pPr>
            <a:r>
              <a:rPr lang="en-GB" sz="3200" dirty="0"/>
              <a:t>Immersive Reader</a:t>
            </a:r>
          </a:p>
          <a:p>
            <a:pPr lvl="2"/>
            <a:r>
              <a:rPr lang="en-GB" sz="3200" dirty="0"/>
              <a:t>Text To Speech (TTS)</a:t>
            </a:r>
          </a:p>
          <a:p>
            <a:pPr lvl="2"/>
            <a:r>
              <a:rPr lang="en-GB" sz="3200" dirty="0"/>
              <a:t>Sharing</a:t>
            </a:r>
          </a:p>
          <a:p>
            <a:pPr lvl="2"/>
            <a:r>
              <a:rPr lang="en-GB" sz="3200" dirty="0"/>
              <a:t>Line Highlight</a:t>
            </a:r>
          </a:p>
          <a:p>
            <a:pPr lvl="2"/>
            <a:r>
              <a:rPr lang="en-GB" sz="3200" dirty="0"/>
              <a:t>Translation </a:t>
            </a:r>
          </a:p>
          <a:p>
            <a:pPr lvl="2"/>
            <a:r>
              <a:rPr lang="en-GB" sz="3200" dirty="0"/>
              <a:t>Irish</a:t>
            </a:r>
          </a:p>
          <a:p>
            <a:pPr marL="0" indent="0">
              <a:buNone/>
            </a:pPr>
            <a:r>
              <a:rPr lang="en-GB" sz="2800" dirty="0"/>
              <a:t>	</a:t>
            </a:r>
          </a:p>
        </p:txBody>
      </p:sp>
      <p:pic>
        <p:nvPicPr>
          <p:cNvPr id="5" name="Picture 4" descr="Using immersive Reader in desktop Word">
            <a:extLst>
              <a:ext uri="{FF2B5EF4-FFF2-40B4-BE49-F238E27FC236}">
                <a16:creationId xmlns:a16="http://schemas.microsoft.com/office/drawing/2014/main" id="{A5EFB62F-1D45-4D25-9941-E7DD0E3FA80E}"/>
              </a:ext>
            </a:extLst>
          </p:cNvPr>
          <p:cNvPicPr>
            <a:picLocks noChangeAspect="1"/>
          </p:cNvPicPr>
          <p:nvPr/>
        </p:nvPicPr>
        <p:blipFill>
          <a:blip r:embed="rId2"/>
          <a:stretch>
            <a:fillRect/>
          </a:stretch>
        </p:blipFill>
        <p:spPr>
          <a:xfrm>
            <a:off x="7687534" y="2644557"/>
            <a:ext cx="7706054" cy="2060442"/>
          </a:xfrm>
          <a:prstGeom prst="rect">
            <a:avLst/>
          </a:prstGeom>
        </p:spPr>
      </p:pic>
      <p:pic>
        <p:nvPicPr>
          <p:cNvPr id="6" name="Picture 5">
            <a:extLst>
              <a:ext uri="{FF2B5EF4-FFF2-40B4-BE49-F238E27FC236}">
                <a16:creationId xmlns:a16="http://schemas.microsoft.com/office/drawing/2014/main" id="{4125EFAE-52E4-497F-A40C-24B46D272A5D}"/>
              </a:ext>
            </a:extLst>
          </p:cNvPr>
          <p:cNvPicPr>
            <a:picLocks noChangeAspect="1"/>
          </p:cNvPicPr>
          <p:nvPr/>
        </p:nvPicPr>
        <p:blipFill>
          <a:blip r:embed="rId3"/>
          <a:stretch>
            <a:fillRect/>
          </a:stretch>
        </p:blipFill>
        <p:spPr>
          <a:xfrm>
            <a:off x="7679471" y="5440684"/>
            <a:ext cx="6989509" cy="3266787"/>
          </a:xfrm>
          <a:prstGeom prst="rect">
            <a:avLst/>
          </a:prstGeom>
        </p:spPr>
      </p:pic>
    </p:spTree>
    <p:extLst>
      <p:ext uri="{BB962C8B-B14F-4D97-AF65-F5344CB8AC3E}">
        <p14:creationId xmlns:p14="http://schemas.microsoft.com/office/powerpoint/2010/main" val="425484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3990-7C7A-4A10-8B5E-C777F0D2C248}"/>
              </a:ext>
            </a:extLst>
          </p:cNvPr>
          <p:cNvSpPr>
            <a:spLocks noGrp="1"/>
          </p:cNvSpPr>
          <p:nvPr>
            <p:ph type="title"/>
          </p:nvPr>
        </p:nvSpPr>
        <p:spPr/>
        <p:txBody>
          <a:bodyPr/>
          <a:lstStyle/>
          <a:p>
            <a:r>
              <a:rPr lang="en-IE" dirty="0">
                <a:solidFill>
                  <a:schemeClr val="accent1">
                    <a:lumMod val="75000"/>
                  </a:schemeClr>
                </a:solidFill>
                <a:latin typeface="Helvetica" panose="020B0604020202020204" pitchFamily="34" charset="0"/>
                <a:cs typeface="Helvetica" panose="020B0604020202020204" pitchFamily="34" charset="0"/>
              </a:rPr>
              <a:t>Immersive Reader with Microsoft Edge Browser </a:t>
            </a:r>
          </a:p>
        </p:txBody>
      </p:sp>
      <p:sp>
        <p:nvSpPr>
          <p:cNvPr id="3" name="Content Placeholder 2">
            <a:extLst>
              <a:ext uri="{FF2B5EF4-FFF2-40B4-BE49-F238E27FC236}">
                <a16:creationId xmlns:a16="http://schemas.microsoft.com/office/drawing/2014/main" id="{6CB1B7DD-455A-4CA3-B52A-BB2C00172487}"/>
              </a:ext>
            </a:extLst>
          </p:cNvPr>
          <p:cNvSpPr>
            <a:spLocks noGrp="1"/>
          </p:cNvSpPr>
          <p:nvPr>
            <p:ph idx="1"/>
          </p:nvPr>
        </p:nvSpPr>
        <p:spPr/>
        <p:txBody>
          <a:bodyPr>
            <a:noAutofit/>
          </a:bodyPr>
          <a:lstStyle/>
          <a:p>
            <a:pPr>
              <a:lnSpc>
                <a:spcPct val="150000"/>
              </a:lnSpc>
            </a:pPr>
            <a:r>
              <a:rPr lang="en-IE" sz="2667" dirty="0">
                <a:solidFill>
                  <a:schemeClr val="accent2"/>
                </a:solidFill>
              </a:rPr>
              <a:t>Immersive Reader with Edge</a:t>
            </a:r>
          </a:p>
          <a:p>
            <a:pPr lvl="1">
              <a:lnSpc>
                <a:spcPct val="150000"/>
              </a:lnSpc>
            </a:pPr>
            <a:r>
              <a:rPr lang="en-IE" sz="2667" dirty="0">
                <a:solidFill>
                  <a:schemeClr val="accent2"/>
                </a:solidFill>
              </a:rPr>
              <a:t>Check for book Symbol Edge Toolbar</a:t>
            </a:r>
          </a:p>
          <a:p>
            <a:pPr lvl="2">
              <a:lnSpc>
                <a:spcPct val="150000"/>
              </a:lnSpc>
            </a:pPr>
            <a:r>
              <a:rPr lang="en-IE" sz="2667" dirty="0">
                <a:solidFill>
                  <a:schemeClr val="accent2"/>
                </a:solidFill>
              </a:rPr>
              <a:t>Not on every page</a:t>
            </a:r>
          </a:p>
          <a:p>
            <a:pPr lvl="1">
              <a:lnSpc>
                <a:spcPct val="150000"/>
              </a:lnSpc>
            </a:pPr>
            <a:r>
              <a:rPr lang="en-IE" sz="2667" dirty="0">
                <a:solidFill>
                  <a:schemeClr val="accent2"/>
                </a:solidFill>
              </a:rPr>
              <a:t>Text – Size. Spacing etc.</a:t>
            </a:r>
          </a:p>
          <a:p>
            <a:pPr lvl="1">
              <a:lnSpc>
                <a:spcPct val="150000"/>
              </a:lnSpc>
            </a:pPr>
            <a:r>
              <a:rPr lang="en-IE" sz="2667" dirty="0">
                <a:solidFill>
                  <a:schemeClr val="accent2"/>
                </a:solidFill>
              </a:rPr>
              <a:t>Text To Speech (TTS) </a:t>
            </a:r>
          </a:p>
          <a:p>
            <a:pPr lvl="1">
              <a:lnSpc>
                <a:spcPct val="150000"/>
              </a:lnSpc>
            </a:pPr>
            <a:r>
              <a:rPr lang="en-IE" sz="2667" dirty="0">
                <a:solidFill>
                  <a:schemeClr val="accent2"/>
                </a:solidFill>
              </a:rPr>
              <a:t>Syllables/ Parts of Speech</a:t>
            </a:r>
          </a:p>
          <a:p>
            <a:pPr>
              <a:lnSpc>
                <a:spcPct val="150000"/>
              </a:lnSpc>
            </a:pPr>
            <a:r>
              <a:rPr lang="en-IE" sz="2667" dirty="0">
                <a:solidFill>
                  <a:schemeClr val="accent2"/>
                </a:solidFill>
              </a:rPr>
              <a:t>Reading PDFs</a:t>
            </a:r>
          </a:p>
          <a:p>
            <a:pPr lvl="1">
              <a:lnSpc>
                <a:spcPct val="150000"/>
              </a:lnSpc>
            </a:pPr>
            <a:r>
              <a:rPr lang="en-IE" sz="2667" dirty="0">
                <a:solidFill>
                  <a:schemeClr val="accent2"/>
                </a:solidFill>
              </a:rPr>
              <a:t>Open with Edge Browser</a:t>
            </a:r>
          </a:p>
        </p:txBody>
      </p:sp>
      <p:pic>
        <p:nvPicPr>
          <p:cNvPr id="6" name="Picture 5" descr="Using Text Preference on Immersive Reader. Change font size, spacing an page theme.">
            <a:extLst>
              <a:ext uri="{FF2B5EF4-FFF2-40B4-BE49-F238E27FC236}">
                <a16:creationId xmlns:a16="http://schemas.microsoft.com/office/drawing/2014/main" id="{E31FCDA3-F430-42C4-B9FE-5D0F163D75C4}"/>
              </a:ext>
            </a:extLst>
          </p:cNvPr>
          <p:cNvPicPr>
            <a:picLocks noChangeAspect="1"/>
          </p:cNvPicPr>
          <p:nvPr/>
        </p:nvPicPr>
        <p:blipFill>
          <a:blip r:embed="rId3"/>
          <a:stretch>
            <a:fillRect/>
          </a:stretch>
        </p:blipFill>
        <p:spPr>
          <a:xfrm>
            <a:off x="7953540" y="2816617"/>
            <a:ext cx="7440048" cy="4525179"/>
          </a:xfrm>
          <a:prstGeom prst="rect">
            <a:avLst/>
          </a:prstGeom>
        </p:spPr>
      </p:pic>
    </p:spTree>
    <p:custDataLst>
      <p:tags r:id="rId1"/>
    </p:custDataLst>
    <p:extLst>
      <p:ext uri="{BB962C8B-B14F-4D97-AF65-F5344CB8AC3E}">
        <p14:creationId xmlns:p14="http://schemas.microsoft.com/office/powerpoint/2010/main" val="426281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C7DE-94D5-4C54-8566-0F55E2DE0511}"/>
              </a:ext>
            </a:extLst>
          </p:cNvPr>
          <p:cNvSpPr>
            <a:spLocks noGrp="1"/>
          </p:cNvSpPr>
          <p:nvPr>
            <p:ph type="title"/>
          </p:nvPr>
        </p:nvSpPr>
        <p:spPr/>
        <p:txBody>
          <a:bodyPr/>
          <a:lstStyle/>
          <a:p>
            <a:r>
              <a:rPr lang="en-GB" sz="4800" dirty="0">
                <a:solidFill>
                  <a:srgbClr val="FF0000"/>
                </a:solidFill>
              </a:rPr>
              <a:t>Activity</a:t>
            </a:r>
            <a:r>
              <a:rPr lang="en-GB" sz="4800" dirty="0"/>
              <a:t>:</a:t>
            </a:r>
            <a:endParaRPr lang="en-GB" dirty="0"/>
          </a:p>
        </p:txBody>
      </p:sp>
      <p:sp>
        <p:nvSpPr>
          <p:cNvPr id="3" name="Content Placeholder 2">
            <a:extLst>
              <a:ext uri="{FF2B5EF4-FFF2-40B4-BE49-F238E27FC236}">
                <a16:creationId xmlns:a16="http://schemas.microsoft.com/office/drawing/2014/main" id="{21055229-DF7A-4822-9E91-5899EA292D6A}"/>
              </a:ext>
            </a:extLst>
          </p:cNvPr>
          <p:cNvSpPr>
            <a:spLocks noGrp="1"/>
          </p:cNvSpPr>
          <p:nvPr>
            <p:ph idx="1"/>
          </p:nvPr>
        </p:nvSpPr>
        <p:spPr>
          <a:xfrm>
            <a:off x="864000" y="2412000"/>
            <a:ext cx="13565232" cy="4772588"/>
          </a:xfrm>
        </p:spPr>
        <p:txBody>
          <a:bodyPr/>
          <a:lstStyle/>
          <a:p>
            <a:pPr>
              <a:lnSpc>
                <a:spcPct val="150000"/>
              </a:lnSpc>
            </a:pPr>
            <a:r>
              <a:rPr lang="en-GB" sz="4500" dirty="0">
                <a:solidFill>
                  <a:schemeClr val="accent1">
                    <a:lumMod val="75000"/>
                  </a:schemeClr>
                </a:solidFill>
                <a:latin typeface="Helvetica" panose="020B0604020202020204" pitchFamily="34" charset="0"/>
                <a:ea typeface="+mj-ea"/>
                <a:cs typeface="Helvetica" panose="020B0604020202020204" pitchFamily="34" charset="0"/>
              </a:rPr>
              <a:t>Open and Read any PDF using Edge Browser (3 mins)</a:t>
            </a:r>
            <a:endParaRPr lang="en-IE" sz="4500" dirty="0">
              <a:solidFill>
                <a:schemeClr val="accent1">
                  <a:lumMod val="75000"/>
                </a:schemeClr>
              </a:solidFill>
              <a:latin typeface="Helvetica" panose="020B0604020202020204" pitchFamily="34" charset="0"/>
              <a:ea typeface="+mj-ea"/>
              <a:cs typeface="Helvetica" panose="020B0604020202020204" pitchFamily="34" charset="0"/>
            </a:endParaRPr>
          </a:p>
          <a:p>
            <a:pPr>
              <a:lnSpc>
                <a:spcPct val="150000"/>
              </a:lnSpc>
            </a:pPr>
            <a:r>
              <a:rPr lang="en-GB" sz="2400" dirty="0">
                <a:solidFill>
                  <a:srgbClr val="FF0000"/>
                </a:solidFill>
              </a:rPr>
              <a:t>Note: </a:t>
            </a:r>
            <a:r>
              <a:rPr lang="en-GB" sz="2400" dirty="0"/>
              <a:t>Won’t read? Do you need to apply OCR?</a:t>
            </a:r>
          </a:p>
          <a:p>
            <a:pPr lvl="1">
              <a:lnSpc>
                <a:spcPct val="150000"/>
              </a:lnSpc>
            </a:pPr>
            <a:r>
              <a:rPr lang="en-GB" sz="2400" dirty="0"/>
              <a:t>Optical character recognition or optical character reader is the electronic or mechanical conversion of images of typed, handwritten or printed text into machine-encoded text, whether from a scanned document, a photo of a document, a scene-photo or from subtitle text superimposed on an image.</a:t>
            </a:r>
          </a:p>
        </p:txBody>
      </p:sp>
      <p:sp>
        <p:nvSpPr>
          <p:cNvPr id="4" name="Date Placeholder 3">
            <a:extLst>
              <a:ext uri="{FF2B5EF4-FFF2-40B4-BE49-F238E27FC236}">
                <a16:creationId xmlns:a16="http://schemas.microsoft.com/office/drawing/2014/main" id="{8A46D877-FAAC-4D21-A87F-D20283F134A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10761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407C0-79A9-4115-ABE0-7090A1A4A005}"/>
              </a:ext>
            </a:extLst>
          </p:cNvPr>
          <p:cNvSpPr>
            <a:spLocks noGrp="1"/>
          </p:cNvSpPr>
          <p:nvPr>
            <p:ph type="title"/>
          </p:nvPr>
        </p:nvSpPr>
        <p:spPr/>
        <p:txBody>
          <a:bodyPr/>
          <a:lstStyle/>
          <a:p>
            <a:r>
              <a:rPr lang="en-IE" dirty="0">
                <a:solidFill>
                  <a:schemeClr val="accent1">
                    <a:lumMod val="75000"/>
                  </a:schemeClr>
                </a:solidFill>
                <a:latin typeface="Helvetica" panose="020B0604020202020204" pitchFamily="34" charset="0"/>
                <a:cs typeface="Helvetica" panose="020B0604020202020204" pitchFamily="34" charset="0"/>
              </a:rPr>
              <a:t>Safari Reader &amp; Whisper Sync (Mobile/Tablets)</a:t>
            </a:r>
          </a:p>
        </p:txBody>
      </p:sp>
      <p:sp>
        <p:nvSpPr>
          <p:cNvPr id="3" name="Content Placeholder 2">
            <a:extLst>
              <a:ext uri="{FF2B5EF4-FFF2-40B4-BE49-F238E27FC236}">
                <a16:creationId xmlns:a16="http://schemas.microsoft.com/office/drawing/2014/main" id="{04E2F9F5-C367-4C42-8AD8-C943999203A9}"/>
              </a:ext>
            </a:extLst>
          </p:cNvPr>
          <p:cNvSpPr>
            <a:spLocks noGrp="1"/>
          </p:cNvSpPr>
          <p:nvPr>
            <p:ph idx="1"/>
          </p:nvPr>
        </p:nvSpPr>
        <p:spPr>
          <a:xfrm>
            <a:off x="878447" y="2678110"/>
            <a:ext cx="14022169" cy="4296420"/>
          </a:xfrm>
        </p:spPr>
        <p:txBody>
          <a:bodyPr/>
          <a:lstStyle/>
          <a:p>
            <a:pPr>
              <a:lnSpc>
                <a:spcPct val="150000"/>
              </a:lnSpc>
              <a:tabLst>
                <a:tab pos="217230" algn="l"/>
              </a:tabLst>
            </a:pPr>
            <a:r>
              <a:rPr lang="en-IE" sz="2667" dirty="0"/>
              <a:t>Using Safari Reader</a:t>
            </a:r>
          </a:p>
          <a:p>
            <a:pPr lvl="1">
              <a:lnSpc>
                <a:spcPct val="150000"/>
              </a:lnSpc>
              <a:tabLst>
                <a:tab pos="217230" algn="l"/>
              </a:tabLst>
            </a:pPr>
            <a:r>
              <a:rPr lang="en-IE" sz="2667" dirty="0"/>
              <a:t>Open the RTE website in Safari</a:t>
            </a:r>
          </a:p>
          <a:p>
            <a:pPr lvl="1">
              <a:lnSpc>
                <a:spcPct val="150000"/>
              </a:lnSpc>
              <a:tabLst>
                <a:tab pos="217230" algn="l"/>
              </a:tabLst>
            </a:pPr>
            <a:r>
              <a:rPr lang="en-IE" sz="2667" dirty="0"/>
              <a:t>Select a news article.</a:t>
            </a:r>
          </a:p>
          <a:p>
            <a:pPr lvl="1">
              <a:lnSpc>
                <a:spcPct val="150000"/>
              </a:lnSpc>
              <a:tabLst>
                <a:tab pos="217230" algn="l"/>
              </a:tabLst>
            </a:pPr>
            <a:r>
              <a:rPr lang="en-IE" sz="2667" dirty="0"/>
              <a:t>Select lines in web address</a:t>
            </a:r>
          </a:p>
          <a:p>
            <a:pPr lvl="1">
              <a:lnSpc>
                <a:spcPct val="150000"/>
              </a:lnSpc>
              <a:tabLst>
                <a:tab pos="217230" algn="l"/>
              </a:tabLst>
            </a:pPr>
            <a:r>
              <a:rPr lang="en-IE" sz="2667" dirty="0"/>
              <a:t>Select AA</a:t>
            </a:r>
          </a:p>
          <a:p>
            <a:pPr marR="4574" lvl="1">
              <a:lnSpc>
                <a:spcPct val="150000"/>
              </a:lnSpc>
              <a:tabLst>
                <a:tab pos="217230" algn="l"/>
              </a:tabLst>
            </a:pPr>
            <a:r>
              <a:rPr lang="en-IE" sz="2667" dirty="0"/>
              <a:t>Turn on Speak Screen. </a:t>
            </a:r>
          </a:p>
          <a:p>
            <a:pPr marR="4574" lvl="1">
              <a:lnSpc>
                <a:spcPct val="150000"/>
              </a:lnSpc>
              <a:tabLst>
                <a:tab pos="217230" algn="l"/>
              </a:tabLst>
            </a:pPr>
            <a:r>
              <a:rPr lang="en-IE" sz="2667" dirty="0"/>
              <a:t>Swipe down with two fingers from the top of the screen</a:t>
            </a:r>
          </a:p>
          <a:p>
            <a:pPr marR="4574" lvl="1">
              <a:lnSpc>
                <a:spcPct val="150000"/>
              </a:lnSpc>
              <a:tabLst>
                <a:tab pos="217230" algn="l"/>
              </a:tabLst>
            </a:pPr>
            <a:r>
              <a:rPr lang="en-IE" sz="2667" dirty="0"/>
              <a:t>A speak screen menu will appear</a:t>
            </a:r>
          </a:p>
          <a:p>
            <a:pPr marR="4574">
              <a:lnSpc>
                <a:spcPct val="150000"/>
              </a:lnSpc>
              <a:tabLst>
                <a:tab pos="217230" algn="l"/>
              </a:tabLst>
            </a:pPr>
            <a:r>
              <a:rPr lang="en-IE" sz="2667" dirty="0"/>
              <a:t>Using WhisperSync – links Kindle and Audible</a:t>
            </a:r>
          </a:p>
          <a:p>
            <a:endParaRPr lang="en-IE" dirty="0"/>
          </a:p>
        </p:txBody>
      </p:sp>
      <p:pic>
        <p:nvPicPr>
          <p:cNvPr id="8" name="Picture 7" descr="Graphical user interface, application&#10;&#10;Description automatically generated">
            <a:extLst>
              <a:ext uri="{FF2B5EF4-FFF2-40B4-BE49-F238E27FC236}">
                <a16:creationId xmlns:a16="http://schemas.microsoft.com/office/drawing/2014/main" id="{013E9DEE-B66F-4FF4-9EEE-3C1138B29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9339" y="2890597"/>
            <a:ext cx="5957964" cy="5137580"/>
          </a:xfrm>
          <a:prstGeom prst="rect">
            <a:avLst/>
          </a:prstGeom>
        </p:spPr>
      </p:pic>
      <p:sp>
        <p:nvSpPr>
          <p:cNvPr id="4" name="Date Placeholder 3">
            <a:extLst>
              <a:ext uri="{FF2B5EF4-FFF2-40B4-BE49-F238E27FC236}">
                <a16:creationId xmlns:a16="http://schemas.microsoft.com/office/drawing/2014/main" id="{39F26174-DBD2-471B-A9E0-3D9D596D2606}"/>
              </a:ext>
            </a:extLst>
          </p:cNvPr>
          <p:cNvSpPr>
            <a:spLocks noGrp="1"/>
          </p:cNvSpPr>
          <p:nvPr>
            <p:ph type="dt" sz="half" idx="10"/>
          </p:nvPr>
        </p:nvSpPr>
        <p:spPr/>
        <p:txBody>
          <a:bodyPr/>
          <a:lstStyle/>
          <a:p>
            <a:fld id="{154C8C7A-34F3-4035-ACA9-8B75D6857D9A}" type="datetime1">
              <a:rPr lang="en-US" smtClean="0"/>
              <a:t>2/21/2023</a:t>
            </a:fld>
            <a:endParaRPr lang="en-US" dirty="0"/>
          </a:p>
        </p:txBody>
      </p:sp>
    </p:spTree>
    <p:custDataLst>
      <p:tags r:id="rId1"/>
    </p:custDataLst>
    <p:extLst>
      <p:ext uri="{BB962C8B-B14F-4D97-AF65-F5344CB8AC3E}">
        <p14:creationId xmlns:p14="http://schemas.microsoft.com/office/powerpoint/2010/main" val="143510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FC0-9FDE-407D-B02D-E4C277984BBD}"/>
              </a:ext>
            </a:extLst>
          </p:cNvPr>
          <p:cNvSpPr>
            <a:spLocks noGrp="1"/>
          </p:cNvSpPr>
          <p:nvPr>
            <p:ph type="title"/>
          </p:nvPr>
        </p:nvSpPr>
        <p:spPr/>
        <p:txBody>
          <a:bodyPr/>
          <a:lstStyle/>
          <a:p>
            <a:pPr algn="ctr"/>
            <a:r>
              <a:rPr lang="en-GB" dirty="0">
                <a:solidFill>
                  <a:schemeClr val="accent1">
                    <a:lumMod val="75000"/>
                  </a:schemeClr>
                </a:solidFill>
                <a:latin typeface="Helvetica" panose="020B0604020202020204" pitchFamily="34" charset="0"/>
                <a:cs typeface="Helvetica" panose="020B0604020202020204" pitchFamily="34" charset="0"/>
              </a:rPr>
              <a:t>Writing</a:t>
            </a:r>
            <a:r>
              <a:rPr lang="en-GB" dirty="0"/>
              <a:t> </a:t>
            </a:r>
            <a:r>
              <a:rPr lang="en-GB" dirty="0">
                <a:solidFill>
                  <a:schemeClr val="accent1">
                    <a:lumMod val="75000"/>
                  </a:schemeClr>
                </a:solidFill>
                <a:latin typeface="Helvetica" panose="020B0604020202020204" pitchFamily="34" charset="0"/>
                <a:cs typeface="Helvetica" panose="020B0604020202020204" pitchFamily="34" charset="0"/>
              </a:rPr>
              <a:t>Technologies</a:t>
            </a:r>
            <a:r>
              <a:rPr lang="en-GB" dirty="0"/>
              <a:t> </a:t>
            </a:r>
          </a:p>
        </p:txBody>
      </p:sp>
    </p:spTree>
    <p:extLst>
      <p:ext uri="{BB962C8B-B14F-4D97-AF65-F5344CB8AC3E}">
        <p14:creationId xmlns:p14="http://schemas.microsoft.com/office/powerpoint/2010/main" val="18379473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fb0d2bce-f1ec-4241-a77b-96220f99c81a&quot;,&quot;TimeStamp&quot;:&quot;2020-09-29T17:04:44.6881637+01: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834cf36b-6a93-45b3-8ee0-1c9420089f52&quot;,&quot;TimeStamp&quot;:&quot;2021-09-12T20:26:27.424447+01: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881a7d89-81ba-4da1-99e1-b1fffba173de&quot;,&quot;TimeStamp&quot;:&quot;2021-09-12T20:26:27.4204485+01: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f3409a99-8889-42ea-94b8-17f91efccc5c&quot;,&quot;TimeStamp&quot;:&quot;2021-09-12T20:26:27.4214488+01: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be0d4923-482b-406b-b325-8d15c509cc3c&quot;,&quot;TimeStamp&quot;:&quot;2020-09-29T17:04:44.6871551+01: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bd57a086-bd38-4a1a-8cd0-605c589a1545&quot;,&quot;TimeStamp&quot;:&quot;2021-09-12T20:26:27.4174519+01:00&quot;}"/>
</p:tagLst>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eeda4304-f63d-4c0b-adb0-e5b7c8ba96bc&quot;,&quot;TimeStamp&quot;:&quot;2021-09-12T20:26:27.4264465+01:00&quot;}"/>
</p:tagLst>
</file>

<file path=ppt/tags/tag8.xml><?xml version="1.0" encoding="utf-8"?>
<p:tagLst xmlns:a="http://schemas.openxmlformats.org/drawingml/2006/main" xmlns:r="http://schemas.openxmlformats.org/officeDocument/2006/relationships" xmlns:p="http://schemas.openxmlformats.org/presentationml/2006/main">
  <p:tag name="__MICROSOFT_TRANSLATOR_CLM_SLIDEINFO" val="{&quot;Guid&quot;:&quot;eeda4304-f63d-4c0b-adb0-e5b7c8ba96bc&quot;,&quot;TimeStamp&quot;:&quot;2021-09-12T20:26:27.4264465+01:00&quot;}"/>
</p:tagLst>
</file>

<file path=ppt/theme/theme1.xml><?xml version="1.0" encoding="utf-8"?>
<a:theme xmlns:a="http://schemas.openxmlformats.org/drawingml/2006/main" name="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PowerPoint-template" id="{9B57EDD5-6D0B-418D-ABC9-B25D07FD1270}" vid="{ED701500-D068-4471-A65C-53191BE341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787827-bc48-472a-b933-72a9dd1f2cf1" xsi:nil="true"/>
    <lcf76f155ced4ddcb4097134ff3c332f xmlns="67ec80eb-f341-4473-b576-5f321858ee4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4684CC809F314FA010FE52D53A3209" ma:contentTypeVersion="10" ma:contentTypeDescription="Create a new document." ma:contentTypeScope="" ma:versionID="5cca085d530c90b12511732f2fecd62e">
  <xsd:schema xmlns:xsd="http://www.w3.org/2001/XMLSchema" xmlns:xs="http://www.w3.org/2001/XMLSchema" xmlns:p="http://schemas.microsoft.com/office/2006/metadata/properties" xmlns:ns2="67ec80eb-f341-4473-b576-5f321858ee40" xmlns:ns3="c0787827-bc48-472a-b933-72a9dd1f2cf1" targetNamespace="http://schemas.microsoft.com/office/2006/metadata/properties" ma:root="true" ma:fieldsID="f6d209b01f0438eb2c49989e708540c7" ns2:_="" ns3:_="">
    <xsd:import namespace="67ec80eb-f341-4473-b576-5f321858ee40"/>
    <xsd:import namespace="c0787827-bc48-472a-b933-72a9dd1f2cf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ec80eb-f341-4473-b576-5f321858ee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910f980-e4f4-45de-9314-4559498517c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787827-bc48-472a-b933-72a9dd1f2cf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7e44cb8-495d-446d-a4b5-9b643fa9aab5}" ma:internalName="TaxCatchAll" ma:showField="CatchAllData" ma:web="c0787827-bc48-472a-b933-72a9dd1f2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24D6D1-67AC-4E6E-8A01-6E1CEB9358DE}">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30802F29-E2FD-4521-A0C0-C6A969A2BA52}">
  <ds:schemaRefs>
    <ds:schemaRef ds:uri="http://schemas.microsoft.com/sharepoint/v3/contenttype/forms"/>
  </ds:schemaRefs>
</ds:datastoreItem>
</file>

<file path=customXml/itemProps3.xml><?xml version="1.0" encoding="utf-8"?>
<ds:datastoreItem xmlns:ds="http://schemas.openxmlformats.org/officeDocument/2006/customXml" ds:itemID="{3865343D-D99F-429C-AE89-AEDEF92E9487}"/>
</file>

<file path=docProps/app.xml><?xml version="1.0" encoding="utf-8"?>
<Properties xmlns="http://schemas.openxmlformats.org/officeDocument/2006/extended-properties" xmlns:vt="http://schemas.openxmlformats.org/officeDocument/2006/docPropsVTypes">
  <TotalTime>1099</TotalTime>
  <Words>942</Words>
  <Application>Microsoft Office PowerPoint</Application>
  <PresentationFormat>Custom</PresentationFormat>
  <Paragraphs>172</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Baskerville Old Face</vt:lpstr>
      <vt:lpstr>Calibri</vt:lpstr>
      <vt:lpstr>Georgia</vt:lpstr>
      <vt:lpstr>Helvetica</vt:lpstr>
      <vt:lpstr>Wingdings</vt:lpstr>
      <vt:lpstr>Office Theme</vt:lpstr>
      <vt:lpstr>Technology Tools for Productivity and Accessibility – LevUL UP </vt:lpstr>
      <vt:lpstr>Learning Outcomes</vt:lpstr>
      <vt:lpstr>Technology Tools for Productivity and Accessibility</vt:lpstr>
      <vt:lpstr>Reading Technologies </vt:lpstr>
      <vt:lpstr>Microsoft Office 365 &amp; Office 365 Online</vt:lpstr>
      <vt:lpstr>Immersive Reader with Microsoft Edge Browser </vt:lpstr>
      <vt:lpstr>Activity:</vt:lpstr>
      <vt:lpstr>Safari Reader &amp; Whisper Sync (Mobile/Tablets)</vt:lpstr>
      <vt:lpstr>Writing Technologies </vt:lpstr>
      <vt:lpstr>Writing Technology – Speech to Text (STT)</vt:lpstr>
      <vt:lpstr>Activity:</vt:lpstr>
      <vt:lpstr>Planning &amp; Organisation</vt:lpstr>
      <vt:lpstr>Planning and Organization Technologies </vt:lpstr>
      <vt:lpstr>Discussion Activity:</vt:lpstr>
      <vt:lpstr>Productivity</vt:lpstr>
      <vt:lpstr>Productivity &amp; Shortcut Keys</vt:lpstr>
      <vt:lpstr>Feedback &amp; Practice Activity:</vt:lpstr>
      <vt:lpstr>Microsoft Lens and Adobe Fill &amp; Sign </vt:lpstr>
      <vt:lpstr>Scanning Pens</vt:lpstr>
      <vt:lpstr>Accessibility</vt:lpstr>
      <vt:lpstr>Accessibility</vt:lpstr>
      <vt:lpstr>Microsoft 365 Accessibility Checker</vt:lpstr>
      <vt:lpstr>Accessibility &amp; Social Media </vt:lpstr>
      <vt:lpstr>Questions, Feedback &amp;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Technology in Education</dc:title>
  <dc:creator>Thomas.OShaughnessy</dc:creator>
  <cp:lastModifiedBy>Thomas.OShaughnessy</cp:lastModifiedBy>
  <cp:revision>11</cp:revision>
  <dcterms:created xsi:type="dcterms:W3CDTF">2020-09-14T20:34:01Z</dcterms:created>
  <dcterms:modified xsi:type="dcterms:W3CDTF">2023-02-21T10:53:09Z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0x010100F34684CC809F314FA010FE52D53A3209</vt:lpwstr>
  </property>
</Properties>
</file>