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4" r:id="rId3"/>
    <p:sldId id="259" r:id="rId4"/>
    <p:sldId id="262" r:id="rId5"/>
    <p:sldId id="257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8D3FF-38D2-4AB6-B392-1093DF717FD8}" v="11" dt="2023-02-15T17:20:45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28" autoAdjust="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.Risquez" userId="de1aaee7-58b4-4acf-94a8-93cfb4ef9b82" providerId="ADAL" clId="{97F8D3FF-38D2-4AB6-B392-1093DF717FD8}"/>
    <pc:docChg chg="undo custSel addSld delSld modSld">
      <pc:chgData name="Angelica.Risquez" userId="de1aaee7-58b4-4acf-94a8-93cfb4ef9b82" providerId="ADAL" clId="{97F8D3FF-38D2-4AB6-B392-1093DF717FD8}" dt="2023-02-15T17:20:45.536" v="1374"/>
      <pc:docMkLst>
        <pc:docMk/>
      </pc:docMkLst>
      <pc:sldChg chg="addSp modSp mod">
        <pc:chgData name="Angelica.Risquez" userId="de1aaee7-58b4-4acf-94a8-93cfb4ef9b82" providerId="ADAL" clId="{97F8D3FF-38D2-4AB6-B392-1093DF717FD8}" dt="2023-02-15T16:41:38.092" v="10" actId="1076"/>
        <pc:sldMkLst>
          <pc:docMk/>
          <pc:sldMk cId="2130695131" sldId="256"/>
        </pc:sldMkLst>
        <pc:spChg chg="mod">
          <ac:chgData name="Angelica.Risquez" userId="de1aaee7-58b4-4acf-94a8-93cfb4ef9b82" providerId="ADAL" clId="{97F8D3FF-38D2-4AB6-B392-1093DF717FD8}" dt="2023-02-15T16:41:33.409" v="9" actId="1076"/>
          <ac:spMkLst>
            <pc:docMk/>
            <pc:sldMk cId="2130695131" sldId="256"/>
            <ac:spMk id="9" creationId="{4D234E36-12BA-4255-85DF-B9418424BC38}"/>
          </ac:spMkLst>
        </pc:spChg>
        <pc:picChg chg="add mod">
          <ac:chgData name="Angelica.Risquez" userId="de1aaee7-58b4-4acf-94a8-93cfb4ef9b82" providerId="ADAL" clId="{97F8D3FF-38D2-4AB6-B392-1093DF717FD8}" dt="2023-02-15T16:41:38.092" v="10" actId="1076"/>
          <ac:picMkLst>
            <pc:docMk/>
            <pc:sldMk cId="2130695131" sldId="256"/>
            <ac:picMk id="7" creationId="{BEBD504F-379F-E6C9-6F5C-D6D765A67FE3}"/>
          </ac:picMkLst>
        </pc:picChg>
        <pc:picChg chg="mod">
          <ac:chgData name="Angelica.Risquez" userId="de1aaee7-58b4-4acf-94a8-93cfb4ef9b82" providerId="ADAL" clId="{97F8D3FF-38D2-4AB6-B392-1093DF717FD8}" dt="2023-02-15T16:41:19.884" v="5" actId="14100"/>
          <ac:picMkLst>
            <pc:docMk/>
            <pc:sldMk cId="2130695131" sldId="256"/>
            <ac:picMk id="8" creationId="{812238D3-FFE8-4443-B65F-3BACB910C7F7}"/>
          </ac:picMkLst>
        </pc:picChg>
      </pc:sldChg>
      <pc:sldChg chg="delSp add setBg delDesignElem">
        <pc:chgData name="Angelica.Risquez" userId="de1aaee7-58b4-4acf-94a8-93cfb4ef9b82" providerId="ADAL" clId="{97F8D3FF-38D2-4AB6-B392-1093DF717FD8}" dt="2023-02-15T17:20:45.536" v="1374"/>
        <pc:sldMkLst>
          <pc:docMk/>
          <pc:sldMk cId="723502647" sldId="258"/>
        </pc:sldMkLst>
        <pc:spChg chg="del">
          <ac:chgData name="Angelica.Risquez" userId="de1aaee7-58b4-4acf-94a8-93cfb4ef9b82" providerId="ADAL" clId="{97F8D3FF-38D2-4AB6-B392-1093DF717FD8}" dt="2023-02-15T17:20:45.536" v="1374"/>
          <ac:spMkLst>
            <pc:docMk/>
            <pc:sldMk cId="723502647" sldId="258"/>
            <ac:spMk id="7" creationId="{42A4FC2C-047E-45A5-965D-8E1E3BF09BC6}"/>
          </ac:spMkLst>
        </pc:spChg>
      </pc:sldChg>
      <pc:sldChg chg="addSp modSp mod setBg">
        <pc:chgData name="Angelica.Risquez" userId="de1aaee7-58b4-4acf-94a8-93cfb4ef9b82" providerId="ADAL" clId="{97F8D3FF-38D2-4AB6-B392-1093DF717FD8}" dt="2023-02-15T17:14:51.845" v="1367" actId="26606"/>
        <pc:sldMkLst>
          <pc:docMk/>
          <pc:sldMk cId="825339153" sldId="261"/>
        </pc:sldMkLst>
        <pc:spChg chg="mod">
          <ac:chgData name="Angelica.Risquez" userId="de1aaee7-58b4-4acf-94a8-93cfb4ef9b82" providerId="ADAL" clId="{97F8D3FF-38D2-4AB6-B392-1093DF717FD8}" dt="2023-02-15T17:14:51.845" v="1367" actId="26606"/>
          <ac:spMkLst>
            <pc:docMk/>
            <pc:sldMk cId="825339153" sldId="261"/>
            <ac:spMk id="2" creationId="{3DC40E69-DB3E-4BEE-A468-5063F78D2102}"/>
          </ac:spMkLst>
        </pc:spChg>
        <pc:spChg chg="mod">
          <ac:chgData name="Angelica.Risquez" userId="de1aaee7-58b4-4acf-94a8-93cfb4ef9b82" providerId="ADAL" clId="{97F8D3FF-38D2-4AB6-B392-1093DF717FD8}" dt="2023-02-15T17:14:51.845" v="1367" actId="26606"/>
          <ac:spMkLst>
            <pc:docMk/>
            <pc:sldMk cId="825339153" sldId="261"/>
            <ac:spMk id="3" creationId="{75FEEE09-8E9E-4B25-A9E5-8F0CCD0B087B}"/>
          </ac:spMkLst>
        </pc:spChg>
        <pc:picChg chg="add">
          <ac:chgData name="Angelica.Risquez" userId="de1aaee7-58b4-4acf-94a8-93cfb4ef9b82" providerId="ADAL" clId="{97F8D3FF-38D2-4AB6-B392-1093DF717FD8}" dt="2023-02-15T17:14:51.845" v="1367" actId="26606"/>
          <ac:picMkLst>
            <pc:docMk/>
            <pc:sldMk cId="825339153" sldId="261"/>
            <ac:picMk id="5" creationId="{AF9D3798-2DCD-688D-6ABF-2BAC07CA4074}"/>
          </ac:picMkLst>
        </pc:picChg>
        <pc:cxnChg chg="add">
          <ac:chgData name="Angelica.Risquez" userId="de1aaee7-58b4-4acf-94a8-93cfb4ef9b82" providerId="ADAL" clId="{97F8D3FF-38D2-4AB6-B392-1093DF717FD8}" dt="2023-02-15T17:14:51.845" v="1367" actId="26606"/>
          <ac:cxnSpMkLst>
            <pc:docMk/>
            <pc:sldMk cId="825339153" sldId="261"/>
            <ac:cxnSpMk id="9" creationId="{A7F400EE-A8A5-48AF-B4D6-291B52C6F0B0}"/>
          </ac:cxnSpMkLst>
        </pc:cxnChg>
      </pc:sldChg>
      <pc:sldChg chg="modSp new mod">
        <pc:chgData name="Angelica.Risquez" userId="de1aaee7-58b4-4acf-94a8-93cfb4ef9b82" providerId="ADAL" clId="{97F8D3FF-38D2-4AB6-B392-1093DF717FD8}" dt="2023-02-15T17:11:12.978" v="1282" actId="6549"/>
        <pc:sldMkLst>
          <pc:docMk/>
          <pc:sldMk cId="1137331152" sldId="262"/>
        </pc:sldMkLst>
        <pc:spChg chg="mod">
          <ac:chgData name="Angelica.Risquez" userId="de1aaee7-58b4-4acf-94a8-93cfb4ef9b82" providerId="ADAL" clId="{97F8D3FF-38D2-4AB6-B392-1093DF717FD8}" dt="2023-02-15T16:53:58.026" v="557" actId="20577"/>
          <ac:spMkLst>
            <pc:docMk/>
            <pc:sldMk cId="1137331152" sldId="262"/>
            <ac:spMk id="2" creationId="{B95EE4D1-C513-51E9-9C46-20191B335E8A}"/>
          </ac:spMkLst>
        </pc:spChg>
        <pc:spChg chg="mod">
          <ac:chgData name="Angelica.Risquez" userId="de1aaee7-58b4-4acf-94a8-93cfb4ef9b82" providerId="ADAL" clId="{97F8D3FF-38D2-4AB6-B392-1093DF717FD8}" dt="2023-02-15T17:11:12.978" v="1282" actId="6549"/>
          <ac:spMkLst>
            <pc:docMk/>
            <pc:sldMk cId="1137331152" sldId="262"/>
            <ac:spMk id="3" creationId="{88652A1E-170A-59FE-646F-3370495040CF}"/>
          </ac:spMkLst>
        </pc:spChg>
      </pc:sldChg>
      <pc:sldChg chg="modSp new del mod">
        <pc:chgData name="Angelica.Risquez" userId="de1aaee7-58b4-4acf-94a8-93cfb4ef9b82" providerId="ADAL" clId="{97F8D3FF-38D2-4AB6-B392-1093DF717FD8}" dt="2023-02-15T17:12:26.276" v="1307" actId="47"/>
        <pc:sldMkLst>
          <pc:docMk/>
          <pc:sldMk cId="368227670" sldId="263"/>
        </pc:sldMkLst>
        <pc:spChg chg="mod">
          <ac:chgData name="Angelica.Risquez" userId="de1aaee7-58b4-4acf-94a8-93cfb4ef9b82" providerId="ADAL" clId="{97F8D3FF-38D2-4AB6-B392-1093DF717FD8}" dt="2023-02-15T16:58:14.061" v="673" actId="20577"/>
          <ac:spMkLst>
            <pc:docMk/>
            <pc:sldMk cId="368227670" sldId="263"/>
            <ac:spMk id="2" creationId="{116FA2B0-5D64-D25F-6851-D01D2AC956F9}"/>
          </ac:spMkLst>
        </pc:spChg>
      </pc:sldChg>
      <pc:sldChg chg="addSp delSp modSp new mod">
        <pc:chgData name="Angelica.Risquez" userId="de1aaee7-58b4-4acf-94a8-93cfb4ef9b82" providerId="ADAL" clId="{97F8D3FF-38D2-4AB6-B392-1093DF717FD8}" dt="2023-02-15T17:00:42.188" v="1092" actId="20577"/>
        <pc:sldMkLst>
          <pc:docMk/>
          <pc:sldMk cId="2717302301" sldId="264"/>
        </pc:sldMkLst>
        <pc:spChg chg="mod">
          <ac:chgData name="Angelica.Risquez" userId="de1aaee7-58b4-4acf-94a8-93cfb4ef9b82" providerId="ADAL" clId="{97F8D3FF-38D2-4AB6-B392-1093DF717FD8}" dt="2023-02-15T17:00:42.188" v="1092" actId="20577"/>
          <ac:spMkLst>
            <pc:docMk/>
            <pc:sldMk cId="2717302301" sldId="264"/>
            <ac:spMk id="2" creationId="{6557C344-50AA-F60D-4952-97E80958816D}"/>
          </ac:spMkLst>
        </pc:spChg>
        <pc:spChg chg="mod">
          <ac:chgData name="Angelica.Risquez" userId="de1aaee7-58b4-4acf-94a8-93cfb4ef9b82" providerId="ADAL" clId="{97F8D3FF-38D2-4AB6-B392-1093DF717FD8}" dt="2023-02-15T17:00:37.865" v="1089" actId="27636"/>
          <ac:spMkLst>
            <pc:docMk/>
            <pc:sldMk cId="2717302301" sldId="264"/>
            <ac:spMk id="3" creationId="{30AE8B00-9D29-B34B-CCD8-9682807B4553}"/>
          </ac:spMkLst>
        </pc:spChg>
        <pc:spChg chg="add del mod">
          <ac:chgData name="Angelica.Risquez" userId="de1aaee7-58b4-4acf-94a8-93cfb4ef9b82" providerId="ADAL" clId="{97F8D3FF-38D2-4AB6-B392-1093DF717FD8}" dt="2023-02-15T17:00:13.983" v="974" actId="478"/>
          <ac:spMkLst>
            <pc:docMk/>
            <pc:sldMk cId="2717302301" sldId="264"/>
            <ac:spMk id="5" creationId="{D55A7341-1151-CDB9-2E91-D659824D984B}"/>
          </ac:spMkLst>
        </pc:spChg>
      </pc:sldChg>
      <pc:sldChg chg="addSp modSp add mod setBg setClrOvrMap">
        <pc:chgData name="Angelica.Risquez" userId="de1aaee7-58b4-4acf-94a8-93cfb4ef9b82" providerId="ADAL" clId="{97F8D3FF-38D2-4AB6-B392-1093DF717FD8}" dt="2023-02-15T17:15:19.972" v="1368" actId="26606"/>
        <pc:sldMkLst>
          <pc:docMk/>
          <pc:sldMk cId="3833818974" sldId="265"/>
        </pc:sldMkLst>
        <pc:spChg chg="mod">
          <ac:chgData name="Angelica.Risquez" userId="de1aaee7-58b4-4acf-94a8-93cfb4ef9b82" providerId="ADAL" clId="{97F8D3FF-38D2-4AB6-B392-1093DF717FD8}" dt="2023-02-15T17:15:19.972" v="1368" actId="26606"/>
          <ac:spMkLst>
            <pc:docMk/>
            <pc:sldMk cId="3833818974" sldId="265"/>
            <ac:spMk id="2" creationId="{3DC40E69-DB3E-4BEE-A468-5063F78D2102}"/>
          </ac:spMkLst>
        </pc:spChg>
        <pc:spChg chg="mod">
          <ac:chgData name="Angelica.Risquez" userId="de1aaee7-58b4-4acf-94a8-93cfb4ef9b82" providerId="ADAL" clId="{97F8D3FF-38D2-4AB6-B392-1093DF717FD8}" dt="2023-02-15T17:15:19.972" v="1368" actId="26606"/>
          <ac:spMkLst>
            <pc:docMk/>
            <pc:sldMk cId="3833818974" sldId="265"/>
            <ac:spMk id="3" creationId="{75FEEE09-8E9E-4B25-A9E5-8F0CCD0B087B}"/>
          </ac:spMkLst>
        </pc:spChg>
        <pc:spChg chg="add">
          <ac:chgData name="Angelica.Risquez" userId="de1aaee7-58b4-4acf-94a8-93cfb4ef9b82" providerId="ADAL" clId="{97F8D3FF-38D2-4AB6-B392-1093DF717FD8}" dt="2023-02-15T17:15:19.972" v="1368" actId="26606"/>
          <ac:spMkLst>
            <pc:docMk/>
            <pc:sldMk cId="3833818974" sldId="265"/>
            <ac:spMk id="9" creationId="{71B2258F-86CA-4D4D-8270-BC05FCDEBFB3}"/>
          </ac:spMkLst>
        </pc:spChg>
        <pc:picChg chg="add">
          <ac:chgData name="Angelica.Risquez" userId="de1aaee7-58b4-4acf-94a8-93cfb4ef9b82" providerId="ADAL" clId="{97F8D3FF-38D2-4AB6-B392-1093DF717FD8}" dt="2023-02-15T17:15:19.972" v="1368" actId="26606"/>
          <ac:picMkLst>
            <pc:docMk/>
            <pc:sldMk cId="3833818974" sldId="265"/>
            <ac:picMk id="5" creationId="{5A6165B6-2CB6-7778-FCA4-E9D0E564D50B}"/>
          </ac:picMkLst>
        </pc:picChg>
      </pc:sldChg>
      <pc:sldChg chg="addSp modSp add mod setBg">
        <pc:chgData name="Angelica.Risquez" userId="de1aaee7-58b4-4acf-94a8-93cfb4ef9b82" providerId="ADAL" clId="{97F8D3FF-38D2-4AB6-B392-1093DF717FD8}" dt="2023-02-15T17:15:27.947" v="1369" actId="26606"/>
        <pc:sldMkLst>
          <pc:docMk/>
          <pc:sldMk cId="2254210510" sldId="266"/>
        </pc:sldMkLst>
        <pc:spChg chg="mod">
          <ac:chgData name="Angelica.Risquez" userId="de1aaee7-58b4-4acf-94a8-93cfb4ef9b82" providerId="ADAL" clId="{97F8D3FF-38D2-4AB6-B392-1093DF717FD8}" dt="2023-02-15T17:15:27.947" v="1369" actId="26606"/>
          <ac:spMkLst>
            <pc:docMk/>
            <pc:sldMk cId="2254210510" sldId="266"/>
            <ac:spMk id="2" creationId="{3DC40E69-DB3E-4BEE-A468-5063F78D2102}"/>
          </ac:spMkLst>
        </pc:spChg>
        <pc:spChg chg="mod">
          <ac:chgData name="Angelica.Risquez" userId="de1aaee7-58b4-4acf-94a8-93cfb4ef9b82" providerId="ADAL" clId="{97F8D3FF-38D2-4AB6-B392-1093DF717FD8}" dt="2023-02-15T17:15:27.947" v="1369" actId="26606"/>
          <ac:spMkLst>
            <pc:docMk/>
            <pc:sldMk cId="2254210510" sldId="266"/>
            <ac:spMk id="3" creationId="{75FEEE09-8E9E-4B25-A9E5-8F0CCD0B087B}"/>
          </ac:spMkLst>
        </pc:spChg>
        <pc:spChg chg="add">
          <ac:chgData name="Angelica.Risquez" userId="de1aaee7-58b4-4acf-94a8-93cfb4ef9b82" providerId="ADAL" clId="{97F8D3FF-38D2-4AB6-B392-1093DF717FD8}" dt="2023-02-15T17:15:27.947" v="1369" actId="26606"/>
          <ac:spMkLst>
            <pc:docMk/>
            <pc:sldMk cId="2254210510" sldId="266"/>
            <ac:spMk id="9" creationId="{E51BA4DF-2BD4-4EC2-B1DB-B27C8AC71864}"/>
          </ac:spMkLst>
        </pc:spChg>
        <pc:picChg chg="add">
          <ac:chgData name="Angelica.Risquez" userId="de1aaee7-58b4-4acf-94a8-93cfb4ef9b82" providerId="ADAL" clId="{97F8D3FF-38D2-4AB6-B392-1093DF717FD8}" dt="2023-02-15T17:15:27.947" v="1369" actId="26606"/>
          <ac:picMkLst>
            <pc:docMk/>
            <pc:sldMk cId="2254210510" sldId="266"/>
            <ac:picMk id="5" creationId="{F540A649-F268-8AC9-AECF-F2109B8D3EC6}"/>
          </ac:picMkLst>
        </pc:picChg>
      </pc:sldChg>
      <pc:sldChg chg="addSp modSp add mod setBg">
        <pc:chgData name="Angelica.Risquez" userId="de1aaee7-58b4-4acf-94a8-93cfb4ef9b82" providerId="ADAL" clId="{97F8D3FF-38D2-4AB6-B392-1093DF717FD8}" dt="2023-02-15T17:15:37.524" v="1370" actId="26606"/>
        <pc:sldMkLst>
          <pc:docMk/>
          <pc:sldMk cId="679030160" sldId="267"/>
        </pc:sldMkLst>
        <pc:spChg chg="mod">
          <ac:chgData name="Angelica.Risquez" userId="de1aaee7-58b4-4acf-94a8-93cfb4ef9b82" providerId="ADAL" clId="{97F8D3FF-38D2-4AB6-B392-1093DF717FD8}" dt="2023-02-15T17:15:37.524" v="1370" actId="26606"/>
          <ac:spMkLst>
            <pc:docMk/>
            <pc:sldMk cId="679030160" sldId="267"/>
            <ac:spMk id="2" creationId="{3DC40E69-DB3E-4BEE-A468-5063F78D2102}"/>
          </ac:spMkLst>
        </pc:spChg>
        <pc:spChg chg="mod">
          <ac:chgData name="Angelica.Risquez" userId="de1aaee7-58b4-4acf-94a8-93cfb4ef9b82" providerId="ADAL" clId="{97F8D3FF-38D2-4AB6-B392-1093DF717FD8}" dt="2023-02-15T17:15:37.524" v="1370" actId="26606"/>
          <ac:spMkLst>
            <pc:docMk/>
            <pc:sldMk cId="679030160" sldId="267"/>
            <ac:spMk id="3" creationId="{75FEEE09-8E9E-4B25-A9E5-8F0CCD0B087B}"/>
          </ac:spMkLst>
        </pc:spChg>
        <pc:spChg chg="add">
          <ac:chgData name="Angelica.Risquez" userId="de1aaee7-58b4-4acf-94a8-93cfb4ef9b82" providerId="ADAL" clId="{97F8D3FF-38D2-4AB6-B392-1093DF717FD8}" dt="2023-02-15T17:15:37.524" v="1370" actId="26606"/>
          <ac:spMkLst>
            <pc:docMk/>
            <pc:sldMk cId="679030160" sldId="267"/>
            <ac:spMk id="9" creationId="{E51BA4DF-2BD4-4EC2-B1DB-B27C8AC71864}"/>
          </ac:spMkLst>
        </pc:spChg>
        <pc:picChg chg="add">
          <ac:chgData name="Angelica.Risquez" userId="de1aaee7-58b4-4acf-94a8-93cfb4ef9b82" providerId="ADAL" clId="{97F8D3FF-38D2-4AB6-B392-1093DF717FD8}" dt="2023-02-15T17:15:37.524" v="1370" actId="26606"/>
          <ac:picMkLst>
            <pc:docMk/>
            <pc:sldMk cId="679030160" sldId="267"/>
            <ac:picMk id="5" creationId="{FB69AB34-8C8F-0977-DB0A-6A989B1217AC}"/>
          </ac:picMkLst>
        </pc:picChg>
      </pc:sldChg>
      <pc:sldChg chg="addSp modSp add mod setBg">
        <pc:chgData name="Angelica.Risquez" userId="de1aaee7-58b4-4acf-94a8-93cfb4ef9b82" providerId="ADAL" clId="{97F8D3FF-38D2-4AB6-B392-1093DF717FD8}" dt="2023-02-15T17:15:58.390" v="1371" actId="26606"/>
        <pc:sldMkLst>
          <pc:docMk/>
          <pc:sldMk cId="13593942" sldId="268"/>
        </pc:sldMkLst>
        <pc:spChg chg="mod">
          <ac:chgData name="Angelica.Risquez" userId="de1aaee7-58b4-4acf-94a8-93cfb4ef9b82" providerId="ADAL" clId="{97F8D3FF-38D2-4AB6-B392-1093DF717FD8}" dt="2023-02-15T17:15:58.390" v="1371" actId="26606"/>
          <ac:spMkLst>
            <pc:docMk/>
            <pc:sldMk cId="13593942" sldId="268"/>
            <ac:spMk id="2" creationId="{3DC40E69-DB3E-4BEE-A468-5063F78D2102}"/>
          </ac:spMkLst>
        </pc:spChg>
        <pc:spChg chg="mod">
          <ac:chgData name="Angelica.Risquez" userId="de1aaee7-58b4-4acf-94a8-93cfb4ef9b82" providerId="ADAL" clId="{97F8D3FF-38D2-4AB6-B392-1093DF717FD8}" dt="2023-02-15T17:15:58.390" v="1371" actId="26606"/>
          <ac:spMkLst>
            <pc:docMk/>
            <pc:sldMk cId="13593942" sldId="268"/>
            <ac:spMk id="3" creationId="{75FEEE09-8E9E-4B25-A9E5-8F0CCD0B087B}"/>
          </ac:spMkLst>
        </pc:spChg>
        <pc:spChg chg="add">
          <ac:chgData name="Angelica.Risquez" userId="de1aaee7-58b4-4acf-94a8-93cfb4ef9b82" providerId="ADAL" clId="{97F8D3FF-38D2-4AB6-B392-1093DF717FD8}" dt="2023-02-15T17:15:58.390" v="1371" actId="26606"/>
          <ac:spMkLst>
            <pc:docMk/>
            <pc:sldMk cId="13593942" sldId="268"/>
            <ac:spMk id="8" creationId="{4E1BEB12-92AF-4445-98AD-4C7756E7C93B}"/>
          </ac:spMkLst>
        </pc:spChg>
        <pc:spChg chg="add">
          <ac:chgData name="Angelica.Risquez" userId="de1aaee7-58b4-4acf-94a8-93cfb4ef9b82" providerId="ADAL" clId="{97F8D3FF-38D2-4AB6-B392-1093DF717FD8}" dt="2023-02-15T17:15:58.390" v="1371" actId="26606"/>
          <ac:spMkLst>
            <pc:docMk/>
            <pc:sldMk cId="13593942" sldId="268"/>
            <ac:spMk id="10" creationId="{D0522C2C-7B5C-48A7-A969-03941E5D2E76}"/>
          </ac:spMkLst>
        </pc:spChg>
        <pc:spChg chg="add">
          <ac:chgData name="Angelica.Risquez" userId="de1aaee7-58b4-4acf-94a8-93cfb4ef9b82" providerId="ADAL" clId="{97F8D3FF-38D2-4AB6-B392-1093DF717FD8}" dt="2023-02-15T17:15:58.390" v="1371" actId="26606"/>
          <ac:spMkLst>
            <pc:docMk/>
            <pc:sldMk cId="13593942" sldId="268"/>
            <ac:spMk id="12" creationId="{9C682A1A-5B2D-4111-BBD6-620165633E5B}"/>
          </ac:spMkLst>
        </pc:spChg>
        <pc:spChg chg="add">
          <ac:chgData name="Angelica.Risquez" userId="de1aaee7-58b4-4acf-94a8-93cfb4ef9b82" providerId="ADAL" clId="{97F8D3FF-38D2-4AB6-B392-1093DF717FD8}" dt="2023-02-15T17:15:58.390" v="1371" actId="26606"/>
          <ac:spMkLst>
            <pc:docMk/>
            <pc:sldMk cId="13593942" sldId="268"/>
            <ac:spMk id="14" creationId="{D6EE29F2-D77F-4BD0-A20B-334D316A1C9D}"/>
          </ac:spMkLst>
        </pc:spChg>
        <pc:spChg chg="add">
          <ac:chgData name="Angelica.Risquez" userId="de1aaee7-58b4-4acf-94a8-93cfb4ef9b82" providerId="ADAL" clId="{97F8D3FF-38D2-4AB6-B392-1093DF717FD8}" dt="2023-02-15T17:15:58.390" v="1371" actId="26606"/>
          <ac:spMkLst>
            <pc:docMk/>
            <pc:sldMk cId="13593942" sldId="268"/>
            <ac:spMk id="16" creationId="{22D09ED2-868F-42C6-866E-F92E0CEF314F}"/>
          </ac:spMkLst>
        </pc:spChg>
      </pc:sldChg>
      <pc:sldChg chg="addSp modSp add mod setBg">
        <pc:chgData name="Angelica.Risquez" userId="de1aaee7-58b4-4acf-94a8-93cfb4ef9b82" providerId="ADAL" clId="{97F8D3FF-38D2-4AB6-B392-1093DF717FD8}" dt="2023-02-15T17:16:06.171" v="1372" actId="26606"/>
        <pc:sldMkLst>
          <pc:docMk/>
          <pc:sldMk cId="644973185" sldId="269"/>
        </pc:sldMkLst>
        <pc:spChg chg="mod">
          <ac:chgData name="Angelica.Risquez" userId="de1aaee7-58b4-4acf-94a8-93cfb4ef9b82" providerId="ADAL" clId="{97F8D3FF-38D2-4AB6-B392-1093DF717FD8}" dt="2023-02-15T17:16:06.171" v="1372" actId="26606"/>
          <ac:spMkLst>
            <pc:docMk/>
            <pc:sldMk cId="644973185" sldId="269"/>
            <ac:spMk id="2" creationId="{3DC40E69-DB3E-4BEE-A468-5063F78D2102}"/>
          </ac:spMkLst>
        </pc:spChg>
        <pc:spChg chg="mod">
          <ac:chgData name="Angelica.Risquez" userId="de1aaee7-58b4-4acf-94a8-93cfb4ef9b82" providerId="ADAL" clId="{97F8D3FF-38D2-4AB6-B392-1093DF717FD8}" dt="2023-02-15T17:16:06.171" v="1372" actId="26606"/>
          <ac:spMkLst>
            <pc:docMk/>
            <pc:sldMk cId="644973185" sldId="269"/>
            <ac:spMk id="3" creationId="{75FEEE09-8E9E-4B25-A9E5-8F0CCD0B087B}"/>
          </ac:spMkLst>
        </pc:spChg>
        <pc:picChg chg="add">
          <ac:chgData name="Angelica.Risquez" userId="de1aaee7-58b4-4acf-94a8-93cfb4ef9b82" providerId="ADAL" clId="{97F8D3FF-38D2-4AB6-B392-1093DF717FD8}" dt="2023-02-15T17:16:06.171" v="1372" actId="26606"/>
          <ac:picMkLst>
            <pc:docMk/>
            <pc:sldMk cId="644973185" sldId="269"/>
            <ac:picMk id="5" creationId="{56117C4C-9E27-123F-7BF6-724C25D451F1}"/>
          </ac:picMkLst>
        </pc:picChg>
        <pc:cxnChg chg="add">
          <ac:chgData name="Angelica.Risquez" userId="de1aaee7-58b4-4acf-94a8-93cfb4ef9b82" providerId="ADAL" clId="{97F8D3FF-38D2-4AB6-B392-1093DF717FD8}" dt="2023-02-15T17:16:06.171" v="1372" actId="26606"/>
          <ac:cxnSpMkLst>
            <pc:docMk/>
            <pc:sldMk cId="644973185" sldId="269"/>
            <ac:cxnSpMk id="9" creationId="{A7F400EE-A8A5-48AF-B4D6-291B52C6F0B0}"/>
          </ac:cxnSpMkLst>
        </pc:cxnChg>
      </pc:sldChg>
      <pc:sldChg chg="addSp delSp modSp new mod setBg">
        <pc:chgData name="Angelica.Risquez" userId="de1aaee7-58b4-4acf-94a8-93cfb4ef9b82" providerId="ADAL" clId="{97F8D3FF-38D2-4AB6-B392-1093DF717FD8}" dt="2023-02-15T17:14:24.853" v="1366" actId="26606"/>
        <pc:sldMkLst>
          <pc:docMk/>
          <pc:sldMk cId="2596058632" sldId="270"/>
        </pc:sldMkLst>
        <pc:spChg chg="mod">
          <ac:chgData name="Angelica.Risquez" userId="de1aaee7-58b4-4acf-94a8-93cfb4ef9b82" providerId="ADAL" clId="{97F8D3FF-38D2-4AB6-B392-1093DF717FD8}" dt="2023-02-15T17:14:24.853" v="1366" actId="26606"/>
          <ac:spMkLst>
            <pc:docMk/>
            <pc:sldMk cId="2596058632" sldId="270"/>
            <ac:spMk id="2" creationId="{E055EC49-7D15-ECA8-B697-AA0CD199A220}"/>
          </ac:spMkLst>
        </pc:spChg>
        <pc:spChg chg="del mod">
          <ac:chgData name="Angelica.Risquez" userId="de1aaee7-58b4-4acf-94a8-93cfb4ef9b82" providerId="ADAL" clId="{97F8D3FF-38D2-4AB6-B392-1093DF717FD8}" dt="2023-02-15T17:14:10.976" v="1364" actId="478"/>
          <ac:spMkLst>
            <pc:docMk/>
            <pc:sldMk cId="2596058632" sldId="270"/>
            <ac:spMk id="3" creationId="{30DF0703-C87E-9D05-CB3E-77DD8A6F1040}"/>
          </ac:spMkLst>
        </pc:spChg>
        <pc:spChg chg="add del mod">
          <ac:chgData name="Angelica.Risquez" userId="de1aaee7-58b4-4acf-94a8-93cfb4ef9b82" providerId="ADAL" clId="{97F8D3FF-38D2-4AB6-B392-1093DF717FD8}" dt="2023-02-15T17:14:15.158" v="1365" actId="478"/>
          <ac:spMkLst>
            <pc:docMk/>
            <pc:sldMk cId="2596058632" sldId="270"/>
            <ac:spMk id="5" creationId="{F53EE6FF-019C-0759-346A-3B1CD53FF2A4}"/>
          </ac:spMkLst>
        </pc:spChg>
        <pc:picChg chg="add">
          <ac:chgData name="Angelica.Risquez" userId="de1aaee7-58b4-4acf-94a8-93cfb4ef9b82" providerId="ADAL" clId="{97F8D3FF-38D2-4AB6-B392-1093DF717FD8}" dt="2023-02-15T17:14:24.853" v="1366" actId="26606"/>
          <ac:picMkLst>
            <pc:docMk/>
            <pc:sldMk cId="2596058632" sldId="270"/>
            <ac:picMk id="4" creationId="{E25F3BC0-08E0-F000-8AA3-892C95D2C10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7BCE2-F980-4D45-A50D-9A75AB916AC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C5A902F-804B-4A04-B29A-6018034A2441}">
      <dgm:prSet/>
      <dgm:spPr/>
      <dgm:t>
        <a:bodyPr/>
        <a:lstStyle/>
        <a:p>
          <a:r>
            <a:rPr lang="en-IE"/>
            <a:t>Very intuitive </a:t>
          </a:r>
          <a:endParaRPr lang="en-US"/>
        </a:p>
      </dgm:t>
    </dgm:pt>
    <dgm:pt modelId="{32D7868B-142A-4DB3-B3A9-7975BBF7B95B}" type="parTrans" cxnId="{ACB84FC5-48F7-498F-9081-FCA41730EC4B}">
      <dgm:prSet/>
      <dgm:spPr/>
      <dgm:t>
        <a:bodyPr/>
        <a:lstStyle/>
        <a:p>
          <a:endParaRPr lang="en-US"/>
        </a:p>
      </dgm:t>
    </dgm:pt>
    <dgm:pt modelId="{E2EF0DA9-91EF-46DB-AC73-C59E11B7DEB6}" type="sibTrans" cxnId="{ACB84FC5-48F7-498F-9081-FCA41730EC4B}">
      <dgm:prSet/>
      <dgm:spPr/>
      <dgm:t>
        <a:bodyPr/>
        <a:lstStyle/>
        <a:p>
          <a:endParaRPr lang="en-US"/>
        </a:p>
      </dgm:t>
    </dgm:pt>
    <dgm:pt modelId="{4A945599-829F-4B05-A60F-4157638EC261}">
      <dgm:prSet/>
      <dgm:spPr/>
      <dgm:t>
        <a:bodyPr/>
        <a:lstStyle/>
        <a:p>
          <a:r>
            <a:rPr lang="en-IE"/>
            <a:t>Easy to share </a:t>
          </a:r>
          <a:endParaRPr lang="en-US"/>
        </a:p>
      </dgm:t>
    </dgm:pt>
    <dgm:pt modelId="{7A04C256-BD8F-4657-86F4-9C62158C6645}" type="parTrans" cxnId="{67315BAC-40EC-4D8B-9651-98FF8A44AF8F}">
      <dgm:prSet/>
      <dgm:spPr/>
      <dgm:t>
        <a:bodyPr/>
        <a:lstStyle/>
        <a:p>
          <a:endParaRPr lang="en-US"/>
        </a:p>
      </dgm:t>
    </dgm:pt>
    <dgm:pt modelId="{875D2377-AA75-4874-8D82-17A653A84666}" type="sibTrans" cxnId="{67315BAC-40EC-4D8B-9651-98FF8A44AF8F}">
      <dgm:prSet/>
      <dgm:spPr/>
      <dgm:t>
        <a:bodyPr/>
        <a:lstStyle/>
        <a:p>
          <a:endParaRPr lang="en-US"/>
        </a:p>
      </dgm:t>
    </dgm:pt>
    <dgm:pt modelId="{F504D5EF-ED08-4C49-8F23-39B36F8A7DCE}">
      <dgm:prSet/>
      <dgm:spPr/>
      <dgm:t>
        <a:bodyPr/>
        <a:lstStyle/>
        <a:p>
          <a:r>
            <a:rPr lang="en-IE"/>
            <a:t>Mobile and screen size responsive </a:t>
          </a:r>
          <a:endParaRPr lang="en-US"/>
        </a:p>
      </dgm:t>
    </dgm:pt>
    <dgm:pt modelId="{A86E89AD-ADE9-40C5-BC8B-ADE76B217DE9}" type="parTrans" cxnId="{449CC1F6-6EAC-465B-947E-83BA1AC0E138}">
      <dgm:prSet/>
      <dgm:spPr/>
      <dgm:t>
        <a:bodyPr/>
        <a:lstStyle/>
        <a:p>
          <a:endParaRPr lang="en-US"/>
        </a:p>
      </dgm:t>
    </dgm:pt>
    <dgm:pt modelId="{A4D04240-1390-4B5E-BC8F-CA52548772BC}" type="sibTrans" cxnId="{449CC1F6-6EAC-465B-947E-83BA1AC0E138}">
      <dgm:prSet/>
      <dgm:spPr/>
      <dgm:t>
        <a:bodyPr/>
        <a:lstStyle/>
        <a:p>
          <a:endParaRPr lang="en-US"/>
        </a:p>
      </dgm:t>
    </dgm:pt>
    <dgm:pt modelId="{AB7E1D2A-9C9A-4C55-A390-1037E2B3FFF4}" type="pres">
      <dgm:prSet presAssocID="{E247BCE2-F980-4D45-A50D-9A75AB916AC7}" presName="linear" presStyleCnt="0">
        <dgm:presLayoutVars>
          <dgm:animLvl val="lvl"/>
          <dgm:resizeHandles val="exact"/>
        </dgm:presLayoutVars>
      </dgm:prSet>
      <dgm:spPr/>
    </dgm:pt>
    <dgm:pt modelId="{DDC5F3C4-D4BD-46A2-AAF4-1DD276C408DB}" type="pres">
      <dgm:prSet presAssocID="{CC5A902F-804B-4A04-B29A-6018034A24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7D00CC-6D34-4EC6-9B7E-0D31ECC51412}" type="pres">
      <dgm:prSet presAssocID="{E2EF0DA9-91EF-46DB-AC73-C59E11B7DEB6}" presName="spacer" presStyleCnt="0"/>
      <dgm:spPr/>
    </dgm:pt>
    <dgm:pt modelId="{26B8B670-12DB-4AAD-99EF-33EF560C6732}" type="pres">
      <dgm:prSet presAssocID="{4A945599-829F-4B05-A60F-4157638EC2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0E38AB-573D-4B78-BDB7-6FB3895756A9}" type="pres">
      <dgm:prSet presAssocID="{875D2377-AA75-4874-8D82-17A653A84666}" presName="spacer" presStyleCnt="0"/>
      <dgm:spPr/>
    </dgm:pt>
    <dgm:pt modelId="{2D45C47A-B057-43D2-A38C-E3F8ACB916ED}" type="pres">
      <dgm:prSet presAssocID="{F504D5EF-ED08-4C49-8F23-39B36F8A7D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F67B5D-95F4-484B-9E09-196C73EB4933}" type="presOf" srcId="{E247BCE2-F980-4D45-A50D-9A75AB916AC7}" destId="{AB7E1D2A-9C9A-4C55-A390-1037E2B3FFF4}" srcOrd="0" destOrd="0" presId="urn:microsoft.com/office/officeart/2005/8/layout/vList2"/>
    <dgm:cxn modelId="{965DC69A-3757-4793-9B86-0D4F0E83DF79}" type="presOf" srcId="{CC5A902F-804B-4A04-B29A-6018034A2441}" destId="{DDC5F3C4-D4BD-46A2-AAF4-1DD276C408DB}" srcOrd="0" destOrd="0" presId="urn:microsoft.com/office/officeart/2005/8/layout/vList2"/>
    <dgm:cxn modelId="{67315BAC-40EC-4D8B-9651-98FF8A44AF8F}" srcId="{E247BCE2-F980-4D45-A50D-9A75AB916AC7}" destId="{4A945599-829F-4B05-A60F-4157638EC261}" srcOrd="1" destOrd="0" parTransId="{7A04C256-BD8F-4657-86F4-9C62158C6645}" sibTransId="{875D2377-AA75-4874-8D82-17A653A84666}"/>
    <dgm:cxn modelId="{F413A5BE-B125-472C-A511-955AC48860FC}" type="presOf" srcId="{4A945599-829F-4B05-A60F-4157638EC261}" destId="{26B8B670-12DB-4AAD-99EF-33EF560C6732}" srcOrd="0" destOrd="0" presId="urn:microsoft.com/office/officeart/2005/8/layout/vList2"/>
    <dgm:cxn modelId="{92E344C4-E10F-4545-BBCA-EDFF7BF2923F}" type="presOf" srcId="{F504D5EF-ED08-4C49-8F23-39B36F8A7DCE}" destId="{2D45C47A-B057-43D2-A38C-E3F8ACB916ED}" srcOrd="0" destOrd="0" presId="urn:microsoft.com/office/officeart/2005/8/layout/vList2"/>
    <dgm:cxn modelId="{ACB84FC5-48F7-498F-9081-FCA41730EC4B}" srcId="{E247BCE2-F980-4D45-A50D-9A75AB916AC7}" destId="{CC5A902F-804B-4A04-B29A-6018034A2441}" srcOrd="0" destOrd="0" parTransId="{32D7868B-142A-4DB3-B3A9-7975BBF7B95B}" sibTransId="{E2EF0DA9-91EF-46DB-AC73-C59E11B7DEB6}"/>
    <dgm:cxn modelId="{449CC1F6-6EAC-465B-947E-83BA1AC0E138}" srcId="{E247BCE2-F980-4D45-A50D-9A75AB916AC7}" destId="{F504D5EF-ED08-4C49-8F23-39B36F8A7DCE}" srcOrd="2" destOrd="0" parTransId="{A86E89AD-ADE9-40C5-BC8B-ADE76B217DE9}" sibTransId="{A4D04240-1390-4B5E-BC8F-CA52548772BC}"/>
    <dgm:cxn modelId="{83E88C63-9F05-472D-A724-C7B2078E4EBB}" type="presParOf" srcId="{AB7E1D2A-9C9A-4C55-A390-1037E2B3FFF4}" destId="{DDC5F3C4-D4BD-46A2-AAF4-1DD276C408DB}" srcOrd="0" destOrd="0" presId="urn:microsoft.com/office/officeart/2005/8/layout/vList2"/>
    <dgm:cxn modelId="{B338D1D8-0DF4-494F-9819-C43BE28753CB}" type="presParOf" srcId="{AB7E1D2A-9C9A-4C55-A390-1037E2B3FFF4}" destId="{647D00CC-6D34-4EC6-9B7E-0D31ECC51412}" srcOrd="1" destOrd="0" presId="urn:microsoft.com/office/officeart/2005/8/layout/vList2"/>
    <dgm:cxn modelId="{AE03BDB9-F73A-4037-A823-B3F57F8A64CE}" type="presParOf" srcId="{AB7E1D2A-9C9A-4C55-A390-1037E2B3FFF4}" destId="{26B8B670-12DB-4AAD-99EF-33EF560C6732}" srcOrd="2" destOrd="0" presId="urn:microsoft.com/office/officeart/2005/8/layout/vList2"/>
    <dgm:cxn modelId="{C33ED799-DAE0-43D1-9473-BE27ABC259E0}" type="presParOf" srcId="{AB7E1D2A-9C9A-4C55-A390-1037E2B3FFF4}" destId="{110E38AB-573D-4B78-BDB7-6FB3895756A9}" srcOrd="3" destOrd="0" presId="urn:microsoft.com/office/officeart/2005/8/layout/vList2"/>
    <dgm:cxn modelId="{AB9CF906-BEEC-4545-801B-B6F88923D433}" type="presParOf" srcId="{AB7E1D2A-9C9A-4C55-A390-1037E2B3FFF4}" destId="{2D45C47A-B057-43D2-A38C-E3F8ACB916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3D8BB-178E-4917-8FFB-C3B8C76D8A8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54BE4C7-09AB-4145-BF50-E48F771019DE}">
      <dgm:prSet/>
      <dgm:spPr/>
      <dgm:t>
        <a:bodyPr/>
        <a:lstStyle/>
        <a:p>
          <a:r>
            <a:rPr lang="en-IE"/>
            <a:t>Supported UL tool</a:t>
          </a:r>
          <a:endParaRPr lang="en-US"/>
        </a:p>
      </dgm:t>
    </dgm:pt>
    <dgm:pt modelId="{D9169677-C9CC-4F80-B153-C45C8A9B604F}" type="parTrans" cxnId="{E2EEBD3B-3B65-4213-A25F-4901F780C816}">
      <dgm:prSet/>
      <dgm:spPr/>
      <dgm:t>
        <a:bodyPr/>
        <a:lstStyle/>
        <a:p>
          <a:endParaRPr lang="en-US"/>
        </a:p>
      </dgm:t>
    </dgm:pt>
    <dgm:pt modelId="{B65D9714-C8D6-449D-9AE5-4882522BD84E}" type="sibTrans" cxnId="{E2EEBD3B-3B65-4213-A25F-4901F780C816}">
      <dgm:prSet/>
      <dgm:spPr/>
      <dgm:t>
        <a:bodyPr/>
        <a:lstStyle/>
        <a:p>
          <a:endParaRPr lang="en-US"/>
        </a:p>
      </dgm:t>
    </dgm:pt>
    <dgm:pt modelId="{A4328283-87BB-477B-B78C-678A9BDBA6BB}">
      <dgm:prSet/>
      <dgm:spPr/>
      <dgm:t>
        <a:bodyPr/>
        <a:lstStyle/>
        <a:p>
          <a:r>
            <a:rPr lang="en-IE"/>
            <a:t>Integration with OneDrive docs</a:t>
          </a:r>
          <a:endParaRPr lang="en-US"/>
        </a:p>
      </dgm:t>
    </dgm:pt>
    <dgm:pt modelId="{5730207F-837D-476F-AD9E-6E6A0024D226}" type="parTrans" cxnId="{D72197E1-C14E-47BB-B4B3-B78CAD74701A}">
      <dgm:prSet/>
      <dgm:spPr/>
      <dgm:t>
        <a:bodyPr/>
        <a:lstStyle/>
        <a:p>
          <a:endParaRPr lang="en-US"/>
        </a:p>
      </dgm:t>
    </dgm:pt>
    <dgm:pt modelId="{FADD7363-3588-4123-8A93-EFE0B9A1D577}" type="sibTrans" cxnId="{D72197E1-C14E-47BB-B4B3-B78CAD74701A}">
      <dgm:prSet/>
      <dgm:spPr/>
      <dgm:t>
        <a:bodyPr/>
        <a:lstStyle/>
        <a:p>
          <a:endParaRPr lang="en-US"/>
        </a:p>
      </dgm:t>
    </dgm:pt>
    <dgm:pt modelId="{32DAA542-3326-4EC0-AB36-9C4A65BA6897}">
      <dgm:prSet/>
      <dgm:spPr/>
      <dgm:t>
        <a:bodyPr/>
        <a:lstStyle/>
        <a:p>
          <a:r>
            <a:rPr lang="en-IE"/>
            <a:t>Can embed interactive features that you can track, e.g. MS Forms</a:t>
          </a:r>
          <a:endParaRPr lang="en-US"/>
        </a:p>
      </dgm:t>
    </dgm:pt>
    <dgm:pt modelId="{A2F6A40E-1A77-4AE5-871C-A12C10B123FF}" type="parTrans" cxnId="{C54D9197-0190-4835-B11F-3E5699685819}">
      <dgm:prSet/>
      <dgm:spPr/>
      <dgm:t>
        <a:bodyPr/>
        <a:lstStyle/>
        <a:p>
          <a:endParaRPr lang="en-US"/>
        </a:p>
      </dgm:t>
    </dgm:pt>
    <dgm:pt modelId="{2A824B36-05D9-483D-B4DC-556C0F2900EF}" type="sibTrans" cxnId="{C54D9197-0190-4835-B11F-3E5699685819}">
      <dgm:prSet/>
      <dgm:spPr/>
      <dgm:t>
        <a:bodyPr/>
        <a:lstStyle/>
        <a:p>
          <a:endParaRPr lang="en-US"/>
        </a:p>
      </dgm:t>
    </dgm:pt>
    <dgm:pt modelId="{E79268D8-EAE8-42F8-9020-46E1643B677C}">
      <dgm:prSet/>
      <dgm:spPr/>
      <dgm:t>
        <a:bodyPr/>
        <a:lstStyle/>
        <a:p>
          <a:r>
            <a:rPr lang="en-IE"/>
            <a:t>Controlled sharing</a:t>
          </a:r>
          <a:endParaRPr lang="en-US"/>
        </a:p>
      </dgm:t>
    </dgm:pt>
    <dgm:pt modelId="{D103E162-DC4E-4ADB-A85D-14823233C540}" type="parTrans" cxnId="{0DA75EBD-56F0-4778-9ED6-523DC7019856}">
      <dgm:prSet/>
      <dgm:spPr/>
      <dgm:t>
        <a:bodyPr/>
        <a:lstStyle/>
        <a:p>
          <a:endParaRPr lang="en-US"/>
        </a:p>
      </dgm:t>
    </dgm:pt>
    <dgm:pt modelId="{C7EBDD51-DB7B-43DA-B22A-CE8812D5F88C}" type="sibTrans" cxnId="{0DA75EBD-56F0-4778-9ED6-523DC7019856}">
      <dgm:prSet/>
      <dgm:spPr/>
      <dgm:t>
        <a:bodyPr/>
        <a:lstStyle/>
        <a:p>
          <a:endParaRPr lang="en-US"/>
        </a:p>
      </dgm:t>
    </dgm:pt>
    <dgm:pt modelId="{05A293FA-D93B-483F-BC88-49C7DDE3B2E7}">
      <dgm:prSet/>
      <dgm:spPr/>
      <dgm:t>
        <a:bodyPr/>
        <a:lstStyle/>
        <a:p>
          <a:r>
            <a:rPr lang="en-IE"/>
            <a:t>Easy collaboration </a:t>
          </a:r>
          <a:endParaRPr lang="en-US"/>
        </a:p>
      </dgm:t>
    </dgm:pt>
    <dgm:pt modelId="{D0C441FD-53F8-4DC3-90C8-F4889B9BE698}" type="parTrans" cxnId="{47B52DCD-CF28-4644-9E8F-08CA1470AC07}">
      <dgm:prSet/>
      <dgm:spPr/>
      <dgm:t>
        <a:bodyPr/>
        <a:lstStyle/>
        <a:p>
          <a:endParaRPr lang="en-US"/>
        </a:p>
      </dgm:t>
    </dgm:pt>
    <dgm:pt modelId="{9F1A030A-9AFE-4558-BE4D-D6943003E205}" type="sibTrans" cxnId="{47B52DCD-CF28-4644-9E8F-08CA1470AC07}">
      <dgm:prSet/>
      <dgm:spPr/>
      <dgm:t>
        <a:bodyPr/>
        <a:lstStyle/>
        <a:p>
          <a:endParaRPr lang="en-US"/>
        </a:p>
      </dgm:t>
    </dgm:pt>
    <dgm:pt modelId="{A9ADDF59-F084-4C1C-8867-8475F9E29885}" type="pres">
      <dgm:prSet presAssocID="{0603D8BB-178E-4917-8FFB-C3B8C76D8A86}" presName="linear" presStyleCnt="0">
        <dgm:presLayoutVars>
          <dgm:animLvl val="lvl"/>
          <dgm:resizeHandles val="exact"/>
        </dgm:presLayoutVars>
      </dgm:prSet>
      <dgm:spPr/>
    </dgm:pt>
    <dgm:pt modelId="{65B30819-30F3-45E1-9361-308838471D67}" type="pres">
      <dgm:prSet presAssocID="{B54BE4C7-09AB-4145-BF50-E48F771019D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9A0A39-C32B-4F60-AB5D-535FEBB0533F}" type="pres">
      <dgm:prSet presAssocID="{B65D9714-C8D6-449D-9AE5-4882522BD84E}" presName="spacer" presStyleCnt="0"/>
      <dgm:spPr/>
    </dgm:pt>
    <dgm:pt modelId="{72F1D16B-06F4-4DEA-AFCB-FDB89F39F35E}" type="pres">
      <dgm:prSet presAssocID="{A4328283-87BB-477B-B78C-678A9BDBA6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47AB70-6CA6-4570-BDE6-6B3A91F69ACA}" type="pres">
      <dgm:prSet presAssocID="{FADD7363-3588-4123-8A93-EFE0B9A1D577}" presName="spacer" presStyleCnt="0"/>
      <dgm:spPr/>
    </dgm:pt>
    <dgm:pt modelId="{B940A0DB-4A34-4D11-9E61-162DA7370EF2}" type="pres">
      <dgm:prSet presAssocID="{32DAA542-3326-4EC0-AB36-9C4A65BA689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6ADF142-C016-4EFE-AA68-3398D609F797}" type="pres">
      <dgm:prSet presAssocID="{2A824B36-05D9-483D-B4DC-556C0F2900EF}" presName="spacer" presStyleCnt="0"/>
      <dgm:spPr/>
    </dgm:pt>
    <dgm:pt modelId="{5A3DC1EB-6DB7-4549-9ACB-0802E1CDA7D5}" type="pres">
      <dgm:prSet presAssocID="{E79268D8-EAE8-42F8-9020-46E1643B677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7D95D8-4D9C-4B6A-ADBA-CBF50DFF6795}" type="pres">
      <dgm:prSet presAssocID="{C7EBDD51-DB7B-43DA-B22A-CE8812D5F88C}" presName="spacer" presStyleCnt="0"/>
      <dgm:spPr/>
    </dgm:pt>
    <dgm:pt modelId="{B7D2074F-6A13-4289-888D-43FC8A221D48}" type="pres">
      <dgm:prSet presAssocID="{05A293FA-D93B-483F-BC88-49C7DDE3B2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A19F219-4AA5-49A1-B148-6205CDE56909}" type="presOf" srcId="{32DAA542-3326-4EC0-AB36-9C4A65BA6897}" destId="{B940A0DB-4A34-4D11-9E61-162DA7370EF2}" srcOrd="0" destOrd="0" presId="urn:microsoft.com/office/officeart/2005/8/layout/vList2"/>
    <dgm:cxn modelId="{E2EEBD3B-3B65-4213-A25F-4901F780C816}" srcId="{0603D8BB-178E-4917-8FFB-C3B8C76D8A86}" destId="{B54BE4C7-09AB-4145-BF50-E48F771019DE}" srcOrd="0" destOrd="0" parTransId="{D9169677-C9CC-4F80-B153-C45C8A9B604F}" sibTransId="{B65D9714-C8D6-449D-9AE5-4882522BD84E}"/>
    <dgm:cxn modelId="{9E43445E-DD20-4762-90E5-39F0A87DDF75}" type="presOf" srcId="{A4328283-87BB-477B-B78C-678A9BDBA6BB}" destId="{72F1D16B-06F4-4DEA-AFCB-FDB89F39F35E}" srcOrd="0" destOrd="0" presId="urn:microsoft.com/office/officeart/2005/8/layout/vList2"/>
    <dgm:cxn modelId="{F52AEA53-164D-463A-8805-1FD37E8D86CA}" type="presOf" srcId="{B54BE4C7-09AB-4145-BF50-E48F771019DE}" destId="{65B30819-30F3-45E1-9361-308838471D67}" srcOrd="0" destOrd="0" presId="urn:microsoft.com/office/officeart/2005/8/layout/vList2"/>
    <dgm:cxn modelId="{C54D9197-0190-4835-B11F-3E5699685819}" srcId="{0603D8BB-178E-4917-8FFB-C3B8C76D8A86}" destId="{32DAA542-3326-4EC0-AB36-9C4A65BA6897}" srcOrd="2" destOrd="0" parTransId="{A2F6A40E-1A77-4AE5-871C-A12C10B123FF}" sibTransId="{2A824B36-05D9-483D-B4DC-556C0F2900EF}"/>
    <dgm:cxn modelId="{14A26D9C-59B5-4CC6-AB62-73996E1BD22A}" type="presOf" srcId="{E79268D8-EAE8-42F8-9020-46E1643B677C}" destId="{5A3DC1EB-6DB7-4549-9ACB-0802E1CDA7D5}" srcOrd="0" destOrd="0" presId="urn:microsoft.com/office/officeart/2005/8/layout/vList2"/>
    <dgm:cxn modelId="{F9A275B5-551A-4D69-B490-966DFC0C2324}" type="presOf" srcId="{0603D8BB-178E-4917-8FFB-C3B8C76D8A86}" destId="{A9ADDF59-F084-4C1C-8867-8475F9E29885}" srcOrd="0" destOrd="0" presId="urn:microsoft.com/office/officeart/2005/8/layout/vList2"/>
    <dgm:cxn modelId="{0DA75EBD-56F0-4778-9ED6-523DC7019856}" srcId="{0603D8BB-178E-4917-8FFB-C3B8C76D8A86}" destId="{E79268D8-EAE8-42F8-9020-46E1643B677C}" srcOrd="3" destOrd="0" parTransId="{D103E162-DC4E-4ADB-A85D-14823233C540}" sibTransId="{C7EBDD51-DB7B-43DA-B22A-CE8812D5F88C}"/>
    <dgm:cxn modelId="{47B52DCD-CF28-4644-9E8F-08CA1470AC07}" srcId="{0603D8BB-178E-4917-8FFB-C3B8C76D8A86}" destId="{05A293FA-D93B-483F-BC88-49C7DDE3B2E7}" srcOrd="4" destOrd="0" parTransId="{D0C441FD-53F8-4DC3-90C8-F4889B9BE698}" sibTransId="{9F1A030A-9AFE-4558-BE4D-D6943003E205}"/>
    <dgm:cxn modelId="{D72197E1-C14E-47BB-B4B3-B78CAD74701A}" srcId="{0603D8BB-178E-4917-8FFB-C3B8C76D8A86}" destId="{A4328283-87BB-477B-B78C-678A9BDBA6BB}" srcOrd="1" destOrd="0" parTransId="{5730207F-837D-476F-AD9E-6E6A0024D226}" sibTransId="{FADD7363-3588-4123-8A93-EFE0B9A1D577}"/>
    <dgm:cxn modelId="{67C8BBE3-0DAD-47CC-A90E-032672F6D543}" type="presOf" srcId="{05A293FA-D93B-483F-BC88-49C7DDE3B2E7}" destId="{B7D2074F-6A13-4289-888D-43FC8A221D48}" srcOrd="0" destOrd="0" presId="urn:microsoft.com/office/officeart/2005/8/layout/vList2"/>
    <dgm:cxn modelId="{24FBD0E0-D9F9-481B-867B-EF5FC77CB600}" type="presParOf" srcId="{A9ADDF59-F084-4C1C-8867-8475F9E29885}" destId="{65B30819-30F3-45E1-9361-308838471D67}" srcOrd="0" destOrd="0" presId="urn:microsoft.com/office/officeart/2005/8/layout/vList2"/>
    <dgm:cxn modelId="{5402E179-F500-4E81-ADAC-9480543A963C}" type="presParOf" srcId="{A9ADDF59-F084-4C1C-8867-8475F9E29885}" destId="{779A0A39-C32B-4F60-AB5D-535FEBB0533F}" srcOrd="1" destOrd="0" presId="urn:microsoft.com/office/officeart/2005/8/layout/vList2"/>
    <dgm:cxn modelId="{B58B9738-D0B7-4C1C-8757-E6B6C7403CAD}" type="presParOf" srcId="{A9ADDF59-F084-4C1C-8867-8475F9E29885}" destId="{72F1D16B-06F4-4DEA-AFCB-FDB89F39F35E}" srcOrd="2" destOrd="0" presId="urn:microsoft.com/office/officeart/2005/8/layout/vList2"/>
    <dgm:cxn modelId="{7E275F5C-E0E2-49F8-800F-B7E07E498DC4}" type="presParOf" srcId="{A9ADDF59-F084-4C1C-8867-8475F9E29885}" destId="{A147AB70-6CA6-4570-BDE6-6B3A91F69ACA}" srcOrd="3" destOrd="0" presId="urn:microsoft.com/office/officeart/2005/8/layout/vList2"/>
    <dgm:cxn modelId="{8444F069-14A9-4E2E-A473-18D6EBF9775B}" type="presParOf" srcId="{A9ADDF59-F084-4C1C-8867-8475F9E29885}" destId="{B940A0DB-4A34-4D11-9E61-162DA7370EF2}" srcOrd="4" destOrd="0" presId="urn:microsoft.com/office/officeart/2005/8/layout/vList2"/>
    <dgm:cxn modelId="{F7A636E3-3844-49D9-8BFF-3CD45991D946}" type="presParOf" srcId="{A9ADDF59-F084-4C1C-8867-8475F9E29885}" destId="{66ADF142-C016-4EFE-AA68-3398D609F797}" srcOrd="5" destOrd="0" presId="urn:microsoft.com/office/officeart/2005/8/layout/vList2"/>
    <dgm:cxn modelId="{C996FD99-AC46-461D-A910-856F78AD5DD5}" type="presParOf" srcId="{A9ADDF59-F084-4C1C-8867-8475F9E29885}" destId="{5A3DC1EB-6DB7-4549-9ACB-0802E1CDA7D5}" srcOrd="6" destOrd="0" presId="urn:microsoft.com/office/officeart/2005/8/layout/vList2"/>
    <dgm:cxn modelId="{44B5325E-628F-4972-B680-416E44BFB048}" type="presParOf" srcId="{A9ADDF59-F084-4C1C-8867-8475F9E29885}" destId="{377D95D8-4D9C-4B6A-ADBA-CBF50DFF6795}" srcOrd="7" destOrd="0" presId="urn:microsoft.com/office/officeart/2005/8/layout/vList2"/>
    <dgm:cxn modelId="{01C38000-B07D-4A0D-B2B5-A3E8A2FAB64F}" type="presParOf" srcId="{A9ADDF59-F084-4C1C-8867-8475F9E29885}" destId="{B7D2074F-6A13-4289-888D-43FC8A221D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5F3C4-D4BD-46A2-AAF4-1DD276C408DB}">
      <dsp:nvSpPr>
        <dsp:cNvPr id="0" name=""/>
        <dsp:cNvSpPr/>
      </dsp:nvSpPr>
      <dsp:spPr>
        <a:xfrm>
          <a:off x="0" y="3763"/>
          <a:ext cx="6263640" cy="1747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400" kern="1200"/>
            <a:t>Very intuitive </a:t>
          </a:r>
          <a:endParaRPr lang="en-US" sz="4400" kern="1200"/>
        </a:p>
      </dsp:txBody>
      <dsp:txXfrm>
        <a:off x="85326" y="89089"/>
        <a:ext cx="6092988" cy="1577254"/>
      </dsp:txXfrm>
    </dsp:sp>
    <dsp:sp modelId="{26B8B670-12DB-4AAD-99EF-33EF560C6732}">
      <dsp:nvSpPr>
        <dsp:cNvPr id="0" name=""/>
        <dsp:cNvSpPr/>
      </dsp:nvSpPr>
      <dsp:spPr>
        <a:xfrm>
          <a:off x="0" y="1878390"/>
          <a:ext cx="6263640" cy="174790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400" kern="1200"/>
            <a:t>Easy to share </a:t>
          </a:r>
          <a:endParaRPr lang="en-US" sz="4400" kern="1200"/>
        </a:p>
      </dsp:txBody>
      <dsp:txXfrm>
        <a:off x="85326" y="1963716"/>
        <a:ext cx="6092988" cy="1577254"/>
      </dsp:txXfrm>
    </dsp:sp>
    <dsp:sp modelId="{2D45C47A-B057-43D2-A38C-E3F8ACB916ED}">
      <dsp:nvSpPr>
        <dsp:cNvPr id="0" name=""/>
        <dsp:cNvSpPr/>
      </dsp:nvSpPr>
      <dsp:spPr>
        <a:xfrm>
          <a:off x="0" y="3753017"/>
          <a:ext cx="6263640" cy="17479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400" kern="1200"/>
            <a:t>Mobile and screen size responsive </a:t>
          </a:r>
          <a:endParaRPr lang="en-US" sz="4400" kern="1200"/>
        </a:p>
      </dsp:txBody>
      <dsp:txXfrm>
        <a:off x="85326" y="3838343"/>
        <a:ext cx="6092988" cy="1577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30819-30F3-45E1-9361-308838471D67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Supported UL tool</a:t>
          </a:r>
          <a:endParaRPr lang="en-US" sz="2600" kern="1200"/>
        </a:p>
      </dsp:txBody>
      <dsp:txXfrm>
        <a:off x="50420" y="70868"/>
        <a:ext cx="6162800" cy="932014"/>
      </dsp:txXfrm>
    </dsp:sp>
    <dsp:sp modelId="{72F1D16B-06F4-4DEA-AFCB-FDB89F39F35E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Integration with OneDrive docs</a:t>
          </a:r>
          <a:endParaRPr lang="en-US" sz="2600" kern="1200"/>
        </a:p>
      </dsp:txBody>
      <dsp:txXfrm>
        <a:off x="50420" y="1178602"/>
        <a:ext cx="6162800" cy="932014"/>
      </dsp:txXfrm>
    </dsp:sp>
    <dsp:sp modelId="{B940A0DB-4A34-4D11-9E61-162DA7370EF2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Can embed interactive features that you can track, e.g. MS Forms</a:t>
          </a:r>
          <a:endParaRPr lang="en-US" sz="2600" kern="1200"/>
        </a:p>
      </dsp:txBody>
      <dsp:txXfrm>
        <a:off x="50420" y="2286336"/>
        <a:ext cx="6162800" cy="932014"/>
      </dsp:txXfrm>
    </dsp:sp>
    <dsp:sp modelId="{5A3DC1EB-6DB7-4549-9ACB-0802E1CDA7D5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Controlled sharing</a:t>
          </a:r>
          <a:endParaRPr lang="en-US" sz="2600" kern="1200"/>
        </a:p>
      </dsp:txBody>
      <dsp:txXfrm>
        <a:off x="50420" y="3394071"/>
        <a:ext cx="6162800" cy="932014"/>
      </dsp:txXfrm>
    </dsp:sp>
    <dsp:sp modelId="{B7D2074F-6A13-4289-888D-43FC8A221D48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/>
            <a:t>Easy collaboration </a:t>
          </a:r>
          <a:endParaRPr lang="en-US" sz="2600" kern="1200"/>
        </a:p>
      </dsp:txBody>
      <dsp:txXfrm>
        <a:off x="50420" y="4501805"/>
        <a:ext cx="6162800" cy="93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0421-8BC5-49BF-A133-60B4A848D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D1DF9-B42B-4C6D-B7D7-ACBC4E127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44CF-BABC-4827-B44E-F5E8DECD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DC05-0480-427F-A252-A9964B15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C2F08-24FD-4C40-BD85-700AE3BC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842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FA1D-487D-4F5E-BA3C-F7412133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D53FF-891A-4492-9F40-2739E9508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87E33-C094-481B-A794-31180F846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D62E-C015-4782-BCFD-1B9868BF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E224B-CF09-484D-825F-0E09683A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889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56E97-806B-4759-B61A-894DD3787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ABE5A-507A-42D6-BEDB-1F0A24748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BD44-3306-4CFF-B61B-A7C4B38E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6E33A-12C4-4309-B58A-5836AD8E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A47B8-9415-4A1A-BF7E-61F6A685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94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BCBF-A618-437C-AB4A-C409E43C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067F-844E-40CF-8D9C-74AE24961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313D5-D76C-44C3-A880-7D21EAA0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BD4F3-A037-4412-A5F2-D71F74B4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93B52-D195-4FAF-B167-E3A27E10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743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8407-145D-417C-8E73-B28C83F2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084C2-AEA7-45F2-B36A-2FC8C8722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6068F-849E-4106-AFAE-AEDF3F6A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1B158-72D8-4025-918F-7309AAF5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9A24E-ED60-44B8-AD5A-85D7DFF15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431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11D4-C0D2-463A-864A-9D0037CA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37C72-C74B-4F3F-9B64-56F2DDF3A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EDE34-1560-4C90-A1E3-4799B3320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DD434-70FB-4B9E-8237-19405BF9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351EB-D6B2-455A-A9DC-8AABD868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EB54A-0857-452C-A59C-1EA8D1D7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602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2340-19A1-4072-9D95-548CCA54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8A780-BF8F-4C8E-AFE3-91130AD73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66C9-E71E-439B-882E-C10F74A00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67EF8-CA3A-4AD1-A04A-9E0736409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F1199-C632-4AA3-B59A-CB3213F02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49EB6-255A-4D29-8F33-31CFB2C5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187C9C-E62F-4FBF-A162-1D1BF35B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7919A-92CF-4263-87BD-C8242353A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77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B271-4B1E-4F4B-82D7-B26F2BD3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BF2AB-44B0-40FB-A5C8-B1F99D19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E7203-289A-4ED8-AC5A-B380A75D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2938F-F131-43FD-9486-B235D89B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61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A5D06-9883-4A80-B061-CF0FBD72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87CDD5-2C69-4C34-A817-0ADF2E50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A6AD6-F36C-4A64-B182-7EE20354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743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B5B4-CD98-43BF-9E27-E4467BBE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0D7B7-07F9-470B-B814-EE64702F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CADA0-8D8E-4B5B-95F6-8528F98EE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D3CF5-D9DE-44F4-81C6-AC732107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26B71-0C2A-4774-B94B-DFA510ED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8FCAA-F4BF-49E7-BDD8-7767E826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232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D025-AB49-4099-9972-73CBE25E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8FDDA9-913F-4557-92EA-62E55681E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DC8BC-DD6D-4846-8CC0-FA5A8210B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893AE-E157-4E30-AC8D-4D74222C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4544E-9115-49A2-BDFB-13B3FE84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93D5E-A714-4731-8DEC-6700B792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354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FAF1C-15AE-4B4A-A54A-06C1D46D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3180F-AFF8-4352-B34D-76D87531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A5B14-9CA8-47F9-A85C-56C86FD7F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9FD5D-D823-4999-85CA-926860CC7191}" type="datetimeFigureOut">
              <a:rPr lang="en-IE" smtClean="0"/>
              <a:t>15/02/2023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9D4E4-8F84-425D-ABFE-6729BEC48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ED812-41FE-43C8-BC53-6367C0075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7FA0B-E4BD-4909-84BE-0E36922F4F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928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ar.wikipedia.org/wiki/%D9%85%D8%A7%D9%8A%D9%83%D8%B1%D9%88%D8%B3%D9%88%D9%81%D8%AA_%D8%B3%D9%88%D8%A7%D9%8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ZJsqgnBAvDH5K9j6" TargetMode="External"/><Relationship Id="rId2" Type="http://schemas.openxmlformats.org/officeDocument/2006/relationships/hyperlink" Target="https://sway.office.com/kQZrUaWapkCZXZh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ay.office.com/t1zTjEXDP6D3MrDN" TargetMode="External"/><Relationship Id="rId5" Type="http://schemas.openxmlformats.org/officeDocument/2006/relationships/hyperlink" Target="https://sway.office.com/6u960qUSjrQmsYzr?ref=Link&amp;loc=play" TargetMode="External"/><Relationship Id="rId4" Type="http://schemas.openxmlformats.org/officeDocument/2006/relationships/hyperlink" Target="https://sway.com/s/uaMJXHaTAJkhkOqX/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WzacD9FHxK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D9C5-236F-4D64-9B16-8954B60BE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269" y="267598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IE" sz="8800" b="1">
                <a:solidFill>
                  <a:srgbClr val="92D050"/>
                </a:solidFill>
              </a:rPr>
              <a:t>MS Sway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6899A-8B5B-4F1F-A452-8B8BDFDE3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6664"/>
            <a:ext cx="9144000" cy="4431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IE" sz="3200" b="1"/>
              <a:t>E-portfolios, blogs and digital storytelling</a:t>
            </a:r>
          </a:p>
          <a:p>
            <a:pPr algn="ctr"/>
            <a:endParaRPr lang="en-IE"/>
          </a:p>
          <a:p>
            <a:pPr algn="ctr"/>
            <a:endParaRPr lang="en-IE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928980-848F-4872-9663-B9B0EE847CCF}"/>
              </a:ext>
            </a:extLst>
          </p:cNvPr>
          <p:cNvSpPr txBox="1">
            <a:spLocks/>
          </p:cNvSpPr>
          <p:nvPr/>
        </p:nvSpPr>
        <p:spPr>
          <a:xfrm>
            <a:off x="589721" y="6147214"/>
            <a:ext cx="2570922" cy="443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/>
              <a:t>By @angelica_tel</a:t>
            </a:r>
          </a:p>
          <a:p>
            <a:endParaRPr lang="en-IE"/>
          </a:p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7726F-8C8B-47E7-BF8F-6E274F0B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192" y="5775687"/>
            <a:ext cx="2143424" cy="74305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12238D3-FFE8-4443-B65F-3BACB910C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22598" y="83242"/>
            <a:ext cx="2031380" cy="2031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234E36-12BA-4255-85DF-B9418424BC38}"/>
              </a:ext>
            </a:extLst>
          </p:cNvPr>
          <p:cNvSpPr txBox="1"/>
          <p:nvPr/>
        </p:nvSpPr>
        <p:spPr>
          <a:xfrm>
            <a:off x="9858582" y="2110328"/>
            <a:ext cx="25719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00" dirty="0">
                <a:hlinkClick r:id="rId4" tooltip="https://ar.wikipedia.org/wiki/%D9%85%D8%A7%D9%8A%D9%83%D8%B1%D9%88%D8%B3%D9%88%D9%81%D8%AA_%D8%B3%D9%88%D8%A7%D9%8A"/>
              </a:rPr>
              <a:t>This Photo</a:t>
            </a:r>
            <a:r>
              <a:rPr lang="en-IE" sz="700" dirty="0"/>
              <a:t> by Unknown Author is licensed under </a:t>
            </a:r>
            <a:r>
              <a:rPr lang="en-IE" sz="700" dirty="0">
                <a:hlinkClick r:id="rId5" tooltip="https://creativecommons.org/licenses/by-sa/3.0/"/>
              </a:rPr>
              <a:t>CC BY-SA</a:t>
            </a:r>
            <a:endParaRPr lang="en-IE" sz="7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EBD504F-379F-E6C9-6F5C-D6D765A67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11" y="3407178"/>
            <a:ext cx="5531667" cy="31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9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40E69-DB3E-4BEE-A468-5063F78D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IE" sz="4000"/>
              <a:t>Activity 4</a:t>
            </a:r>
          </a:p>
        </p:txBody>
      </p: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FB69AB34-8C8F-0977-DB0A-6A989B121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2" r="42133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EEE09-8E9E-4B25-A9E5-8F0CCD0B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/>
              <a:t>Click + and Media to add a video. </a:t>
            </a:r>
          </a:p>
        </p:txBody>
      </p:sp>
    </p:spTree>
    <p:extLst>
      <p:ext uri="{BB962C8B-B14F-4D97-AF65-F5344CB8AC3E}">
        <p14:creationId xmlns:p14="http://schemas.microsoft.com/office/powerpoint/2010/main" val="67903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40E69-DB3E-4BEE-A468-5063F78D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EEE09-8E9E-4B25-A9E5-8F0CCD0B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Design, choose a style for your Sway</a:t>
            </a:r>
          </a:p>
        </p:txBody>
      </p:sp>
    </p:spTree>
    <p:extLst>
      <p:ext uri="{BB962C8B-B14F-4D97-AF65-F5344CB8AC3E}">
        <p14:creationId xmlns:p14="http://schemas.microsoft.com/office/powerpoint/2010/main" val="1359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0E69-DB3E-4BEE-A468-5063F78D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IE" dirty="0"/>
              <a:t>Activity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EEE09-8E9E-4B25-A9E5-8F0CCD0B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/>
              <a:t>Share with ‘Those in organisation with the link’ and share in the chat (if you want to)</a:t>
            </a:r>
          </a:p>
          <a:p>
            <a:pPr marL="514350" indent="-514350">
              <a:buFont typeface="+mj-lt"/>
              <a:buAutoNum type="arabicPeriod"/>
            </a:pPr>
            <a:endParaRPr lang="en-IE" sz="2000"/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56117C4C-9E27-123F-7BF6-724C25D45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8" r="2319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6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7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estion marks in a line and one question mark is lit">
            <a:extLst>
              <a:ext uri="{FF2B5EF4-FFF2-40B4-BE49-F238E27FC236}">
                <a16:creationId xmlns:a16="http://schemas.microsoft.com/office/drawing/2014/main" id="{E25F3BC0-08E0-F000-8AA3-892C95D2C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" b="136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5EC49-7D15-ECA8-B697-AA0CD199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559" y="2911936"/>
            <a:ext cx="7812882" cy="1034129"/>
          </a:xfrm>
          <a:solidFill>
            <a:srgbClr val="FFFFFF">
              <a:alpha val="80000"/>
            </a:srgbClr>
          </a:solidFill>
          <a:ln w="38100" cap="sq">
            <a:solidFill>
              <a:srgbClr val="404040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262626"/>
                </a:solidFill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59605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vULUp_Spring23.png">
            <a:extLst>
              <a:ext uri="{FF2B5EF4-FFF2-40B4-BE49-F238E27FC236}">
                <a16:creationId xmlns:a16="http://schemas.microsoft.com/office/drawing/2014/main" id="{7AFA82EE-ED25-68E6-A9E9-79F98E326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BB55D4-1001-C2A2-E1B6-DABF8E6186CB}"/>
              </a:ext>
            </a:extLst>
          </p:cNvPr>
          <p:cNvSpPr/>
          <p:nvPr/>
        </p:nvSpPr>
        <p:spPr>
          <a:xfrm>
            <a:off x="4458111" y="1030165"/>
            <a:ext cx="7701983" cy="2035866"/>
          </a:xfrm>
          <a:prstGeom prst="roundRect">
            <a:avLst/>
          </a:prstGeom>
          <a:solidFill>
            <a:srgbClr val="003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Complete our Post-workshop Feedback Form (2mins) for a chance of winning a </a:t>
            </a:r>
            <a:r>
              <a:rPr lang="en-GB" sz="2400" dirty="0">
                <a:solidFill>
                  <a:srgbClr val="FFC72C"/>
                </a:solidFill>
                <a:latin typeface="Arial"/>
                <a:ea typeface="+mn-lt"/>
                <a:cs typeface="Arial"/>
              </a:rPr>
              <a:t>€25 voucher.</a:t>
            </a:r>
          </a:p>
          <a:p>
            <a:pPr algn="ctr"/>
            <a:r>
              <a:rPr lang="en-IE" sz="1200" dirty="0">
                <a:latin typeface="Arial"/>
                <a:ea typeface="+mn-lt"/>
                <a:cs typeface="+mn-lt"/>
              </a:rPr>
              <a:t>A number of vouchers are available. A random draw will take place after the</a:t>
            </a:r>
            <a:r>
              <a:rPr lang="en-IE" sz="1200" b="1" dirty="0">
                <a:latin typeface="Arial"/>
                <a:ea typeface="+mn-lt"/>
                <a:cs typeface="+mn-lt"/>
              </a:rPr>
              <a:t> </a:t>
            </a:r>
            <a:r>
              <a:rPr lang="en-IE" sz="1200" dirty="0">
                <a:latin typeface="Arial"/>
                <a:ea typeface="+mn-lt"/>
                <a:cs typeface="+mn-lt"/>
              </a:rPr>
              <a:t>programme concludes.</a:t>
            </a:r>
            <a:endParaRPr lang="en-GB" sz="1600" dirty="0">
              <a:latin typeface="Arial"/>
              <a:ea typeface="+mn-lt"/>
              <a:cs typeface="+mn-lt"/>
            </a:endParaRPr>
          </a:p>
          <a:p>
            <a:pPr algn="ctr"/>
            <a:endParaRPr lang="en-GB" sz="2400" b="1" dirty="0">
              <a:solidFill>
                <a:srgbClr val="40BE65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80F66-603C-AF01-AEDD-FF028BADFFE5}"/>
              </a:ext>
            </a:extLst>
          </p:cNvPr>
          <p:cNvSpPr txBox="1"/>
          <p:nvPr/>
        </p:nvSpPr>
        <p:spPr>
          <a:xfrm>
            <a:off x="5885407" y="2316608"/>
            <a:ext cx="6038275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spc="-15" dirty="0">
                <a:solidFill>
                  <a:srgbClr val="FFC72C"/>
                </a:solidFill>
                <a:latin typeface="Arial"/>
                <a:ea typeface="+mn-lt"/>
                <a:cs typeface="+mn-lt"/>
              </a:rPr>
              <a:t>bit.ly/levulupfeedback23</a:t>
            </a:r>
            <a:endParaRPr lang="en-GB" sz="5400" b="1" spc="-15">
              <a:solidFill>
                <a:srgbClr val="FFC72C"/>
              </a:solidFill>
              <a:latin typeface="Arial"/>
              <a:cs typeface="Calibri"/>
            </a:endParaRPr>
          </a:p>
        </p:txBody>
      </p:sp>
      <p:pic>
        <p:nvPicPr>
          <p:cNvPr id="9" name="Picture 9" descr="Qr code&#10;&#10;Description automatically generated">
            <a:extLst>
              <a:ext uri="{FF2B5EF4-FFF2-40B4-BE49-F238E27FC236}">
                <a16:creationId xmlns:a16="http://schemas.microsoft.com/office/drawing/2014/main" id="{0F671770-6092-0A61-C4B1-142C7CDC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122" y="3095297"/>
            <a:ext cx="2505403" cy="250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0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C344-50AA-F60D-4952-97E80958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Why to use MS Sway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E8B00-9D29-B34B-CCD8-9682807B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991100"/>
          </a:xfrm>
        </p:spPr>
        <p:txBody>
          <a:bodyPr>
            <a:normAutofit/>
          </a:bodyPr>
          <a:lstStyle/>
          <a:p>
            <a:r>
              <a:rPr lang="en-IE" dirty="0"/>
              <a:t>Interactive website, blog or portfolio</a:t>
            </a:r>
          </a:p>
          <a:p>
            <a:r>
              <a:rPr lang="en-IE" dirty="0"/>
              <a:t>More engaging than your traditional written essay</a:t>
            </a:r>
          </a:p>
          <a:p>
            <a:r>
              <a:rPr lang="en-IE" dirty="0"/>
              <a:t>Alive, you can include links to other documents or resources in progress, keep updating it, etc</a:t>
            </a:r>
          </a:p>
        </p:txBody>
      </p:sp>
    </p:spTree>
    <p:extLst>
      <p:ext uri="{BB962C8B-B14F-4D97-AF65-F5344CB8AC3E}">
        <p14:creationId xmlns:p14="http://schemas.microsoft.com/office/powerpoint/2010/main" val="271730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7F337-1222-4C6C-AF59-84DF32BB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IE" sz="6000">
                <a:solidFill>
                  <a:schemeClr val="tx1"/>
                </a:solidFill>
              </a:rPr>
              <a:t>Free and usable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C819FA-FD95-4EE2-A791-255983B1D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46577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05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E4D1-C513-51E9-9C46-20191B33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2A1E-170A-59FE-646F-337049504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What is Sway? (office.com)</a:t>
            </a:r>
            <a:endParaRPr lang="en-IE" dirty="0"/>
          </a:p>
          <a:p>
            <a:r>
              <a:rPr lang="en-IE" dirty="0">
                <a:hlinkClick r:id="rId3"/>
              </a:rPr>
              <a:t>Sway Tutorial (office.com)</a:t>
            </a:r>
            <a:endParaRPr lang="en-IE" dirty="0"/>
          </a:p>
          <a:p>
            <a:r>
              <a:rPr lang="en-IE" dirty="0">
                <a:hlinkClick r:id="rId4"/>
              </a:rPr>
              <a:t>Image based Sway</a:t>
            </a:r>
            <a:endParaRPr lang="en-IE" dirty="0"/>
          </a:p>
          <a:p>
            <a:r>
              <a:rPr lang="en-IE" dirty="0">
                <a:hlinkClick r:id="rId5"/>
              </a:rPr>
              <a:t>Multimedia based Sway example</a:t>
            </a:r>
            <a:endParaRPr lang="en-IE" dirty="0"/>
          </a:p>
          <a:p>
            <a:r>
              <a:rPr lang="en-IE" dirty="0">
                <a:hlinkClick r:id="rId6"/>
              </a:rPr>
              <a:t>Using Sway to embed multiple platforms </a:t>
            </a: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733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8EC75-134E-4B76-A21F-EFFC786F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IE" sz="6000">
                <a:solidFill>
                  <a:schemeClr val="tx1"/>
                </a:solidFill>
              </a:rPr>
              <a:t>Integrated in MS Office 365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8D42E6-2FCE-4943-869E-5E6EA8E710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65401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27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A5C9-231E-4D01-B7D5-CF779B49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/>
              <a:t>MS Sway – Student Guide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20E36-3758-4469-A641-A72F06B4C639}"/>
              </a:ext>
            </a:extLst>
          </p:cNvPr>
          <p:cNvSpPr txBox="1"/>
          <p:nvPr/>
        </p:nvSpPr>
        <p:spPr>
          <a:xfrm>
            <a:off x="3047171" y="630820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>
                <a:hlinkClick r:id="rId2"/>
              </a:rPr>
              <a:t>https://www.youtube.com/watch?v=WzacD9FHxKU</a:t>
            </a:r>
            <a:r>
              <a:rPr lang="en-IE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36C991-6BB9-478E-8F9A-CBC5DAC29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613" y="1329748"/>
            <a:ext cx="7314773" cy="48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9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0E69-DB3E-4BEE-A468-5063F78D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IE" dirty="0"/>
              <a:t>Activity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EEE09-8E9E-4B25-A9E5-8F0CCD0B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Create a Sway from scratch, add a title </a:t>
            </a:r>
          </a:p>
        </p:txBody>
      </p:sp>
      <p:pic>
        <p:nvPicPr>
          <p:cNvPr id="5" name="Picture 4" descr="Hand with red strings">
            <a:extLst>
              <a:ext uri="{FF2B5EF4-FFF2-40B4-BE49-F238E27FC236}">
                <a16:creationId xmlns:a16="http://schemas.microsoft.com/office/drawing/2014/main" id="{AF9D3798-2DCD-688D-6ABF-2BAC07CA4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33" r="2544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B54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3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5A6165B6-2CB6-7778-FCA4-E9D0E564D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380" b="63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40E69-DB3E-4BEE-A468-5063F78D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Activity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EEE09-8E9E-4B25-A9E5-8F0CCD0B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Add a first heading with an image, and some text</a:t>
            </a:r>
          </a:p>
        </p:txBody>
      </p:sp>
    </p:spTree>
    <p:extLst>
      <p:ext uri="{BB962C8B-B14F-4D97-AF65-F5344CB8AC3E}">
        <p14:creationId xmlns:p14="http://schemas.microsoft.com/office/powerpoint/2010/main" val="383381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40E69-DB3E-4BEE-A468-5063F78D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IE" sz="4000"/>
              <a:t>Activity 3</a:t>
            </a:r>
          </a:p>
        </p:txBody>
      </p:sp>
      <p:pic>
        <p:nvPicPr>
          <p:cNvPr id="5" name="Picture 4" descr="Multi-coloured push pins connected by a black wire">
            <a:extLst>
              <a:ext uri="{FF2B5EF4-FFF2-40B4-BE49-F238E27FC236}">
                <a16:creationId xmlns:a16="http://schemas.microsoft.com/office/drawing/2014/main" id="{F540A649-F268-8AC9-AECF-F2109B8D3E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1" r="50673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EEE09-8E9E-4B25-A9E5-8F0CCD0B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/>
              <a:t>Click + and add a group to create a grid of images, upload some images</a:t>
            </a:r>
          </a:p>
        </p:txBody>
      </p:sp>
    </p:spTree>
    <p:extLst>
      <p:ext uri="{BB962C8B-B14F-4D97-AF65-F5344CB8AC3E}">
        <p14:creationId xmlns:p14="http://schemas.microsoft.com/office/powerpoint/2010/main" val="225421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684CC809F314FA010FE52D53A3209" ma:contentTypeVersion="10" ma:contentTypeDescription="Create a new document." ma:contentTypeScope="" ma:versionID="5cca085d530c90b12511732f2fecd62e">
  <xsd:schema xmlns:xsd="http://www.w3.org/2001/XMLSchema" xmlns:xs="http://www.w3.org/2001/XMLSchema" xmlns:p="http://schemas.microsoft.com/office/2006/metadata/properties" xmlns:ns2="67ec80eb-f341-4473-b576-5f321858ee40" xmlns:ns3="c0787827-bc48-472a-b933-72a9dd1f2cf1" targetNamespace="http://schemas.microsoft.com/office/2006/metadata/properties" ma:root="true" ma:fieldsID="f6d209b01f0438eb2c49989e708540c7" ns2:_="" ns3:_="">
    <xsd:import namespace="67ec80eb-f341-4473-b576-5f321858ee40"/>
    <xsd:import namespace="c0787827-bc48-472a-b933-72a9dd1f2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c80eb-f341-4473-b576-5f321858e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87827-bc48-472a-b933-72a9dd1f2cf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7e44cb8-495d-446d-a4b5-9b643fa9aab5}" ma:internalName="TaxCatchAll" ma:showField="CatchAllData" ma:web="c0787827-bc48-472a-b933-72a9dd1f2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787827-bc48-472a-b933-72a9dd1f2cf1" xsi:nil="true"/>
    <lcf76f155ced4ddcb4097134ff3c332f xmlns="67ec80eb-f341-4473-b576-5f321858ee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C874E3-4716-49CC-997A-D0E78647FAED}"/>
</file>

<file path=customXml/itemProps2.xml><?xml version="1.0" encoding="utf-8"?>
<ds:datastoreItem xmlns:ds="http://schemas.openxmlformats.org/officeDocument/2006/customXml" ds:itemID="{0FAF9731-29E5-4420-A6AF-F54CD9D50B29}"/>
</file>

<file path=customXml/itemProps3.xml><?xml version="1.0" encoding="utf-8"?>
<ds:datastoreItem xmlns:ds="http://schemas.openxmlformats.org/officeDocument/2006/customXml" ds:itemID="{18425EAA-86DE-408C-AD01-DDA75E6FC16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MS Sway</vt:lpstr>
      <vt:lpstr>Why to use MS Sway</vt:lpstr>
      <vt:lpstr>Free and usable</vt:lpstr>
      <vt:lpstr>Examples</vt:lpstr>
      <vt:lpstr>Integrated in MS Office 365 </vt:lpstr>
      <vt:lpstr>MS Sway – Student Guide </vt:lpstr>
      <vt:lpstr>Activity 1</vt:lpstr>
      <vt:lpstr>Activity 2</vt:lpstr>
      <vt:lpstr>Activity 3</vt:lpstr>
      <vt:lpstr>Activity 4</vt:lpstr>
      <vt:lpstr>Activity 5</vt:lpstr>
      <vt:lpstr>Activity 6</vt:lpstr>
      <vt:lpstr>Questions?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Sway</dc:title>
  <dc:creator>Angelica.Risquez</dc:creator>
  <cp:lastModifiedBy>Angelica.Risquez</cp:lastModifiedBy>
  <cp:revision>2</cp:revision>
  <dcterms:created xsi:type="dcterms:W3CDTF">2022-03-01T10:58:13Z</dcterms:created>
  <dcterms:modified xsi:type="dcterms:W3CDTF">2023-02-15T17:20:50Z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0x010100F34684CC809F314FA010FE52D53A3209</vt:lpwstr>
  </property>
</Properties>
</file>