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8" r:id="rId5"/>
  </p:sldMasterIdLst>
  <p:notesMasterIdLst>
    <p:notesMasterId r:id="rId21"/>
  </p:notesMasterIdLst>
  <p:handoutMasterIdLst>
    <p:handoutMasterId r:id="rId22"/>
  </p:handoutMasterIdLst>
  <p:sldIdLst>
    <p:sldId id="257" r:id="rId6"/>
    <p:sldId id="307" r:id="rId7"/>
    <p:sldId id="326" r:id="rId8"/>
    <p:sldId id="327" r:id="rId9"/>
    <p:sldId id="258" r:id="rId10"/>
    <p:sldId id="321" r:id="rId11"/>
    <p:sldId id="317" r:id="rId12"/>
    <p:sldId id="322" r:id="rId13"/>
    <p:sldId id="318" r:id="rId14"/>
    <p:sldId id="323" r:id="rId15"/>
    <p:sldId id="319" r:id="rId16"/>
    <p:sldId id="324" r:id="rId17"/>
    <p:sldId id="320" r:id="rId18"/>
    <p:sldId id="325" r:id="rId19"/>
    <p:sldId id="303" r:id="rId20"/>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56"/>
    <a:srgbClr val="005336"/>
    <a:srgbClr val="7AAE3B"/>
    <a:srgbClr val="007D6B"/>
    <a:srgbClr val="31A050"/>
    <a:srgbClr val="FFCC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60" autoAdjust="0"/>
    <p:restoredTop sz="94762"/>
  </p:normalViewPr>
  <p:slideViewPr>
    <p:cSldViewPr snapToGrid="0" snapToObjects="1">
      <p:cViewPr varScale="1">
        <p:scale>
          <a:sx n="76" d="100"/>
          <a:sy n="76" d="100"/>
        </p:scale>
        <p:origin x="624" y="2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BF51-824E-4CA9-A7FB-C21B07811FB1}" type="datetimeFigureOut">
              <a:rPr lang="en-IE" smtClean="0"/>
              <a:t>09/05/2022</a:t>
            </a:fld>
            <a:endParaRPr lang="en-I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2F5396-6E01-4BC0-BFF6-A37B5ACF8DA4}" type="slidenum">
              <a:rPr lang="en-IE" smtClean="0"/>
              <a:t>‹#›</a:t>
            </a:fld>
            <a:endParaRPr lang="en-IE" dirty="0"/>
          </a:p>
        </p:txBody>
      </p:sp>
    </p:spTree>
    <p:extLst>
      <p:ext uri="{BB962C8B-B14F-4D97-AF65-F5344CB8AC3E}">
        <p14:creationId xmlns:p14="http://schemas.microsoft.com/office/powerpoint/2010/main" val="14848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5/9/22</a:t>
            </a:fld>
            <a:endParaRPr lang="en-US" dirty="0"/>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dirty="0"/>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US"/>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dirty="0"/>
              <a:t>06.11.19</a:t>
            </a:r>
            <a:endParaRPr lang="en-US" dirty="0"/>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46639728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dirty="0"/>
              <a:t>06.11.19</a:t>
            </a:r>
            <a:endParaRPr lang="en-US" dirty="0"/>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411269807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3155694"/>
            <a:ext cx="13818950" cy="2177475"/>
          </a:xfrm>
        </p:spPr>
        <p:txBody>
          <a:bodyPr>
            <a:normAutofit/>
          </a:bodyPr>
          <a:lstStyle>
            <a:lvl1pPr>
              <a:defRPr sz="4801"/>
            </a:lvl1pPr>
          </a:lstStyle>
          <a:p>
            <a:r>
              <a:rPr lang="en-US" dirty="0"/>
              <a:t>Click to edit Master title style</a:t>
            </a:r>
          </a:p>
        </p:txBody>
      </p:sp>
      <p:sp>
        <p:nvSpPr>
          <p:cNvPr id="3" name="Subtitle 2"/>
          <p:cNvSpPr>
            <a:spLocks noGrp="1"/>
          </p:cNvSpPr>
          <p:nvPr>
            <p:ph type="subTitle" idx="1"/>
          </p:nvPr>
        </p:nvSpPr>
        <p:spPr>
          <a:xfrm>
            <a:off x="2438638" y="5756434"/>
            <a:ext cx="11380312" cy="2596039"/>
          </a:xfrm>
        </p:spPr>
        <p:txBody>
          <a:bodyPr/>
          <a:lstStyle>
            <a:lvl1pPr marL="0" indent="0" algn="ctr">
              <a:buNone/>
              <a:defRPr>
                <a:solidFill>
                  <a:schemeClr val="tx1">
                    <a:tint val="75000"/>
                  </a:schemeClr>
                </a:solidFill>
              </a:defRPr>
            </a:lvl1pPr>
            <a:lvl2pPr marL="812882" indent="0" algn="ctr">
              <a:buNone/>
              <a:defRPr>
                <a:solidFill>
                  <a:schemeClr val="tx1">
                    <a:tint val="75000"/>
                  </a:schemeClr>
                </a:solidFill>
              </a:defRPr>
            </a:lvl2pPr>
            <a:lvl3pPr marL="1625763" indent="0" algn="ctr">
              <a:buNone/>
              <a:defRPr>
                <a:solidFill>
                  <a:schemeClr val="tx1">
                    <a:tint val="75000"/>
                  </a:schemeClr>
                </a:solidFill>
              </a:defRPr>
            </a:lvl3pPr>
            <a:lvl4pPr marL="2438643" indent="0" algn="ctr">
              <a:buNone/>
              <a:defRPr>
                <a:solidFill>
                  <a:schemeClr val="tx1">
                    <a:tint val="75000"/>
                  </a:schemeClr>
                </a:solidFill>
              </a:defRPr>
            </a:lvl4pPr>
            <a:lvl5pPr marL="3251525" indent="0" algn="ctr">
              <a:buNone/>
              <a:defRPr>
                <a:solidFill>
                  <a:schemeClr val="tx1">
                    <a:tint val="75000"/>
                  </a:schemeClr>
                </a:solidFill>
              </a:defRPr>
            </a:lvl5pPr>
            <a:lvl6pPr marL="4064407" indent="0" algn="ctr">
              <a:buNone/>
              <a:defRPr>
                <a:solidFill>
                  <a:schemeClr val="tx1">
                    <a:tint val="75000"/>
                  </a:schemeClr>
                </a:solidFill>
              </a:defRPr>
            </a:lvl6pPr>
            <a:lvl7pPr marL="4877288" indent="0" algn="ctr">
              <a:buNone/>
              <a:defRPr>
                <a:solidFill>
                  <a:schemeClr val="tx1">
                    <a:tint val="75000"/>
                  </a:schemeClr>
                </a:solidFill>
              </a:defRPr>
            </a:lvl7pPr>
            <a:lvl8pPr marL="5690169" indent="0" algn="ctr">
              <a:buNone/>
              <a:defRPr>
                <a:solidFill>
                  <a:schemeClr val="tx1">
                    <a:tint val="75000"/>
                  </a:schemeClr>
                </a:solidFill>
              </a:defRPr>
            </a:lvl8pPr>
            <a:lvl9pPr marL="650305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0347991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978738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9319" y="2151398"/>
            <a:ext cx="13818950" cy="6854578"/>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49605666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600"/>
              </a:spcBef>
              <a:buNone/>
              <a:defRPr sz="2134"/>
            </a:lvl1pPr>
            <a:lvl2pPr marL="304830" indent="-304830">
              <a:spcBef>
                <a:spcPts val="1600"/>
              </a:spcBef>
              <a:buFont typeface="Arial" panose="020B0604020202020204" pitchFamily="34" charset="0"/>
              <a:buChar char="•"/>
              <a:defRPr sz="2134"/>
            </a:lvl2pPr>
            <a:lvl3pPr marL="635065" indent="-330233">
              <a:spcBef>
                <a:spcPts val="1600"/>
              </a:spcBef>
              <a:buFont typeface="Open Sans Light" panose="020B0306030504020204" pitchFamily="34" charset="0"/>
              <a:buChar char="–"/>
              <a:defRPr sz="2134"/>
            </a:lvl3pPr>
            <a:lvl4pPr marL="914492" indent="-304830">
              <a:spcBef>
                <a:spcPts val="1600"/>
              </a:spcBef>
              <a:buFont typeface="Arial" panose="020B0604020202020204" pitchFamily="34" charset="0"/>
              <a:buChar char="•"/>
              <a:defRPr sz="2134"/>
            </a:lvl4pPr>
            <a:lvl5pPr marL="1219322" indent="-304830">
              <a:spcBef>
                <a:spcPts val="1600"/>
              </a:spcBef>
              <a:buFont typeface="Open Sans Light" panose="020B0306030504020204" pitchFamily="34" charset="0"/>
              <a:buChar char="–"/>
              <a:defRPr sz="213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750706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9319" y="2151398"/>
            <a:ext cx="13818950" cy="6854578"/>
          </a:xfrm>
        </p:spPr>
        <p:txBody>
          <a:bodyPr numCol="2" spcCol="274320">
            <a:normAutofit/>
          </a:bodyPr>
          <a:lstStyle>
            <a:lvl1pPr marL="0" indent="0">
              <a:spcBef>
                <a:spcPts val="1600"/>
              </a:spcBef>
              <a:buNone/>
              <a:defRPr sz="2134"/>
            </a:lvl1pPr>
            <a:lvl2pPr marL="304830" indent="-304830">
              <a:spcBef>
                <a:spcPts val="1600"/>
              </a:spcBef>
              <a:buFont typeface="Arial" panose="020B0604020202020204" pitchFamily="34" charset="0"/>
              <a:buChar char="•"/>
              <a:defRPr sz="2134"/>
            </a:lvl2pPr>
            <a:lvl3pPr marL="609662" indent="-304830">
              <a:spcBef>
                <a:spcPts val="1600"/>
              </a:spcBef>
              <a:buFont typeface="Open Sans Light" panose="020B0306030504020204" pitchFamily="34" charset="0"/>
              <a:buChar char="–"/>
              <a:defRPr sz="2134"/>
            </a:lvl3pPr>
            <a:lvl4pPr marL="914492" indent="-304830">
              <a:spcBef>
                <a:spcPts val="1600"/>
              </a:spcBef>
              <a:buFont typeface="Arial" panose="020B0604020202020204" pitchFamily="34" charset="0"/>
              <a:buChar char="•"/>
              <a:defRPr sz="2134"/>
            </a:lvl4pPr>
            <a:lvl5pPr marL="1219322" indent="-304830">
              <a:spcBef>
                <a:spcPts val="1600"/>
              </a:spcBef>
              <a:buFont typeface="Open Sans Light" panose="020B0306030504020204" pitchFamily="34" charset="0"/>
              <a:buChar char="–"/>
              <a:defRPr sz="213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78255950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319" y="2151398"/>
            <a:ext cx="6773995" cy="6704083"/>
          </a:xfrm>
        </p:spPr>
        <p:txBody>
          <a:bodyPr>
            <a:normAutofit/>
          </a:bodyPr>
          <a:lstStyle>
            <a:lvl1pPr>
              <a:defRPr sz="2667"/>
            </a:lvl1pPr>
            <a:lvl2pPr>
              <a:defRPr sz="2134"/>
            </a:lvl2pPr>
            <a:lvl3pPr>
              <a:defRPr sz="2134"/>
            </a:lvl3pPr>
            <a:lvl4pPr>
              <a:defRPr sz="2134"/>
            </a:lvl4pPr>
            <a:lvl5pPr>
              <a:defRPr sz="2134"/>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64274" y="2151398"/>
            <a:ext cx="6773995" cy="6704083"/>
          </a:xfrm>
        </p:spPr>
        <p:txBody>
          <a:bodyPr>
            <a:normAutofit/>
          </a:bodyPr>
          <a:lstStyle>
            <a:lvl1pPr>
              <a:defRPr sz="2667"/>
            </a:lvl1pPr>
            <a:lvl2pPr>
              <a:defRPr sz="2134"/>
            </a:lvl2pPr>
            <a:lvl3pPr>
              <a:defRPr sz="2134"/>
            </a:lvl3pPr>
            <a:lvl4pPr>
              <a:defRPr sz="2134"/>
            </a:lvl4pPr>
            <a:lvl5pPr>
              <a:defRPr sz="2134"/>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354940995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319" y="1805941"/>
            <a:ext cx="6773995" cy="6704083"/>
          </a:xfrm>
        </p:spPr>
        <p:txBody>
          <a:bodyPr>
            <a:normAutofit/>
          </a:bodyPr>
          <a:lstStyle>
            <a:lvl1pPr>
              <a:defRPr sz="2667"/>
            </a:lvl1pPr>
            <a:lvl2pPr>
              <a:defRPr sz="2134"/>
            </a:lvl2pPr>
            <a:lvl3pPr>
              <a:defRPr sz="2134"/>
            </a:lvl3pPr>
            <a:lvl4pPr>
              <a:defRPr sz="2134"/>
            </a:lvl4pPr>
            <a:lvl5pPr>
              <a:defRPr sz="2134"/>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64274" y="1805941"/>
            <a:ext cx="6773995" cy="6704083"/>
          </a:xfrm>
        </p:spPr>
        <p:txBody>
          <a:bodyPr>
            <a:normAutofit/>
          </a:bodyPr>
          <a:lstStyle>
            <a:lvl1pPr>
              <a:defRPr sz="2667"/>
            </a:lvl1pPr>
            <a:lvl2pPr>
              <a:defRPr sz="2134"/>
            </a:lvl2pPr>
            <a:lvl3pPr>
              <a:defRPr sz="2134"/>
            </a:lvl3pPr>
            <a:lvl4pPr>
              <a:defRPr sz="2134"/>
            </a:lvl4pPr>
            <a:lvl5pPr>
              <a:defRPr sz="2134"/>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837219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dirty="0"/>
              <a:t>06.11.19</a:t>
            </a:r>
            <a:endParaRPr lang="en-US" dirty="0"/>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84000" y="5400000"/>
            <a:ext cx="2376000" cy="756000"/>
          </a:xfrm>
        </p:spPr>
        <p:txBody>
          <a:bodyPr/>
          <a:lstStyle>
            <a:lvl1pPr marL="0" indent="0">
              <a:buNone/>
              <a:defRPr/>
            </a:lvl1pPr>
          </a:lstStyle>
          <a:p>
            <a:r>
              <a:rPr lang="en-US" dirty="0"/>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000" y="5040000"/>
            <a:ext cx="2376000" cy="1485000"/>
          </a:xfrm>
          <a:prstGeom prst="rect">
            <a:avLst/>
          </a:prstGeom>
        </p:spPr>
      </p:pic>
    </p:spTree>
    <p:extLst>
      <p:ext uri="{BB962C8B-B14F-4D97-AF65-F5344CB8AC3E}">
        <p14:creationId xmlns:p14="http://schemas.microsoft.com/office/powerpoint/2010/main" val="6233704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20" y="1851400"/>
            <a:ext cx="6776818" cy="410433"/>
          </a:xfrm>
        </p:spPr>
        <p:txBody>
          <a:bodyPr wrap="square" anchor="b">
            <a:spAutoFit/>
          </a:bodyPr>
          <a:lstStyle>
            <a:lvl1pPr marL="0" indent="0">
              <a:spcBef>
                <a:spcPts val="0"/>
              </a:spcBef>
              <a:buNone/>
              <a:defRPr sz="2667" b="1"/>
            </a:lvl1pPr>
            <a:lvl2pPr marL="812882" indent="0">
              <a:buNone/>
              <a:defRPr sz="3556" b="1"/>
            </a:lvl2pPr>
            <a:lvl3pPr marL="1625763" indent="0">
              <a:buNone/>
              <a:defRPr sz="3200" b="1"/>
            </a:lvl3pPr>
            <a:lvl4pPr marL="2438643" indent="0">
              <a:buNone/>
              <a:defRPr sz="2844" b="1"/>
            </a:lvl4pPr>
            <a:lvl5pPr marL="3251525" indent="0">
              <a:buNone/>
              <a:defRPr sz="2844" b="1"/>
            </a:lvl5pPr>
            <a:lvl6pPr marL="4064407" indent="0">
              <a:buNone/>
              <a:defRPr sz="2844" b="1"/>
            </a:lvl6pPr>
            <a:lvl7pPr marL="4877288" indent="0">
              <a:buNone/>
              <a:defRPr sz="2844" b="1"/>
            </a:lvl7pPr>
            <a:lvl8pPr marL="5690169" indent="0">
              <a:buNone/>
              <a:defRPr sz="2844" b="1"/>
            </a:lvl8pPr>
            <a:lvl9pPr marL="6503050"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1219320" y="2311173"/>
            <a:ext cx="6776818" cy="6763206"/>
          </a:xfrm>
        </p:spPr>
        <p:txBody>
          <a:bodyPr>
            <a:normAutofit/>
          </a:bodyPr>
          <a:lstStyle>
            <a:lvl1pPr>
              <a:defRPr sz="2667"/>
            </a:lvl1pPr>
            <a:lvl2pPr>
              <a:defRPr sz="2134"/>
            </a:lvl2pPr>
            <a:lvl3pPr>
              <a:defRPr sz="2134"/>
            </a:lvl3pPr>
            <a:lvl4pPr>
              <a:defRPr sz="2134"/>
            </a:lvl4pPr>
            <a:lvl5pPr>
              <a:defRPr sz="2134"/>
            </a:lvl5pPr>
            <a:lvl6pPr>
              <a:defRPr sz="2844"/>
            </a:lvl6pPr>
            <a:lvl7pPr>
              <a:defRPr sz="2844"/>
            </a:lvl7pPr>
            <a:lvl8pPr>
              <a:defRPr sz="2844"/>
            </a:lvl8pPr>
            <a:lvl9pPr>
              <a:defRPr sz="2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258632" y="1851400"/>
            <a:ext cx="6779638" cy="410433"/>
          </a:xfrm>
        </p:spPr>
        <p:txBody>
          <a:bodyPr wrap="square" anchor="b">
            <a:spAutoFit/>
          </a:bodyPr>
          <a:lstStyle>
            <a:lvl1pPr marL="0" indent="0">
              <a:spcBef>
                <a:spcPts val="0"/>
              </a:spcBef>
              <a:buNone/>
              <a:defRPr sz="2667" b="1"/>
            </a:lvl1pPr>
            <a:lvl2pPr marL="812882" indent="0">
              <a:buNone/>
              <a:defRPr sz="3556" b="1"/>
            </a:lvl2pPr>
            <a:lvl3pPr marL="1625763" indent="0">
              <a:buNone/>
              <a:defRPr sz="3200" b="1"/>
            </a:lvl3pPr>
            <a:lvl4pPr marL="2438643" indent="0">
              <a:buNone/>
              <a:defRPr sz="2844" b="1"/>
            </a:lvl4pPr>
            <a:lvl5pPr marL="3251525" indent="0">
              <a:buNone/>
              <a:defRPr sz="2844" b="1"/>
            </a:lvl5pPr>
            <a:lvl6pPr marL="4064407" indent="0">
              <a:buNone/>
              <a:defRPr sz="2844" b="1"/>
            </a:lvl6pPr>
            <a:lvl7pPr marL="4877288" indent="0">
              <a:buNone/>
              <a:defRPr sz="2844" b="1"/>
            </a:lvl7pPr>
            <a:lvl8pPr marL="5690169" indent="0">
              <a:buNone/>
              <a:defRPr sz="2844" b="1"/>
            </a:lvl8pPr>
            <a:lvl9pPr marL="6503050"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8258632" y="2311173"/>
            <a:ext cx="6779638" cy="6763206"/>
          </a:xfrm>
        </p:spPr>
        <p:txBody>
          <a:bodyPr>
            <a:normAutofit/>
          </a:bodyPr>
          <a:lstStyle>
            <a:lvl1pPr>
              <a:defRPr sz="2667"/>
            </a:lvl1pPr>
            <a:lvl2pPr>
              <a:defRPr sz="2134"/>
            </a:lvl2pPr>
            <a:lvl3pPr>
              <a:defRPr sz="2134"/>
            </a:lvl3pPr>
            <a:lvl4pPr>
              <a:defRPr sz="2134"/>
            </a:lvl4pPr>
            <a:lvl5pPr>
              <a:defRPr sz="2134"/>
            </a:lvl5pPr>
            <a:lvl6pPr>
              <a:defRPr sz="2844"/>
            </a:lvl6pPr>
            <a:lvl7pPr>
              <a:defRPr sz="2844"/>
            </a:lvl7pPr>
            <a:lvl8pPr>
              <a:defRPr sz="2844"/>
            </a:lvl8pPr>
            <a:lvl9pPr>
              <a:defRPr sz="2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4903339"/>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20" y="2211468"/>
            <a:ext cx="6776818" cy="410433"/>
          </a:xfrm>
        </p:spPr>
        <p:txBody>
          <a:bodyPr wrap="square" anchor="b">
            <a:spAutoFit/>
          </a:bodyPr>
          <a:lstStyle>
            <a:lvl1pPr marL="0" indent="0">
              <a:spcBef>
                <a:spcPts val="0"/>
              </a:spcBef>
              <a:buNone/>
              <a:defRPr sz="2667" b="1"/>
            </a:lvl1pPr>
            <a:lvl2pPr marL="812882" indent="0">
              <a:buNone/>
              <a:defRPr sz="3556" b="1"/>
            </a:lvl2pPr>
            <a:lvl3pPr marL="1625763" indent="0">
              <a:buNone/>
              <a:defRPr sz="3200" b="1"/>
            </a:lvl3pPr>
            <a:lvl4pPr marL="2438643" indent="0">
              <a:buNone/>
              <a:defRPr sz="2844" b="1"/>
            </a:lvl4pPr>
            <a:lvl5pPr marL="3251525" indent="0">
              <a:buNone/>
              <a:defRPr sz="2844" b="1"/>
            </a:lvl5pPr>
            <a:lvl6pPr marL="4064407" indent="0">
              <a:buNone/>
              <a:defRPr sz="2844" b="1"/>
            </a:lvl6pPr>
            <a:lvl7pPr marL="4877288" indent="0">
              <a:buNone/>
              <a:defRPr sz="2844" b="1"/>
            </a:lvl7pPr>
            <a:lvl8pPr marL="5690169" indent="0">
              <a:buNone/>
              <a:defRPr sz="2844" b="1"/>
            </a:lvl8pPr>
            <a:lvl9pPr marL="6503050"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1219320" y="2671243"/>
            <a:ext cx="6776818" cy="6471331"/>
          </a:xfrm>
        </p:spPr>
        <p:txBody>
          <a:bodyPr>
            <a:normAutofit/>
          </a:bodyPr>
          <a:lstStyle>
            <a:lvl1pPr>
              <a:defRPr sz="2667"/>
            </a:lvl1pPr>
            <a:lvl2pPr>
              <a:defRPr sz="2134"/>
            </a:lvl2pPr>
            <a:lvl3pPr>
              <a:defRPr sz="2134"/>
            </a:lvl3pPr>
            <a:lvl4pPr>
              <a:defRPr sz="2134"/>
            </a:lvl4pPr>
            <a:lvl5pPr>
              <a:defRPr sz="2134"/>
            </a:lvl5pPr>
            <a:lvl6pPr>
              <a:defRPr sz="2844"/>
            </a:lvl6pPr>
            <a:lvl7pPr>
              <a:defRPr sz="2844"/>
            </a:lvl7pPr>
            <a:lvl8pPr>
              <a:defRPr sz="2844"/>
            </a:lvl8pPr>
            <a:lvl9pPr>
              <a:defRPr sz="2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258632" y="2211468"/>
            <a:ext cx="6779638" cy="410433"/>
          </a:xfrm>
        </p:spPr>
        <p:txBody>
          <a:bodyPr wrap="square" anchor="b">
            <a:spAutoFit/>
          </a:bodyPr>
          <a:lstStyle>
            <a:lvl1pPr marL="0" indent="0">
              <a:spcBef>
                <a:spcPts val="0"/>
              </a:spcBef>
              <a:buNone/>
              <a:defRPr sz="2667" b="1"/>
            </a:lvl1pPr>
            <a:lvl2pPr marL="812882" indent="0">
              <a:buNone/>
              <a:defRPr sz="3556" b="1"/>
            </a:lvl2pPr>
            <a:lvl3pPr marL="1625763" indent="0">
              <a:buNone/>
              <a:defRPr sz="3200" b="1"/>
            </a:lvl3pPr>
            <a:lvl4pPr marL="2438643" indent="0">
              <a:buNone/>
              <a:defRPr sz="2844" b="1"/>
            </a:lvl4pPr>
            <a:lvl5pPr marL="3251525" indent="0">
              <a:buNone/>
              <a:defRPr sz="2844" b="1"/>
            </a:lvl5pPr>
            <a:lvl6pPr marL="4064407" indent="0">
              <a:buNone/>
              <a:defRPr sz="2844" b="1"/>
            </a:lvl6pPr>
            <a:lvl7pPr marL="4877288" indent="0">
              <a:buNone/>
              <a:defRPr sz="2844" b="1"/>
            </a:lvl7pPr>
            <a:lvl8pPr marL="5690169" indent="0">
              <a:buNone/>
              <a:defRPr sz="2844" b="1"/>
            </a:lvl8pPr>
            <a:lvl9pPr marL="6503050"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8258632" y="2671243"/>
            <a:ext cx="6779638" cy="6471331"/>
          </a:xfrm>
        </p:spPr>
        <p:txBody>
          <a:bodyPr>
            <a:normAutofit/>
          </a:bodyPr>
          <a:lstStyle>
            <a:lvl1pPr>
              <a:defRPr sz="2667"/>
            </a:lvl1pPr>
            <a:lvl2pPr>
              <a:defRPr sz="2134"/>
            </a:lvl2pPr>
            <a:lvl3pPr>
              <a:defRPr sz="2134"/>
            </a:lvl3pPr>
            <a:lvl4pPr>
              <a:defRPr sz="2134"/>
            </a:lvl4pPr>
            <a:lvl5pPr>
              <a:defRPr sz="2134"/>
            </a:lvl5pPr>
            <a:lvl6pPr>
              <a:defRPr sz="2844"/>
            </a:lvl6pPr>
            <a:lvl7pPr>
              <a:defRPr sz="2844"/>
            </a:lvl7pPr>
            <a:lvl8pPr>
              <a:defRPr sz="2844"/>
            </a:lvl8pPr>
            <a:lvl9pPr>
              <a:defRPr sz="2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202856729"/>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752710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14429977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477289"/>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084719" cy="5092751"/>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4065752" y="0"/>
            <a:ext cx="4084719" cy="5092751"/>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8131504" y="0"/>
            <a:ext cx="4084719" cy="5092751"/>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12197255" y="0"/>
            <a:ext cx="4084719" cy="5092751"/>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0" y="5065662"/>
            <a:ext cx="4084719" cy="5092751"/>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4065752" y="5065662"/>
            <a:ext cx="4084719" cy="5092751"/>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8131504" y="5065662"/>
            <a:ext cx="4084719" cy="5092751"/>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12197255" y="5065662"/>
            <a:ext cx="4084719" cy="5092751"/>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85927806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255582" cy="3399682"/>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3250501" y="0"/>
            <a:ext cx="3255582" cy="3399682"/>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6501003" y="0"/>
            <a:ext cx="3255582" cy="3399682"/>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9751505" y="0"/>
            <a:ext cx="3255582" cy="3399682"/>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13002006" y="0"/>
            <a:ext cx="3255582" cy="3399682"/>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0" y="3379366"/>
            <a:ext cx="3255582" cy="3399682"/>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3250501" y="3379366"/>
            <a:ext cx="3255582" cy="3399682"/>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6501003" y="3379366"/>
            <a:ext cx="3255582" cy="3399682"/>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9751505" y="3379366"/>
            <a:ext cx="3255582" cy="3399682"/>
          </a:xfrm>
        </p:spPr>
        <p:txBody>
          <a:bodyPr lIns="182880" tIns="91440" rIns="182880" bIns="91440"/>
          <a:lstStyle>
            <a:lvl1pPr marL="0" indent="0">
              <a:buFontTx/>
              <a:buNone/>
              <a:defRPr/>
            </a:lvl1pPr>
          </a:lstStyle>
          <a:p>
            <a:endParaRPr lang="en-US" dirty="0"/>
          </a:p>
        </p:txBody>
      </p:sp>
      <p:sp>
        <p:nvSpPr>
          <p:cNvPr id="19" name="Picture Placeholder 3"/>
          <p:cNvSpPr>
            <a:spLocks noGrp="1"/>
          </p:cNvSpPr>
          <p:nvPr>
            <p:ph type="pic" sz="quarter" idx="19"/>
          </p:nvPr>
        </p:nvSpPr>
        <p:spPr>
          <a:xfrm>
            <a:off x="13002006" y="3379366"/>
            <a:ext cx="3255582" cy="3399682"/>
          </a:xfrm>
        </p:spPr>
        <p:txBody>
          <a:bodyPr lIns="182880" tIns="91440" rIns="182880" bIns="91440"/>
          <a:lstStyle>
            <a:lvl1pPr marL="0" indent="0">
              <a:buFontTx/>
              <a:buNone/>
              <a:defRPr/>
            </a:lvl1pPr>
          </a:lstStyle>
          <a:p>
            <a:endParaRPr lang="en-US" dirty="0"/>
          </a:p>
        </p:txBody>
      </p:sp>
      <p:sp>
        <p:nvSpPr>
          <p:cNvPr id="20" name="Picture Placeholder 3"/>
          <p:cNvSpPr>
            <a:spLocks noGrp="1"/>
          </p:cNvSpPr>
          <p:nvPr>
            <p:ph type="pic" sz="quarter" idx="20"/>
          </p:nvPr>
        </p:nvSpPr>
        <p:spPr>
          <a:xfrm>
            <a:off x="0" y="6758731"/>
            <a:ext cx="3255582" cy="3399682"/>
          </a:xfrm>
        </p:spPr>
        <p:txBody>
          <a:bodyPr lIns="182880" tIns="91440" rIns="182880" bIns="91440"/>
          <a:lstStyle>
            <a:lvl1pPr marL="0" indent="0">
              <a:buFontTx/>
              <a:buNone/>
              <a:defRPr/>
            </a:lvl1pPr>
          </a:lstStyle>
          <a:p>
            <a:endParaRPr lang="en-US" dirty="0"/>
          </a:p>
        </p:txBody>
      </p:sp>
      <p:sp>
        <p:nvSpPr>
          <p:cNvPr id="21" name="Picture Placeholder 3"/>
          <p:cNvSpPr>
            <a:spLocks noGrp="1"/>
          </p:cNvSpPr>
          <p:nvPr>
            <p:ph type="pic" sz="quarter" idx="21"/>
          </p:nvPr>
        </p:nvSpPr>
        <p:spPr>
          <a:xfrm>
            <a:off x="3250501" y="6758731"/>
            <a:ext cx="3255582" cy="3399682"/>
          </a:xfrm>
        </p:spPr>
        <p:txBody>
          <a:bodyPr lIns="182880" tIns="91440" rIns="182880" bIns="91440"/>
          <a:lstStyle>
            <a:lvl1pPr marL="0" indent="0">
              <a:buFontTx/>
              <a:buNone/>
              <a:defRPr/>
            </a:lvl1pPr>
          </a:lstStyle>
          <a:p>
            <a:endParaRPr lang="en-US" dirty="0"/>
          </a:p>
        </p:txBody>
      </p:sp>
      <p:sp>
        <p:nvSpPr>
          <p:cNvPr id="22" name="Picture Placeholder 3"/>
          <p:cNvSpPr>
            <a:spLocks noGrp="1"/>
          </p:cNvSpPr>
          <p:nvPr>
            <p:ph type="pic" sz="quarter" idx="22"/>
          </p:nvPr>
        </p:nvSpPr>
        <p:spPr>
          <a:xfrm>
            <a:off x="6501003" y="6758731"/>
            <a:ext cx="3255582" cy="3399682"/>
          </a:xfrm>
        </p:spPr>
        <p:txBody>
          <a:bodyPr lIns="182880" tIns="91440" rIns="182880" bIns="91440"/>
          <a:lstStyle>
            <a:lvl1pPr marL="0" indent="0">
              <a:buFontTx/>
              <a:buNone/>
              <a:defRPr/>
            </a:lvl1pPr>
          </a:lstStyle>
          <a:p>
            <a:endParaRPr lang="en-US" dirty="0"/>
          </a:p>
        </p:txBody>
      </p:sp>
      <p:sp>
        <p:nvSpPr>
          <p:cNvPr id="23" name="Picture Placeholder 3"/>
          <p:cNvSpPr>
            <a:spLocks noGrp="1"/>
          </p:cNvSpPr>
          <p:nvPr>
            <p:ph type="pic" sz="quarter" idx="23"/>
          </p:nvPr>
        </p:nvSpPr>
        <p:spPr>
          <a:xfrm>
            <a:off x="9751505" y="6758731"/>
            <a:ext cx="3255582" cy="3399682"/>
          </a:xfrm>
        </p:spPr>
        <p:txBody>
          <a:bodyPr lIns="182880" tIns="91440" rIns="182880" bIns="91440"/>
          <a:lstStyle>
            <a:lvl1pPr marL="0" indent="0">
              <a:buFontTx/>
              <a:buNone/>
              <a:defRPr/>
            </a:lvl1pPr>
          </a:lstStyle>
          <a:p>
            <a:endParaRPr lang="en-US" dirty="0"/>
          </a:p>
        </p:txBody>
      </p:sp>
      <p:sp>
        <p:nvSpPr>
          <p:cNvPr id="24" name="Picture Placeholder 3"/>
          <p:cNvSpPr>
            <a:spLocks noGrp="1"/>
          </p:cNvSpPr>
          <p:nvPr>
            <p:ph type="pic" sz="quarter" idx="24"/>
          </p:nvPr>
        </p:nvSpPr>
        <p:spPr>
          <a:xfrm>
            <a:off x="13002006" y="6758731"/>
            <a:ext cx="3255582" cy="3399682"/>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94353006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731275" cy="2559920"/>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705263" y="0"/>
            <a:ext cx="2731275" cy="2559920"/>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5410526" y="0"/>
            <a:ext cx="2731275" cy="2559920"/>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8115789" y="0"/>
            <a:ext cx="2731275" cy="2559920"/>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13526313" y="0"/>
            <a:ext cx="2731275" cy="2559920"/>
          </a:xfrm>
        </p:spPr>
        <p:txBody>
          <a:bodyPr lIns="182880" tIns="91440" rIns="182880" bIns="91440"/>
          <a:lstStyle>
            <a:lvl1pPr marL="0" indent="0">
              <a:buFontTx/>
              <a:buNone/>
              <a:defRPr/>
            </a:lvl1pPr>
          </a:lstStyle>
          <a:p>
            <a:endParaRPr lang="en-US" dirty="0"/>
          </a:p>
        </p:txBody>
      </p:sp>
      <p:sp>
        <p:nvSpPr>
          <p:cNvPr id="25" name="Picture Placeholder 3"/>
          <p:cNvSpPr>
            <a:spLocks noGrp="1"/>
          </p:cNvSpPr>
          <p:nvPr>
            <p:ph type="pic" sz="quarter" idx="25"/>
          </p:nvPr>
        </p:nvSpPr>
        <p:spPr>
          <a:xfrm>
            <a:off x="10821052" y="0"/>
            <a:ext cx="2731275" cy="2559920"/>
          </a:xfrm>
        </p:spPr>
        <p:txBody>
          <a:bodyPr lIns="182880" tIns="91440" rIns="182880" bIns="91440"/>
          <a:lstStyle>
            <a:lvl1pPr marL="0" indent="0">
              <a:buFontTx/>
              <a:buNone/>
              <a:defRPr/>
            </a:lvl1pPr>
          </a:lstStyle>
          <a:p>
            <a:endParaRPr lang="en-US" dirty="0"/>
          </a:p>
        </p:txBody>
      </p:sp>
      <p:sp>
        <p:nvSpPr>
          <p:cNvPr id="28" name="Picture Placeholder 3"/>
          <p:cNvSpPr>
            <a:spLocks noGrp="1"/>
          </p:cNvSpPr>
          <p:nvPr>
            <p:ph type="pic" sz="quarter" idx="26"/>
          </p:nvPr>
        </p:nvSpPr>
        <p:spPr>
          <a:xfrm>
            <a:off x="0" y="2532831"/>
            <a:ext cx="2731275" cy="2559920"/>
          </a:xfrm>
        </p:spPr>
        <p:txBody>
          <a:bodyPr lIns="182880" tIns="91440" rIns="182880" bIns="91440"/>
          <a:lstStyle>
            <a:lvl1pPr marL="0" indent="0">
              <a:buFontTx/>
              <a:buNone/>
              <a:defRPr/>
            </a:lvl1pPr>
          </a:lstStyle>
          <a:p>
            <a:endParaRPr lang="en-US" dirty="0"/>
          </a:p>
        </p:txBody>
      </p:sp>
      <p:sp>
        <p:nvSpPr>
          <p:cNvPr id="29" name="Picture Placeholder 3"/>
          <p:cNvSpPr>
            <a:spLocks noGrp="1"/>
          </p:cNvSpPr>
          <p:nvPr>
            <p:ph type="pic" sz="quarter" idx="27"/>
          </p:nvPr>
        </p:nvSpPr>
        <p:spPr>
          <a:xfrm>
            <a:off x="2705263" y="2532831"/>
            <a:ext cx="2731275" cy="2559920"/>
          </a:xfrm>
        </p:spPr>
        <p:txBody>
          <a:bodyPr lIns="182880" tIns="91440" rIns="182880" bIns="91440"/>
          <a:lstStyle>
            <a:lvl1pPr marL="0" indent="0">
              <a:buFontTx/>
              <a:buNone/>
              <a:defRPr/>
            </a:lvl1pPr>
          </a:lstStyle>
          <a:p>
            <a:endParaRPr lang="en-US" dirty="0"/>
          </a:p>
        </p:txBody>
      </p:sp>
      <p:sp>
        <p:nvSpPr>
          <p:cNvPr id="30" name="Picture Placeholder 3"/>
          <p:cNvSpPr>
            <a:spLocks noGrp="1"/>
          </p:cNvSpPr>
          <p:nvPr>
            <p:ph type="pic" sz="quarter" idx="28"/>
          </p:nvPr>
        </p:nvSpPr>
        <p:spPr>
          <a:xfrm>
            <a:off x="5410526" y="2532831"/>
            <a:ext cx="2731275" cy="2559920"/>
          </a:xfrm>
        </p:spPr>
        <p:txBody>
          <a:bodyPr lIns="182880" tIns="91440" rIns="182880" bIns="91440"/>
          <a:lstStyle>
            <a:lvl1pPr marL="0" indent="0">
              <a:buFontTx/>
              <a:buNone/>
              <a:defRPr/>
            </a:lvl1pPr>
          </a:lstStyle>
          <a:p>
            <a:endParaRPr lang="en-US" dirty="0"/>
          </a:p>
        </p:txBody>
      </p:sp>
      <p:sp>
        <p:nvSpPr>
          <p:cNvPr id="31" name="Picture Placeholder 3"/>
          <p:cNvSpPr>
            <a:spLocks noGrp="1"/>
          </p:cNvSpPr>
          <p:nvPr>
            <p:ph type="pic" sz="quarter" idx="29"/>
          </p:nvPr>
        </p:nvSpPr>
        <p:spPr>
          <a:xfrm>
            <a:off x="8115789" y="2532831"/>
            <a:ext cx="2731275" cy="2559920"/>
          </a:xfrm>
        </p:spPr>
        <p:txBody>
          <a:bodyPr lIns="182880" tIns="91440" rIns="182880" bIns="91440"/>
          <a:lstStyle>
            <a:lvl1pPr marL="0" indent="0">
              <a:buFontTx/>
              <a:buNone/>
              <a:defRPr/>
            </a:lvl1pPr>
          </a:lstStyle>
          <a:p>
            <a:endParaRPr lang="en-US" dirty="0"/>
          </a:p>
        </p:txBody>
      </p:sp>
      <p:sp>
        <p:nvSpPr>
          <p:cNvPr id="32" name="Picture Placeholder 3"/>
          <p:cNvSpPr>
            <a:spLocks noGrp="1"/>
          </p:cNvSpPr>
          <p:nvPr>
            <p:ph type="pic" sz="quarter" idx="30"/>
          </p:nvPr>
        </p:nvSpPr>
        <p:spPr>
          <a:xfrm>
            <a:off x="13526313" y="2532831"/>
            <a:ext cx="2731275" cy="2559920"/>
          </a:xfrm>
        </p:spPr>
        <p:txBody>
          <a:bodyPr lIns="182880" tIns="91440" rIns="182880" bIns="91440"/>
          <a:lstStyle>
            <a:lvl1pPr marL="0" indent="0">
              <a:buFontTx/>
              <a:buNone/>
              <a:defRPr/>
            </a:lvl1pPr>
          </a:lstStyle>
          <a:p>
            <a:endParaRPr lang="en-US" dirty="0"/>
          </a:p>
        </p:txBody>
      </p:sp>
      <p:sp>
        <p:nvSpPr>
          <p:cNvPr id="33" name="Picture Placeholder 3"/>
          <p:cNvSpPr>
            <a:spLocks noGrp="1"/>
          </p:cNvSpPr>
          <p:nvPr>
            <p:ph type="pic" sz="quarter" idx="31"/>
          </p:nvPr>
        </p:nvSpPr>
        <p:spPr>
          <a:xfrm>
            <a:off x="10821052" y="2532831"/>
            <a:ext cx="2731275" cy="2559920"/>
          </a:xfrm>
        </p:spPr>
        <p:txBody>
          <a:bodyPr lIns="182880" tIns="91440" rIns="182880" bIns="91440"/>
          <a:lstStyle>
            <a:lvl1pPr marL="0" indent="0">
              <a:buFontTx/>
              <a:buNone/>
              <a:defRPr/>
            </a:lvl1pPr>
          </a:lstStyle>
          <a:p>
            <a:endParaRPr lang="en-US" dirty="0"/>
          </a:p>
        </p:txBody>
      </p:sp>
      <p:sp>
        <p:nvSpPr>
          <p:cNvPr id="34" name="Picture Placeholder 3"/>
          <p:cNvSpPr>
            <a:spLocks noGrp="1"/>
          </p:cNvSpPr>
          <p:nvPr>
            <p:ph type="pic" sz="quarter" idx="32"/>
          </p:nvPr>
        </p:nvSpPr>
        <p:spPr>
          <a:xfrm>
            <a:off x="0" y="5065662"/>
            <a:ext cx="2731275" cy="2559920"/>
          </a:xfrm>
        </p:spPr>
        <p:txBody>
          <a:bodyPr lIns="182880" tIns="91440" rIns="182880" bIns="91440"/>
          <a:lstStyle>
            <a:lvl1pPr marL="0" indent="0">
              <a:buFontTx/>
              <a:buNone/>
              <a:defRPr/>
            </a:lvl1pPr>
          </a:lstStyle>
          <a:p>
            <a:endParaRPr lang="en-US" dirty="0"/>
          </a:p>
        </p:txBody>
      </p:sp>
      <p:sp>
        <p:nvSpPr>
          <p:cNvPr id="35" name="Picture Placeholder 3"/>
          <p:cNvSpPr>
            <a:spLocks noGrp="1"/>
          </p:cNvSpPr>
          <p:nvPr>
            <p:ph type="pic" sz="quarter" idx="33"/>
          </p:nvPr>
        </p:nvSpPr>
        <p:spPr>
          <a:xfrm>
            <a:off x="2705263" y="5065662"/>
            <a:ext cx="2731275" cy="2559920"/>
          </a:xfrm>
        </p:spPr>
        <p:txBody>
          <a:bodyPr lIns="182880" tIns="91440" rIns="182880" bIns="91440"/>
          <a:lstStyle>
            <a:lvl1pPr marL="0" indent="0">
              <a:buFontTx/>
              <a:buNone/>
              <a:defRPr/>
            </a:lvl1pPr>
          </a:lstStyle>
          <a:p>
            <a:endParaRPr lang="en-US" dirty="0"/>
          </a:p>
        </p:txBody>
      </p:sp>
      <p:sp>
        <p:nvSpPr>
          <p:cNvPr id="36" name="Picture Placeholder 3"/>
          <p:cNvSpPr>
            <a:spLocks noGrp="1"/>
          </p:cNvSpPr>
          <p:nvPr>
            <p:ph type="pic" sz="quarter" idx="34"/>
          </p:nvPr>
        </p:nvSpPr>
        <p:spPr>
          <a:xfrm>
            <a:off x="5410526" y="5065662"/>
            <a:ext cx="2731275" cy="2559920"/>
          </a:xfrm>
        </p:spPr>
        <p:txBody>
          <a:bodyPr lIns="182880" tIns="91440" rIns="182880" bIns="91440"/>
          <a:lstStyle>
            <a:lvl1pPr marL="0" indent="0">
              <a:buFontTx/>
              <a:buNone/>
              <a:defRPr/>
            </a:lvl1pPr>
          </a:lstStyle>
          <a:p>
            <a:endParaRPr lang="en-US" dirty="0"/>
          </a:p>
        </p:txBody>
      </p:sp>
      <p:sp>
        <p:nvSpPr>
          <p:cNvPr id="37" name="Picture Placeholder 3"/>
          <p:cNvSpPr>
            <a:spLocks noGrp="1"/>
          </p:cNvSpPr>
          <p:nvPr>
            <p:ph type="pic" sz="quarter" idx="35"/>
          </p:nvPr>
        </p:nvSpPr>
        <p:spPr>
          <a:xfrm>
            <a:off x="8115789" y="5065662"/>
            <a:ext cx="2731275" cy="2559920"/>
          </a:xfrm>
        </p:spPr>
        <p:txBody>
          <a:bodyPr lIns="182880" tIns="91440" rIns="182880" bIns="91440"/>
          <a:lstStyle>
            <a:lvl1pPr marL="0" indent="0">
              <a:buFontTx/>
              <a:buNone/>
              <a:defRPr/>
            </a:lvl1pPr>
          </a:lstStyle>
          <a:p>
            <a:endParaRPr lang="en-US" dirty="0"/>
          </a:p>
        </p:txBody>
      </p:sp>
      <p:sp>
        <p:nvSpPr>
          <p:cNvPr id="38" name="Picture Placeholder 3"/>
          <p:cNvSpPr>
            <a:spLocks noGrp="1"/>
          </p:cNvSpPr>
          <p:nvPr>
            <p:ph type="pic" sz="quarter" idx="36"/>
          </p:nvPr>
        </p:nvSpPr>
        <p:spPr>
          <a:xfrm>
            <a:off x="13526313" y="5065662"/>
            <a:ext cx="2731275" cy="2559920"/>
          </a:xfrm>
        </p:spPr>
        <p:txBody>
          <a:bodyPr lIns="182880" tIns="91440" rIns="182880" bIns="91440"/>
          <a:lstStyle>
            <a:lvl1pPr marL="0" indent="0">
              <a:buFontTx/>
              <a:buNone/>
              <a:defRPr/>
            </a:lvl1pPr>
          </a:lstStyle>
          <a:p>
            <a:endParaRPr lang="en-US" dirty="0"/>
          </a:p>
        </p:txBody>
      </p:sp>
      <p:sp>
        <p:nvSpPr>
          <p:cNvPr id="39" name="Picture Placeholder 3"/>
          <p:cNvSpPr>
            <a:spLocks noGrp="1"/>
          </p:cNvSpPr>
          <p:nvPr>
            <p:ph type="pic" sz="quarter" idx="37"/>
          </p:nvPr>
        </p:nvSpPr>
        <p:spPr>
          <a:xfrm>
            <a:off x="10821052" y="5065662"/>
            <a:ext cx="2731275" cy="2559920"/>
          </a:xfrm>
        </p:spPr>
        <p:txBody>
          <a:bodyPr lIns="182880" tIns="91440" rIns="182880" bIns="91440"/>
          <a:lstStyle>
            <a:lvl1pPr marL="0" indent="0">
              <a:buFontTx/>
              <a:buNone/>
              <a:defRPr/>
            </a:lvl1pPr>
          </a:lstStyle>
          <a:p>
            <a:endParaRPr lang="en-US" dirty="0"/>
          </a:p>
        </p:txBody>
      </p:sp>
      <p:sp>
        <p:nvSpPr>
          <p:cNvPr id="40" name="Picture Placeholder 3"/>
          <p:cNvSpPr>
            <a:spLocks noGrp="1"/>
          </p:cNvSpPr>
          <p:nvPr>
            <p:ph type="pic" sz="quarter" idx="38"/>
          </p:nvPr>
        </p:nvSpPr>
        <p:spPr>
          <a:xfrm>
            <a:off x="0" y="7598493"/>
            <a:ext cx="2731275" cy="2559920"/>
          </a:xfrm>
        </p:spPr>
        <p:txBody>
          <a:bodyPr lIns="182880" tIns="91440" rIns="182880" bIns="91440"/>
          <a:lstStyle>
            <a:lvl1pPr marL="0" indent="0">
              <a:buFontTx/>
              <a:buNone/>
              <a:defRPr/>
            </a:lvl1pPr>
          </a:lstStyle>
          <a:p>
            <a:endParaRPr lang="en-US" dirty="0"/>
          </a:p>
        </p:txBody>
      </p:sp>
      <p:sp>
        <p:nvSpPr>
          <p:cNvPr id="41" name="Picture Placeholder 3"/>
          <p:cNvSpPr>
            <a:spLocks noGrp="1"/>
          </p:cNvSpPr>
          <p:nvPr>
            <p:ph type="pic" sz="quarter" idx="39"/>
          </p:nvPr>
        </p:nvSpPr>
        <p:spPr>
          <a:xfrm>
            <a:off x="2705263" y="7598493"/>
            <a:ext cx="2731275" cy="2559920"/>
          </a:xfrm>
        </p:spPr>
        <p:txBody>
          <a:bodyPr lIns="182880" tIns="91440" rIns="182880" bIns="91440"/>
          <a:lstStyle>
            <a:lvl1pPr marL="0" indent="0">
              <a:buFontTx/>
              <a:buNone/>
              <a:defRPr/>
            </a:lvl1pPr>
          </a:lstStyle>
          <a:p>
            <a:endParaRPr lang="en-US" dirty="0"/>
          </a:p>
        </p:txBody>
      </p:sp>
      <p:sp>
        <p:nvSpPr>
          <p:cNvPr id="42" name="Picture Placeholder 3"/>
          <p:cNvSpPr>
            <a:spLocks noGrp="1"/>
          </p:cNvSpPr>
          <p:nvPr>
            <p:ph type="pic" sz="quarter" idx="40"/>
          </p:nvPr>
        </p:nvSpPr>
        <p:spPr>
          <a:xfrm>
            <a:off x="5410526" y="7598493"/>
            <a:ext cx="2731275" cy="2559920"/>
          </a:xfrm>
        </p:spPr>
        <p:txBody>
          <a:bodyPr lIns="182880" tIns="91440" rIns="182880" bIns="91440"/>
          <a:lstStyle>
            <a:lvl1pPr marL="0" indent="0">
              <a:buFontTx/>
              <a:buNone/>
              <a:defRPr/>
            </a:lvl1pPr>
          </a:lstStyle>
          <a:p>
            <a:endParaRPr lang="en-US" dirty="0"/>
          </a:p>
        </p:txBody>
      </p:sp>
      <p:sp>
        <p:nvSpPr>
          <p:cNvPr id="43" name="Picture Placeholder 3"/>
          <p:cNvSpPr>
            <a:spLocks noGrp="1"/>
          </p:cNvSpPr>
          <p:nvPr>
            <p:ph type="pic" sz="quarter" idx="41"/>
          </p:nvPr>
        </p:nvSpPr>
        <p:spPr>
          <a:xfrm>
            <a:off x="8115789" y="7598493"/>
            <a:ext cx="2731275" cy="2559920"/>
          </a:xfrm>
        </p:spPr>
        <p:txBody>
          <a:bodyPr lIns="182880" tIns="91440" rIns="182880" bIns="91440"/>
          <a:lstStyle>
            <a:lvl1pPr marL="0" indent="0">
              <a:buFontTx/>
              <a:buNone/>
              <a:defRPr/>
            </a:lvl1pPr>
          </a:lstStyle>
          <a:p>
            <a:endParaRPr lang="en-US" dirty="0"/>
          </a:p>
        </p:txBody>
      </p:sp>
      <p:sp>
        <p:nvSpPr>
          <p:cNvPr id="44" name="Picture Placeholder 3"/>
          <p:cNvSpPr>
            <a:spLocks noGrp="1"/>
          </p:cNvSpPr>
          <p:nvPr>
            <p:ph type="pic" sz="quarter" idx="42"/>
          </p:nvPr>
        </p:nvSpPr>
        <p:spPr>
          <a:xfrm>
            <a:off x="13526313" y="7598493"/>
            <a:ext cx="2731275" cy="2559920"/>
          </a:xfrm>
        </p:spPr>
        <p:txBody>
          <a:bodyPr lIns="182880" tIns="91440" rIns="182880" bIns="91440"/>
          <a:lstStyle>
            <a:lvl1pPr marL="0" indent="0">
              <a:buFontTx/>
              <a:buNone/>
              <a:defRPr/>
            </a:lvl1pPr>
          </a:lstStyle>
          <a:p>
            <a:endParaRPr lang="en-US" dirty="0"/>
          </a:p>
        </p:txBody>
      </p:sp>
      <p:sp>
        <p:nvSpPr>
          <p:cNvPr id="45" name="Picture Placeholder 3"/>
          <p:cNvSpPr>
            <a:spLocks noGrp="1"/>
          </p:cNvSpPr>
          <p:nvPr>
            <p:ph type="pic" sz="quarter" idx="43"/>
          </p:nvPr>
        </p:nvSpPr>
        <p:spPr>
          <a:xfrm>
            <a:off x="10821052" y="7598493"/>
            <a:ext cx="2731275" cy="2559920"/>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80278056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3251518" cy="504726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4741796" y="2069306"/>
            <a:ext cx="3251518" cy="504726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6" name="Picture Placeholder 3"/>
          <p:cNvSpPr>
            <a:spLocks noGrp="1"/>
          </p:cNvSpPr>
          <p:nvPr>
            <p:ph type="pic" sz="quarter" idx="12"/>
          </p:nvPr>
        </p:nvSpPr>
        <p:spPr>
          <a:xfrm>
            <a:off x="8264274" y="2069306"/>
            <a:ext cx="3251518" cy="504726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7" name="Picture Placeholder 3"/>
          <p:cNvSpPr>
            <a:spLocks noGrp="1"/>
          </p:cNvSpPr>
          <p:nvPr>
            <p:ph type="pic" sz="quarter" idx="13"/>
          </p:nvPr>
        </p:nvSpPr>
        <p:spPr>
          <a:xfrm>
            <a:off x="11786751" y="2069306"/>
            <a:ext cx="3251518" cy="504726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10" name="Text Placeholder 9"/>
          <p:cNvSpPr>
            <a:spLocks noGrp="1"/>
          </p:cNvSpPr>
          <p:nvPr>
            <p:ph type="body" sz="quarter" idx="14"/>
          </p:nvPr>
        </p:nvSpPr>
        <p:spPr>
          <a:xfrm>
            <a:off x="1219319" y="7377463"/>
            <a:ext cx="325151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4741796" y="7377463"/>
            <a:ext cx="325151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8264274" y="7377463"/>
            <a:ext cx="325151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11786751" y="7377463"/>
            <a:ext cx="325151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714260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3251518" cy="504726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4741796" y="2069306"/>
            <a:ext cx="3251518" cy="504726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6" name="Picture Placeholder 3"/>
          <p:cNvSpPr>
            <a:spLocks noGrp="1"/>
          </p:cNvSpPr>
          <p:nvPr>
            <p:ph type="pic" sz="quarter" idx="12"/>
          </p:nvPr>
        </p:nvSpPr>
        <p:spPr>
          <a:xfrm>
            <a:off x="8264274" y="2069306"/>
            <a:ext cx="3251518" cy="504726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7" name="Picture Placeholder 3"/>
          <p:cNvSpPr>
            <a:spLocks noGrp="1"/>
          </p:cNvSpPr>
          <p:nvPr>
            <p:ph type="pic" sz="quarter" idx="13"/>
          </p:nvPr>
        </p:nvSpPr>
        <p:spPr>
          <a:xfrm>
            <a:off x="11786751" y="2069306"/>
            <a:ext cx="3251518" cy="504726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10" name="Text Placeholder 9"/>
          <p:cNvSpPr>
            <a:spLocks noGrp="1"/>
          </p:cNvSpPr>
          <p:nvPr>
            <p:ph type="body" sz="quarter" idx="14"/>
          </p:nvPr>
        </p:nvSpPr>
        <p:spPr>
          <a:xfrm>
            <a:off x="1219319" y="7377463"/>
            <a:ext cx="325151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4741796" y="7377463"/>
            <a:ext cx="325151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8264274" y="7377463"/>
            <a:ext cx="325151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11786751" y="7377463"/>
            <a:ext cx="325151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556176239"/>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dirty="0"/>
              <a:t>06.11.19</a:t>
            </a:r>
            <a:endParaRPr lang="en-US" dirty="0"/>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437358928"/>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504726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5909633" y="2069306"/>
            <a:ext cx="4438322" cy="504726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6" name="Picture Placeholder 3"/>
          <p:cNvSpPr>
            <a:spLocks noGrp="1"/>
          </p:cNvSpPr>
          <p:nvPr>
            <p:ph type="pic" sz="quarter" idx="12"/>
          </p:nvPr>
        </p:nvSpPr>
        <p:spPr>
          <a:xfrm>
            <a:off x="10599947" y="2069306"/>
            <a:ext cx="4438322" cy="504726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8" name="Text Placeholder 9"/>
          <p:cNvSpPr>
            <a:spLocks noGrp="1"/>
          </p:cNvSpPr>
          <p:nvPr>
            <p:ph type="body" sz="quarter" idx="14"/>
          </p:nvPr>
        </p:nvSpPr>
        <p:spPr>
          <a:xfrm>
            <a:off x="1219319" y="7377463"/>
            <a:ext cx="4438322"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909633" y="7377463"/>
            <a:ext cx="4438322"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10599947" y="7377463"/>
            <a:ext cx="4438322"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389609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504726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5909633" y="2069306"/>
            <a:ext cx="4438322" cy="504726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6" name="Picture Placeholder 3"/>
          <p:cNvSpPr>
            <a:spLocks noGrp="1"/>
          </p:cNvSpPr>
          <p:nvPr>
            <p:ph type="pic" sz="quarter" idx="12"/>
          </p:nvPr>
        </p:nvSpPr>
        <p:spPr>
          <a:xfrm>
            <a:off x="10599947" y="2069306"/>
            <a:ext cx="4438322" cy="504726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8" name="Text Placeholder 9"/>
          <p:cNvSpPr>
            <a:spLocks noGrp="1"/>
          </p:cNvSpPr>
          <p:nvPr>
            <p:ph type="body" sz="quarter" idx="14"/>
          </p:nvPr>
        </p:nvSpPr>
        <p:spPr>
          <a:xfrm>
            <a:off x="1219319" y="7377463"/>
            <a:ext cx="4438322"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909633" y="7377463"/>
            <a:ext cx="4438322"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10599947" y="7377463"/>
            <a:ext cx="4438322"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40419964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20" y="2069306"/>
            <a:ext cx="6781448" cy="504726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8256822" y="2069306"/>
            <a:ext cx="6781448" cy="504726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8" name="Text Placeholder 9"/>
          <p:cNvSpPr>
            <a:spLocks noGrp="1"/>
          </p:cNvSpPr>
          <p:nvPr>
            <p:ph type="body" sz="quarter" idx="14"/>
          </p:nvPr>
        </p:nvSpPr>
        <p:spPr>
          <a:xfrm>
            <a:off x="1219320" y="7377463"/>
            <a:ext cx="678144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8256822" y="7377463"/>
            <a:ext cx="678144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53130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20" y="2069306"/>
            <a:ext cx="6781448" cy="504726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8256822" y="2069306"/>
            <a:ext cx="6781448" cy="504726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8" name="Text Placeholder 9"/>
          <p:cNvSpPr>
            <a:spLocks noGrp="1"/>
          </p:cNvSpPr>
          <p:nvPr>
            <p:ph type="body" sz="quarter" idx="14"/>
          </p:nvPr>
        </p:nvSpPr>
        <p:spPr>
          <a:xfrm>
            <a:off x="1219320" y="7377463"/>
            <a:ext cx="678144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8256822" y="7377463"/>
            <a:ext cx="6781448"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15515197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7"/>
            <a:ext cx="3251518" cy="218657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867"/>
            </a:lvl1pPr>
          </a:lstStyle>
          <a:p>
            <a:endParaRPr lang="en-US" dirty="0"/>
          </a:p>
        </p:txBody>
      </p:sp>
      <p:sp>
        <p:nvSpPr>
          <p:cNvPr id="5" name="Picture Placeholder 3"/>
          <p:cNvSpPr>
            <a:spLocks noGrp="1"/>
          </p:cNvSpPr>
          <p:nvPr>
            <p:ph type="pic" sz="quarter" idx="11"/>
          </p:nvPr>
        </p:nvSpPr>
        <p:spPr>
          <a:xfrm>
            <a:off x="4741796" y="2069307"/>
            <a:ext cx="3251518" cy="218657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867"/>
            </a:lvl1pPr>
          </a:lstStyle>
          <a:p>
            <a:endParaRPr lang="en-US" dirty="0"/>
          </a:p>
        </p:txBody>
      </p:sp>
      <p:sp>
        <p:nvSpPr>
          <p:cNvPr id="6" name="Picture Placeholder 3"/>
          <p:cNvSpPr>
            <a:spLocks noGrp="1"/>
          </p:cNvSpPr>
          <p:nvPr>
            <p:ph type="pic" sz="quarter" idx="12"/>
          </p:nvPr>
        </p:nvSpPr>
        <p:spPr>
          <a:xfrm>
            <a:off x="8264274" y="2069307"/>
            <a:ext cx="3251518" cy="218657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867"/>
            </a:lvl1pPr>
          </a:lstStyle>
          <a:p>
            <a:endParaRPr lang="en-US" dirty="0"/>
          </a:p>
        </p:txBody>
      </p:sp>
      <p:sp>
        <p:nvSpPr>
          <p:cNvPr id="7" name="Picture Placeholder 3"/>
          <p:cNvSpPr>
            <a:spLocks noGrp="1"/>
          </p:cNvSpPr>
          <p:nvPr>
            <p:ph type="pic" sz="quarter" idx="13"/>
          </p:nvPr>
        </p:nvSpPr>
        <p:spPr>
          <a:xfrm>
            <a:off x="11786751" y="2069307"/>
            <a:ext cx="3251518" cy="218657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867"/>
            </a:lvl1pPr>
          </a:lstStyle>
          <a:p>
            <a:endParaRPr lang="en-US" dirty="0"/>
          </a:p>
        </p:txBody>
      </p:sp>
      <p:sp>
        <p:nvSpPr>
          <p:cNvPr id="14" name="Content Placeholder 13"/>
          <p:cNvSpPr>
            <a:spLocks noGrp="1"/>
          </p:cNvSpPr>
          <p:nvPr>
            <p:ph sz="quarter" idx="18"/>
          </p:nvPr>
        </p:nvSpPr>
        <p:spPr>
          <a:xfrm>
            <a:off x="1219319" y="4525635"/>
            <a:ext cx="325558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740442" y="4525635"/>
            <a:ext cx="325558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8261564" y="4525635"/>
            <a:ext cx="325558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11782687" y="4525635"/>
            <a:ext cx="325558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787455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7"/>
            <a:ext cx="3251518" cy="218657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867"/>
            </a:lvl1pPr>
          </a:lstStyle>
          <a:p>
            <a:endParaRPr lang="en-US" dirty="0"/>
          </a:p>
        </p:txBody>
      </p:sp>
      <p:sp>
        <p:nvSpPr>
          <p:cNvPr id="5" name="Picture Placeholder 3"/>
          <p:cNvSpPr>
            <a:spLocks noGrp="1"/>
          </p:cNvSpPr>
          <p:nvPr>
            <p:ph type="pic" sz="quarter" idx="11"/>
          </p:nvPr>
        </p:nvSpPr>
        <p:spPr>
          <a:xfrm>
            <a:off x="4741796" y="2069307"/>
            <a:ext cx="3251518" cy="218657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867"/>
            </a:lvl1pPr>
          </a:lstStyle>
          <a:p>
            <a:endParaRPr lang="en-US" dirty="0"/>
          </a:p>
        </p:txBody>
      </p:sp>
      <p:sp>
        <p:nvSpPr>
          <p:cNvPr id="6" name="Picture Placeholder 3"/>
          <p:cNvSpPr>
            <a:spLocks noGrp="1"/>
          </p:cNvSpPr>
          <p:nvPr>
            <p:ph type="pic" sz="quarter" idx="12"/>
          </p:nvPr>
        </p:nvSpPr>
        <p:spPr>
          <a:xfrm>
            <a:off x="8264274" y="2069307"/>
            <a:ext cx="3251518" cy="218657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867"/>
            </a:lvl1pPr>
          </a:lstStyle>
          <a:p>
            <a:endParaRPr lang="en-US" dirty="0"/>
          </a:p>
        </p:txBody>
      </p:sp>
      <p:sp>
        <p:nvSpPr>
          <p:cNvPr id="7" name="Picture Placeholder 3"/>
          <p:cNvSpPr>
            <a:spLocks noGrp="1"/>
          </p:cNvSpPr>
          <p:nvPr>
            <p:ph type="pic" sz="quarter" idx="13"/>
          </p:nvPr>
        </p:nvSpPr>
        <p:spPr>
          <a:xfrm>
            <a:off x="11786751" y="2069307"/>
            <a:ext cx="3251518" cy="218657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867"/>
            </a:lvl1pPr>
          </a:lstStyle>
          <a:p>
            <a:endParaRPr lang="en-US" dirty="0"/>
          </a:p>
        </p:txBody>
      </p:sp>
      <p:sp>
        <p:nvSpPr>
          <p:cNvPr id="14" name="Content Placeholder 13"/>
          <p:cNvSpPr>
            <a:spLocks noGrp="1"/>
          </p:cNvSpPr>
          <p:nvPr>
            <p:ph sz="quarter" idx="18"/>
          </p:nvPr>
        </p:nvSpPr>
        <p:spPr>
          <a:xfrm>
            <a:off x="1219319" y="4525635"/>
            <a:ext cx="325558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740442" y="4525635"/>
            <a:ext cx="325558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8261564" y="4525635"/>
            <a:ext cx="325558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11782687" y="4525635"/>
            <a:ext cx="325558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378960029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218067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5909633" y="2069306"/>
            <a:ext cx="4438322" cy="2180673"/>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6" name="Picture Placeholder 3"/>
          <p:cNvSpPr>
            <a:spLocks noGrp="1"/>
          </p:cNvSpPr>
          <p:nvPr>
            <p:ph type="pic" sz="quarter" idx="12"/>
          </p:nvPr>
        </p:nvSpPr>
        <p:spPr>
          <a:xfrm>
            <a:off x="10599947" y="2069306"/>
            <a:ext cx="4438322" cy="2180673"/>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11" name="Content Placeholder 13"/>
          <p:cNvSpPr>
            <a:spLocks noGrp="1"/>
          </p:cNvSpPr>
          <p:nvPr>
            <p:ph sz="quarter" idx="18"/>
          </p:nvPr>
        </p:nvSpPr>
        <p:spPr>
          <a:xfrm>
            <a:off x="1219319" y="4525635"/>
            <a:ext cx="443832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909633" y="4525635"/>
            <a:ext cx="443832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10599947" y="4525635"/>
            <a:ext cx="443832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45279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218067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5909633" y="2069306"/>
            <a:ext cx="4438322" cy="2180673"/>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6" name="Picture Placeholder 3"/>
          <p:cNvSpPr>
            <a:spLocks noGrp="1"/>
          </p:cNvSpPr>
          <p:nvPr>
            <p:ph type="pic" sz="quarter" idx="12"/>
          </p:nvPr>
        </p:nvSpPr>
        <p:spPr>
          <a:xfrm>
            <a:off x="10599947" y="2069306"/>
            <a:ext cx="4438322" cy="2180673"/>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11" name="Content Placeholder 13"/>
          <p:cNvSpPr>
            <a:spLocks noGrp="1"/>
          </p:cNvSpPr>
          <p:nvPr>
            <p:ph sz="quarter" idx="18"/>
          </p:nvPr>
        </p:nvSpPr>
        <p:spPr>
          <a:xfrm>
            <a:off x="1219319" y="4525635"/>
            <a:ext cx="443832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909633" y="4525635"/>
            <a:ext cx="443832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10599947" y="4525635"/>
            <a:ext cx="4438322"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73563305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20" y="2069306"/>
            <a:ext cx="6781448" cy="218067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8256822" y="2069306"/>
            <a:ext cx="6781448" cy="2180673"/>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7" name="Content Placeholder 13"/>
          <p:cNvSpPr>
            <a:spLocks noGrp="1"/>
          </p:cNvSpPr>
          <p:nvPr>
            <p:ph sz="quarter" idx="18"/>
          </p:nvPr>
        </p:nvSpPr>
        <p:spPr>
          <a:xfrm>
            <a:off x="1219319" y="4525635"/>
            <a:ext cx="6779414"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8258855" y="4525635"/>
            <a:ext cx="6779414"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527082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20" y="2069306"/>
            <a:ext cx="6781448" cy="218067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5" name="Picture Placeholder 3"/>
          <p:cNvSpPr>
            <a:spLocks noGrp="1"/>
          </p:cNvSpPr>
          <p:nvPr>
            <p:ph type="pic" sz="quarter" idx="11"/>
          </p:nvPr>
        </p:nvSpPr>
        <p:spPr>
          <a:xfrm>
            <a:off x="8256822" y="2069306"/>
            <a:ext cx="6781448" cy="2180673"/>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867"/>
            </a:lvl1pPr>
          </a:lstStyle>
          <a:p>
            <a:pPr lvl="0"/>
            <a:endParaRPr lang="en-US" dirty="0"/>
          </a:p>
        </p:txBody>
      </p:sp>
      <p:sp>
        <p:nvSpPr>
          <p:cNvPr id="7" name="Content Placeholder 13"/>
          <p:cNvSpPr>
            <a:spLocks noGrp="1"/>
          </p:cNvSpPr>
          <p:nvPr>
            <p:ph sz="quarter" idx="18"/>
          </p:nvPr>
        </p:nvSpPr>
        <p:spPr>
          <a:xfrm>
            <a:off x="1219319" y="4525635"/>
            <a:ext cx="6779414"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8258855" y="4525635"/>
            <a:ext cx="6779414" cy="44264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193389944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Tree>
    <p:extLst>
      <p:ext uri="{BB962C8B-B14F-4D97-AF65-F5344CB8AC3E}">
        <p14:creationId xmlns:p14="http://schemas.microsoft.com/office/powerpoint/2010/main" val="209616434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7964" y="2069307"/>
            <a:ext cx="3251518" cy="2186570"/>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4740442" y="2069307"/>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8262919" y="2069307"/>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7" name="Picture Placeholder 3"/>
          <p:cNvSpPr>
            <a:spLocks noGrp="1"/>
          </p:cNvSpPr>
          <p:nvPr>
            <p:ph type="pic" sz="quarter" idx="13"/>
          </p:nvPr>
        </p:nvSpPr>
        <p:spPr>
          <a:xfrm>
            <a:off x="11785396" y="2069307"/>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4" name="Content Placeholder 13"/>
          <p:cNvSpPr>
            <a:spLocks noGrp="1"/>
          </p:cNvSpPr>
          <p:nvPr>
            <p:ph sz="quarter" idx="18"/>
          </p:nvPr>
        </p:nvSpPr>
        <p:spPr>
          <a:xfrm>
            <a:off x="1217964" y="6987068"/>
            <a:ext cx="3255582" cy="1965034"/>
          </a:xfrm>
        </p:spPr>
        <p:txBody>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739087" y="6987068"/>
            <a:ext cx="3255582" cy="1965034"/>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8260210" y="6987068"/>
            <a:ext cx="3255582" cy="1965034"/>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11781332" y="6987068"/>
            <a:ext cx="3255582" cy="1965034"/>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1217964" y="4528188"/>
            <a:ext cx="3251518" cy="2186570"/>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12" name="Picture Placeholder 3"/>
          <p:cNvSpPr>
            <a:spLocks noGrp="1"/>
          </p:cNvSpPr>
          <p:nvPr>
            <p:ph type="pic" sz="quarter" idx="23"/>
          </p:nvPr>
        </p:nvSpPr>
        <p:spPr>
          <a:xfrm>
            <a:off x="4740442" y="4528188"/>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3" name="Picture Placeholder 3"/>
          <p:cNvSpPr>
            <a:spLocks noGrp="1"/>
          </p:cNvSpPr>
          <p:nvPr>
            <p:ph type="pic" sz="quarter" idx="24"/>
          </p:nvPr>
        </p:nvSpPr>
        <p:spPr>
          <a:xfrm>
            <a:off x="8262919" y="4528188"/>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6" name="Picture Placeholder 3"/>
          <p:cNvSpPr>
            <a:spLocks noGrp="1"/>
          </p:cNvSpPr>
          <p:nvPr>
            <p:ph type="pic" sz="quarter" idx="25"/>
          </p:nvPr>
        </p:nvSpPr>
        <p:spPr>
          <a:xfrm>
            <a:off x="11785396" y="4528188"/>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Tree>
    <p:extLst>
      <p:ext uri="{BB962C8B-B14F-4D97-AF65-F5344CB8AC3E}">
        <p14:creationId xmlns:p14="http://schemas.microsoft.com/office/powerpoint/2010/main" val="172757771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7964" y="2069307"/>
            <a:ext cx="3251518" cy="2186570"/>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4740442" y="2069307"/>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8262919" y="2069307"/>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7" name="Picture Placeholder 3"/>
          <p:cNvSpPr>
            <a:spLocks noGrp="1"/>
          </p:cNvSpPr>
          <p:nvPr>
            <p:ph type="pic" sz="quarter" idx="13"/>
          </p:nvPr>
        </p:nvSpPr>
        <p:spPr>
          <a:xfrm>
            <a:off x="11785396" y="2069307"/>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4" name="Content Placeholder 13"/>
          <p:cNvSpPr>
            <a:spLocks noGrp="1"/>
          </p:cNvSpPr>
          <p:nvPr>
            <p:ph sz="quarter" idx="18"/>
          </p:nvPr>
        </p:nvSpPr>
        <p:spPr>
          <a:xfrm>
            <a:off x="1217964" y="6987068"/>
            <a:ext cx="3255582" cy="1965034"/>
          </a:xfrm>
        </p:spPr>
        <p:txBody>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739087" y="6987068"/>
            <a:ext cx="3255582" cy="1965034"/>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8260210" y="6987068"/>
            <a:ext cx="3255582" cy="1965034"/>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11781332" y="6987068"/>
            <a:ext cx="3255582" cy="1965034"/>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1217964" y="4528188"/>
            <a:ext cx="3251518" cy="2186570"/>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12" name="Picture Placeholder 3"/>
          <p:cNvSpPr>
            <a:spLocks noGrp="1"/>
          </p:cNvSpPr>
          <p:nvPr>
            <p:ph type="pic" sz="quarter" idx="23"/>
          </p:nvPr>
        </p:nvSpPr>
        <p:spPr>
          <a:xfrm>
            <a:off x="4740442" y="4528188"/>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3" name="Picture Placeholder 3"/>
          <p:cNvSpPr>
            <a:spLocks noGrp="1"/>
          </p:cNvSpPr>
          <p:nvPr>
            <p:ph type="pic" sz="quarter" idx="24"/>
          </p:nvPr>
        </p:nvSpPr>
        <p:spPr>
          <a:xfrm>
            <a:off x="8262919" y="4528188"/>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6" name="Picture Placeholder 3"/>
          <p:cNvSpPr>
            <a:spLocks noGrp="1"/>
          </p:cNvSpPr>
          <p:nvPr>
            <p:ph type="pic" sz="quarter" idx="25"/>
          </p:nvPr>
        </p:nvSpPr>
        <p:spPr>
          <a:xfrm>
            <a:off x="11785396" y="4528188"/>
            <a:ext cx="3251518" cy="2186570"/>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7" name="Text Placeholder 4"/>
          <p:cNvSpPr>
            <a:spLocks noGrp="1"/>
          </p:cNvSpPr>
          <p:nvPr>
            <p:ph type="body" sz="quarter" idx="26"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46437126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5" name="Picture Placeholder 3"/>
          <p:cNvSpPr>
            <a:spLocks noGrp="1"/>
          </p:cNvSpPr>
          <p:nvPr>
            <p:ph type="pic" sz="quarter" idx="11"/>
          </p:nvPr>
        </p:nvSpPr>
        <p:spPr>
          <a:xfrm>
            <a:off x="5909633" y="2069306"/>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10599947" y="2069306"/>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1" name="Content Placeholder 13"/>
          <p:cNvSpPr>
            <a:spLocks noGrp="1"/>
          </p:cNvSpPr>
          <p:nvPr>
            <p:ph sz="quarter" idx="18"/>
          </p:nvPr>
        </p:nvSpPr>
        <p:spPr>
          <a:xfrm>
            <a:off x="1219319" y="6992967"/>
            <a:ext cx="4438322" cy="202968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909633" y="6992967"/>
            <a:ext cx="4438322" cy="202968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10599947" y="6992967"/>
            <a:ext cx="4438322" cy="202968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1219319" y="4534084"/>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5" name="Picture Placeholder 3"/>
          <p:cNvSpPr>
            <a:spLocks noGrp="1"/>
          </p:cNvSpPr>
          <p:nvPr>
            <p:ph type="pic" sz="quarter" idx="24"/>
          </p:nvPr>
        </p:nvSpPr>
        <p:spPr>
          <a:xfrm>
            <a:off x="5909633" y="4534084"/>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6" name="Picture Placeholder 3"/>
          <p:cNvSpPr>
            <a:spLocks noGrp="1"/>
          </p:cNvSpPr>
          <p:nvPr>
            <p:ph type="pic" sz="quarter" idx="25"/>
          </p:nvPr>
        </p:nvSpPr>
        <p:spPr>
          <a:xfrm>
            <a:off x="10599947" y="4534084"/>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Tree>
    <p:extLst>
      <p:ext uri="{BB962C8B-B14F-4D97-AF65-F5344CB8AC3E}">
        <p14:creationId xmlns:p14="http://schemas.microsoft.com/office/powerpoint/2010/main" val="397884924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5" name="Picture Placeholder 3"/>
          <p:cNvSpPr>
            <a:spLocks noGrp="1"/>
          </p:cNvSpPr>
          <p:nvPr>
            <p:ph type="pic" sz="quarter" idx="11"/>
          </p:nvPr>
        </p:nvSpPr>
        <p:spPr>
          <a:xfrm>
            <a:off x="5909633" y="2069306"/>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10599947" y="2069306"/>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1" name="Content Placeholder 13"/>
          <p:cNvSpPr>
            <a:spLocks noGrp="1"/>
          </p:cNvSpPr>
          <p:nvPr>
            <p:ph sz="quarter" idx="18"/>
          </p:nvPr>
        </p:nvSpPr>
        <p:spPr>
          <a:xfrm>
            <a:off x="1219319" y="6992967"/>
            <a:ext cx="4438322" cy="202968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909633" y="6992967"/>
            <a:ext cx="4438322" cy="202968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10599947" y="6992967"/>
            <a:ext cx="4438322" cy="202968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1219319" y="4534084"/>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5" name="Picture Placeholder 3"/>
          <p:cNvSpPr>
            <a:spLocks noGrp="1"/>
          </p:cNvSpPr>
          <p:nvPr>
            <p:ph type="pic" sz="quarter" idx="24"/>
          </p:nvPr>
        </p:nvSpPr>
        <p:spPr>
          <a:xfrm>
            <a:off x="5909633" y="4534084"/>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6" name="Picture Placeholder 3"/>
          <p:cNvSpPr>
            <a:spLocks noGrp="1"/>
          </p:cNvSpPr>
          <p:nvPr>
            <p:ph type="pic" sz="quarter" idx="25"/>
          </p:nvPr>
        </p:nvSpPr>
        <p:spPr>
          <a:xfrm>
            <a:off x="10599947" y="4534084"/>
            <a:ext cx="4438322"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7" name="Text Placeholder 4"/>
          <p:cNvSpPr>
            <a:spLocks noGrp="1"/>
          </p:cNvSpPr>
          <p:nvPr>
            <p:ph type="body" sz="quarter" idx="26"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75580798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21353" y="2069306"/>
            <a:ext cx="6781448"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5" name="Picture Placeholder 3"/>
          <p:cNvSpPr>
            <a:spLocks noGrp="1"/>
          </p:cNvSpPr>
          <p:nvPr>
            <p:ph type="pic" sz="quarter" idx="11"/>
          </p:nvPr>
        </p:nvSpPr>
        <p:spPr>
          <a:xfrm>
            <a:off x="8258855" y="2069306"/>
            <a:ext cx="6781448"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7" name="Content Placeholder 13"/>
          <p:cNvSpPr>
            <a:spLocks noGrp="1"/>
          </p:cNvSpPr>
          <p:nvPr>
            <p:ph sz="quarter" idx="18"/>
          </p:nvPr>
        </p:nvSpPr>
        <p:spPr>
          <a:xfrm>
            <a:off x="1219319" y="6968401"/>
            <a:ext cx="6779414" cy="198370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8258855" y="6968401"/>
            <a:ext cx="6779414" cy="198370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1221353" y="4534084"/>
            <a:ext cx="6781448"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1" name="Picture Placeholder 3"/>
          <p:cNvSpPr>
            <a:spLocks noGrp="1"/>
          </p:cNvSpPr>
          <p:nvPr>
            <p:ph type="pic" sz="quarter" idx="25"/>
          </p:nvPr>
        </p:nvSpPr>
        <p:spPr>
          <a:xfrm>
            <a:off x="8258855" y="4534084"/>
            <a:ext cx="6781448"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Tree>
    <p:extLst>
      <p:ext uri="{BB962C8B-B14F-4D97-AF65-F5344CB8AC3E}">
        <p14:creationId xmlns:p14="http://schemas.microsoft.com/office/powerpoint/2010/main" val="294651204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21353" y="2069306"/>
            <a:ext cx="6781448"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5" name="Picture Placeholder 3"/>
          <p:cNvSpPr>
            <a:spLocks noGrp="1"/>
          </p:cNvSpPr>
          <p:nvPr>
            <p:ph type="pic" sz="quarter" idx="11"/>
          </p:nvPr>
        </p:nvSpPr>
        <p:spPr>
          <a:xfrm>
            <a:off x="8258855" y="2069306"/>
            <a:ext cx="6781448"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7" name="Content Placeholder 13"/>
          <p:cNvSpPr>
            <a:spLocks noGrp="1"/>
          </p:cNvSpPr>
          <p:nvPr>
            <p:ph sz="quarter" idx="18"/>
          </p:nvPr>
        </p:nvSpPr>
        <p:spPr>
          <a:xfrm>
            <a:off x="1219319" y="6968401"/>
            <a:ext cx="6779414" cy="198370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8258855" y="6968401"/>
            <a:ext cx="6779414" cy="1983700"/>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1221353" y="4534084"/>
            <a:ext cx="6781448"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1" name="Picture Placeholder 3"/>
          <p:cNvSpPr>
            <a:spLocks noGrp="1"/>
          </p:cNvSpPr>
          <p:nvPr>
            <p:ph type="pic" sz="quarter" idx="25"/>
          </p:nvPr>
        </p:nvSpPr>
        <p:spPr>
          <a:xfrm>
            <a:off x="8258855" y="4534084"/>
            <a:ext cx="6781448" cy="2180673"/>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12" name="Text Placeholder 4"/>
          <p:cNvSpPr>
            <a:spLocks noGrp="1"/>
          </p:cNvSpPr>
          <p:nvPr>
            <p:ph type="body" sz="quarter" idx="26"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1821604898"/>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3251518" cy="6319174"/>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4741796" y="2069306"/>
            <a:ext cx="325151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8264274" y="2069306"/>
            <a:ext cx="325151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7" name="Picture Placeholder 3"/>
          <p:cNvSpPr>
            <a:spLocks noGrp="1"/>
          </p:cNvSpPr>
          <p:nvPr>
            <p:ph type="pic" sz="quarter" idx="13"/>
          </p:nvPr>
        </p:nvSpPr>
        <p:spPr>
          <a:xfrm>
            <a:off x="11786751" y="2069306"/>
            <a:ext cx="325151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8" name="Text Placeholder 7"/>
          <p:cNvSpPr>
            <a:spLocks noGrp="1"/>
          </p:cNvSpPr>
          <p:nvPr>
            <p:ph type="body" sz="quarter" idx="19"/>
          </p:nvPr>
        </p:nvSpPr>
        <p:spPr>
          <a:xfrm>
            <a:off x="1219319" y="7038175"/>
            <a:ext cx="3255582" cy="1350306"/>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4740442" y="7038175"/>
            <a:ext cx="3255582" cy="1350306"/>
          </a:xfrm>
          <a:solidFill>
            <a:schemeClr val="accent3">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8261564" y="7038175"/>
            <a:ext cx="3255582" cy="1350306"/>
          </a:xfrm>
          <a:solidFill>
            <a:schemeClr val="accent5">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11782687" y="7038175"/>
            <a:ext cx="3255582" cy="1350306"/>
          </a:xfrm>
          <a:solidFill>
            <a:schemeClr val="bg2">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6834708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3251518" cy="6319174"/>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4741796" y="2069306"/>
            <a:ext cx="325151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8264274" y="2069306"/>
            <a:ext cx="325151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7" name="Picture Placeholder 3"/>
          <p:cNvSpPr>
            <a:spLocks noGrp="1"/>
          </p:cNvSpPr>
          <p:nvPr>
            <p:ph type="pic" sz="quarter" idx="13"/>
          </p:nvPr>
        </p:nvSpPr>
        <p:spPr>
          <a:xfrm>
            <a:off x="11786751" y="2069306"/>
            <a:ext cx="325151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8" name="Text Placeholder 7"/>
          <p:cNvSpPr>
            <a:spLocks noGrp="1"/>
          </p:cNvSpPr>
          <p:nvPr>
            <p:ph type="body" sz="quarter" idx="19"/>
          </p:nvPr>
        </p:nvSpPr>
        <p:spPr>
          <a:xfrm>
            <a:off x="1219319" y="7038175"/>
            <a:ext cx="3255582" cy="1350306"/>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4740442" y="7038175"/>
            <a:ext cx="3255582" cy="1350306"/>
          </a:xfrm>
          <a:solidFill>
            <a:schemeClr val="accent3">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8261564" y="7038175"/>
            <a:ext cx="3255582" cy="1350306"/>
          </a:xfrm>
          <a:solidFill>
            <a:schemeClr val="accent5">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11782687" y="7038175"/>
            <a:ext cx="3255582" cy="1350306"/>
          </a:xfrm>
          <a:solidFill>
            <a:schemeClr val="bg2">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416224803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6319174"/>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5909633" y="2069306"/>
            <a:ext cx="4438322"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10599947" y="2069306"/>
            <a:ext cx="4438322"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9" name="Text Placeholder 7"/>
          <p:cNvSpPr>
            <a:spLocks noGrp="1"/>
          </p:cNvSpPr>
          <p:nvPr>
            <p:ph type="body" sz="quarter" idx="21"/>
          </p:nvPr>
        </p:nvSpPr>
        <p:spPr>
          <a:xfrm>
            <a:off x="1219319" y="7038175"/>
            <a:ext cx="4438322" cy="1350306"/>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5909633" y="7038175"/>
            <a:ext cx="4438322" cy="1350306"/>
          </a:xfrm>
          <a:solidFill>
            <a:schemeClr val="accent4">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10599947" y="7038175"/>
            <a:ext cx="4438322" cy="1350306"/>
          </a:xfrm>
          <a:solidFill>
            <a:schemeClr val="bg2">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392173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6319174"/>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5909633" y="2069306"/>
            <a:ext cx="4438322"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10599947" y="2069306"/>
            <a:ext cx="4438322"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9" name="Text Placeholder 7"/>
          <p:cNvSpPr>
            <a:spLocks noGrp="1"/>
          </p:cNvSpPr>
          <p:nvPr>
            <p:ph type="body" sz="quarter" idx="21"/>
          </p:nvPr>
        </p:nvSpPr>
        <p:spPr>
          <a:xfrm>
            <a:off x="1219319" y="7038175"/>
            <a:ext cx="4438322" cy="1350306"/>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5909633" y="7038175"/>
            <a:ext cx="4438322" cy="1350306"/>
          </a:xfrm>
          <a:solidFill>
            <a:schemeClr val="accent4">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10599947" y="7038175"/>
            <a:ext cx="4438322" cy="1350306"/>
          </a:xfrm>
          <a:solidFill>
            <a:schemeClr val="bg2">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400363027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32118518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20" y="2069306"/>
            <a:ext cx="678144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5" name="Picture Placeholder 3"/>
          <p:cNvSpPr>
            <a:spLocks noGrp="1"/>
          </p:cNvSpPr>
          <p:nvPr>
            <p:ph type="pic" sz="quarter" idx="11"/>
          </p:nvPr>
        </p:nvSpPr>
        <p:spPr>
          <a:xfrm>
            <a:off x="8256822" y="2069306"/>
            <a:ext cx="678144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8" name="Text Placeholder 7"/>
          <p:cNvSpPr>
            <a:spLocks noGrp="1"/>
          </p:cNvSpPr>
          <p:nvPr>
            <p:ph type="body" sz="quarter" idx="21"/>
          </p:nvPr>
        </p:nvSpPr>
        <p:spPr>
          <a:xfrm>
            <a:off x="1219319" y="7448608"/>
            <a:ext cx="6779414" cy="939873"/>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8258855" y="7448608"/>
            <a:ext cx="6779414" cy="939873"/>
          </a:xfrm>
          <a:solidFill>
            <a:schemeClr val="accent4">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93565318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20" y="2069306"/>
            <a:ext cx="678144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5" name="Picture Placeholder 3"/>
          <p:cNvSpPr>
            <a:spLocks noGrp="1"/>
          </p:cNvSpPr>
          <p:nvPr>
            <p:ph type="pic" sz="quarter" idx="11"/>
          </p:nvPr>
        </p:nvSpPr>
        <p:spPr>
          <a:xfrm>
            <a:off x="8256822" y="2069306"/>
            <a:ext cx="6781448" cy="6319174"/>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8" name="Text Placeholder 7"/>
          <p:cNvSpPr>
            <a:spLocks noGrp="1"/>
          </p:cNvSpPr>
          <p:nvPr>
            <p:ph type="body" sz="quarter" idx="21"/>
          </p:nvPr>
        </p:nvSpPr>
        <p:spPr>
          <a:xfrm>
            <a:off x="1219319" y="7448608"/>
            <a:ext cx="6779414" cy="939873"/>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8258855" y="7448608"/>
            <a:ext cx="6779414" cy="939873"/>
          </a:xfrm>
          <a:solidFill>
            <a:schemeClr val="accent4">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675835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3251518" cy="3916526"/>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4741796" y="2069306"/>
            <a:ext cx="325151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8264274" y="2069306"/>
            <a:ext cx="325151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7" name="Picture Placeholder 3"/>
          <p:cNvSpPr>
            <a:spLocks noGrp="1"/>
          </p:cNvSpPr>
          <p:nvPr>
            <p:ph type="pic" sz="quarter" idx="13"/>
          </p:nvPr>
        </p:nvSpPr>
        <p:spPr>
          <a:xfrm>
            <a:off x="11786751" y="2069306"/>
            <a:ext cx="325151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8" name="Text Placeholder 7"/>
          <p:cNvSpPr>
            <a:spLocks noGrp="1"/>
          </p:cNvSpPr>
          <p:nvPr>
            <p:ph type="body" sz="quarter" idx="19"/>
          </p:nvPr>
        </p:nvSpPr>
        <p:spPr>
          <a:xfrm>
            <a:off x="1219319" y="4635527"/>
            <a:ext cx="3255582" cy="1350306"/>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4740442" y="4635527"/>
            <a:ext cx="3255582" cy="1350306"/>
          </a:xfrm>
          <a:solidFill>
            <a:schemeClr val="accent3">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8261564" y="4635527"/>
            <a:ext cx="3255582" cy="1350306"/>
          </a:xfrm>
          <a:solidFill>
            <a:schemeClr val="accent5">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11782687" y="4635527"/>
            <a:ext cx="3255582" cy="1350306"/>
          </a:xfrm>
          <a:solidFill>
            <a:schemeClr val="bg2">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1219319" y="6239477"/>
            <a:ext cx="3255582" cy="2538208"/>
          </a:xfrm>
        </p:spPr>
        <p:txBody>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4740442" y="6239477"/>
            <a:ext cx="3255582" cy="2538208"/>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8261564" y="6239477"/>
            <a:ext cx="3255582" cy="2538208"/>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11782687" y="6239477"/>
            <a:ext cx="3255582" cy="2538208"/>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07774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3251518" cy="3916526"/>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4741796" y="2069306"/>
            <a:ext cx="325151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8264274" y="2069306"/>
            <a:ext cx="325151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7" name="Picture Placeholder 3"/>
          <p:cNvSpPr>
            <a:spLocks noGrp="1"/>
          </p:cNvSpPr>
          <p:nvPr>
            <p:ph type="pic" sz="quarter" idx="13"/>
          </p:nvPr>
        </p:nvSpPr>
        <p:spPr>
          <a:xfrm>
            <a:off x="11786751" y="2069306"/>
            <a:ext cx="325151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8" name="Text Placeholder 7"/>
          <p:cNvSpPr>
            <a:spLocks noGrp="1"/>
          </p:cNvSpPr>
          <p:nvPr>
            <p:ph type="body" sz="quarter" idx="19"/>
          </p:nvPr>
        </p:nvSpPr>
        <p:spPr>
          <a:xfrm>
            <a:off x="1219319" y="4635527"/>
            <a:ext cx="3255582" cy="1350306"/>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4740442" y="4635527"/>
            <a:ext cx="3255582" cy="1350306"/>
          </a:xfrm>
          <a:solidFill>
            <a:schemeClr val="accent3">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8261564" y="4635527"/>
            <a:ext cx="3255582" cy="1350306"/>
          </a:xfrm>
          <a:solidFill>
            <a:schemeClr val="accent5">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11782687" y="4635527"/>
            <a:ext cx="3255582" cy="1350306"/>
          </a:xfrm>
          <a:solidFill>
            <a:schemeClr val="bg2">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1219319" y="6239477"/>
            <a:ext cx="3255582" cy="2538208"/>
          </a:xfrm>
        </p:spPr>
        <p:txBody>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4740442" y="6239477"/>
            <a:ext cx="3255582" cy="2538208"/>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8261564" y="6239477"/>
            <a:ext cx="3255582" cy="2538208"/>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11782687" y="6239477"/>
            <a:ext cx="3255582" cy="2538208"/>
          </a:xfrm>
        </p:spPr>
        <p:txBody>
          <a:bodyPr>
            <a:normAutofit/>
          </a:bodyPr>
          <a:lstStyle>
            <a:lvl1pPr marL="0" indent="0">
              <a:buNone/>
              <a:defRPr sz="1867"/>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134744951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3916526"/>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5909633" y="2069306"/>
            <a:ext cx="4438322"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10599947" y="2069306"/>
            <a:ext cx="4438322"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9" name="Text Placeholder 7"/>
          <p:cNvSpPr>
            <a:spLocks noGrp="1"/>
          </p:cNvSpPr>
          <p:nvPr>
            <p:ph type="body" sz="quarter" idx="21"/>
          </p:nvPr>
        </p:nvSpPr>
        <p:spPr>
          <a:xfrm>
            <a:off x="1219319" y="4635527"/>
            <a:ext cx="4438322" cy="1350306"/>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5909633" y="4635527"/>
            <a:ext cx="4438322" cy="1350306"/>
          </a:xfrm>
          <a:solidFill>
            <a:schemeClr val="accent4">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10599947" y="4635527"/>
            <a:ext cx="4438322" cy="1350306"/>
          </a:xfrm>
          <a:solidFill>
            <a:schemeClr val="bg2">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1219319" y="6239477"/>
            <a:ext cx="4438322" cy="2593213"/>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5909633" y="6239477"/>
            <a:ext cx="4438322" cy="2593213"/>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10599947" y="6239477"/>
            <a:ext cx="4438322" cy="2593213"/>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0577813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19" y="2069306"/>
            <a:ext cx="4438322" cy="3916526"/>
          </a:xfrm>
          <a:solidFill>
            <a:schemeClr val="bg1">
              <a:lumMod val="95000"/>
            </a:schemeClr>
          </a:solidFill>
        </p:spPr>
        <p:txBody>
          <a:bodyPr vert="horz" lIns="0" tIns="0" rIns="0" bIns="0" rtlCol="0" anchor="ctr">
            <a:normAutofit/>
          </a:bodyPr>
          <a:lstStyle>
            <a:lvl1pPr>
              <a:defRPr lang="en-US" sz="1867" dirty="0"/>
            </a:lvl1pPr>
          </a:lstStyle>
          <a:p>
            <a:pPr marL="0" lvl="0" indent="0" algn="ctr">
              <a:buNone/>
            </a:pPr>
            <a:endParaRPr lang="en-US" dirty="0"/>
          </a:p>
        </p:txBody>
      </p:sp>
      <p:sp>
        <p:nvSpPr>
          <p:cNvPr id="5" name="Picture Placeholder 3"/>
          <p:cNvSpPr>
            <a:spLocks noGrp="1"/>
          </p:cNvSpPr>
          <p:nvPr>
            <p:ph type="pic" sz="quarter" idx="11"/>
          </p:nvPr>
        </p:nvSpPr>
        <p:spPr>
          <a:xfrm>
            <a:off x="5909633" y="2069306"/>
            <a:ext cx="4438322"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6" name="Picture Placeholder 3"/>
          <p:cNvSpPr>
            <a:spLocks noGrp="1"/>
          </p:cNvSpPr>
          <p:nvPr>
            <p:ph type="pic" sz="quarter" idx="12"/>
          </p:nvPr>
        </p:nvSpPr>
        <p:spPr>
          <a:xfrm>
            <a:off x="10599947" y="2069306"/>
            <a:ext cx="4438322"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9" name="Text Placeholder 7"/>
          <p:cNvSpPr>
            <a:spLocks noGrp="1"/>
          </p:cNvSpPr>
          <p:nvPr>
            <p:ph type="body" sz="quarter" idx="21"/>
          </p:nvPr>
        </p:nvSpPr>
        <p:spPr>
          <a:xfrm>
            <a:off x="1219319" y="4635527"/>
            <a:ext cx="4438322" cy="1350306"/>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5909633" y="4635527"/>
            <a:ext cx="4438322" cy="1350306"/>
          </a:xfrm>
          <a:solidFill>
            <a:schemeClr val="accent4">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10599947" y="4635527"/>
            <a:ext cx="4438322" cy="1350306"/>
          </a:xfrm>
          <a:solidFill>
            <a:schemeClr val="bg2">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1219319" y="6239477"/>
            <a:ext cx="4438322" cy="2593213"/>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5909633" y="6239477"/>
            <a:ext cx="4438322" cy="2593213"/>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10599947" y="6239477"/>
            <a:ext cx="4438322" cy="2593213"/>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42305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20" y="2069306"/>
            <a:ext cx="678144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5" name="Picture Placeholder 3"/>
          <p:cNvSpPr>
            <a:spLocks noGrp="1"/>
          </p:cNvSpPr>
          <p:nvPr>
            <p:ph type="pic" sz="quarter" idx="11"/>
          </p:nvPr>
        </p:nvSpPr>
        <p:spPr>
          <a:xfrm>
            <a:off x="8256822" y="2069306"/>
            <a:ext cx="678144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8" name="Text Placeholder 7"/>
          <p:cNvSpPr>
            <a:spLocks noGrp="1"/>
          </p:cNvSpPr>
          <p:nvPr>
            <p:ph type="body" sz="quarter" idx="21"/>
          </p:nvPr>
        </p:nvSpPr>
        <p:spPr>
          <a:xfrm>
            <a:off x="1219319" y="5045960"/>
            <a:ext cx="6779414" cy="939873"/>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8258855" y="5045960"/>
            <a:ext cx="6779414" cy="939873"/>
          </a:xfrm>
          <a:solidFill>
            <a:schemeClr val="accent4">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1219319" y="6239477"/>
            <a:ext cx="6779414" cy="25226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8258855" y="6239477"/>
            <a:ext cx="6779414" cy="25226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405053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20" y="2069306"/>
            <a:ext cx="678144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5" name="Picture Placeholder 3"/>
          <p:cNvSpPr>
            <a:spLocks noGrp="1"/>
          </p:cNvSpPr>
          <p:nvPr>
            <p:ph type="pic" sz="quarter" idx="11"/>
          </p:nvPr>
        </p:nvSpPr>
        <p:spPr>
          <a:xfrm>
            <a:off x="8256822" y="2069306"/>
            <a:ext cx="6781448" cy="3916526"/>
          </a:xfrm>
          <a:solidFill>
            <a:schemeClr val="bg1">
              <a:lumMod val="95000"/>
            </a:schemeClr>
          </a:solidFill>
        </p:spPr>
        <p:txBody>
          <a:bodyPr vert="horz" lIns="0" tIns="0" rIns="0" bIns="0" rtlCol="0" anchor="ctr">
            <a:normAutofit/>
          </a:bodyPr>
          <a:lstStyle>
            <a:lvl1pPr>
              <a:defRPr lang="en-US" sz="1867"/>
            </a:lvl1pPr>
          </a:lstStyle>
          <a:p>
            <a:pPr marL="0" lvl="0" indent="0" algn="ctr">
              <a:buNone/>
            </a:pPr>
            <a:endParaRPr lang="en-US" dirty="0"/>
          </a:p>
        </p:txBody>
      </p:sp>
      <p:sp>
        <p:nvSpPr>
          <p:cNvPr id="8" name="Text Placeholder 7"/>
          <p:cNvSpPr>
            <a:spLocks noGrp="1"/>
          </p:cNvSpPr>
          <p:nvPr>
            <p:ph type="body" sz="quarter" idx="21"/>
          </p:nvPr>
        </p:nvSpPr>
        <p:spPr>
          <a:xfrm>
            <a:off x="1219319" y="5045960"/>
            <a:ext cx="6779414" cy="939873"/>
          </a:xfrm>
          <a:solidFill>
            <a:schemeClr val="accent1">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8258855" y="5045960"/>
            <a:ext cx="6779414" cy="939873"/>
          </a:xfrm>
          <a:solidFill>
            <a:schemeClr val="accent4">
              <a:alpha val="80000"/>
            </a:schemeClr>
          </a:solidFill>
        </p:spPr>
        <p:txBody>
          <a:bodyPr lIns="182880" tIns="91440" rIns="182880" bIns="91440" anchor="b" anchorCtr="0">
            <a:spAutoFit/>
          </a:bodyPr>
          <a:lstStyle>
            <a:lvl1pPr marL="0" indent="0">
              <a:buNone/>
              <a:defRPr sz="2667">
                <a:solidFill>
                  <a:srgbClr val="FFFFFF"/>
                </a:solidFill>
              </a:defRPr>
            </a:lvl1pPr>
            <a:lvl2pPr marL="0" indent="0">
              <a:buFont typeface="Arial" panose="020B0604020202020204" pitchFamily="34" charset="0"/>
              <a:buNone/>
              <a:defRPr sz="1867">
                <a:solidFill>
                  <a:srgbClr val="FFFFFF"/>
                </a:solidFill>
              </a:defRPr>
            </a:lvl2pPr>
            <a:lvl3pPr marL="457257" indent="-228629">
              <a:defRPr sz="1867">
                <a:solidFill>
                  <a:srgbClr val="FFFFFF"/>
                </a:solidFill>
              </a:defRPr>
            </a:lvl3pPr>
            <a:lvl4pPr marL="685886" indent="-228629">
              <a:defRPr sz="1867">
                <a:solidFill>
                  <a:srgbClr val="FFFFFF"/>
                </a:solidFill>
              </a:defRPr>
            </a:lvl4pPr>
            <a:lvl5pPr marL="990724" indent="-304838">
              <a:defRPr sz="1867">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1219319" y="6239477"/>
            <a:ext cx="6779414" cy="25226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8258855" y="6239477"/>
            <a:ext cx="6779414" cy="2522667"/>
          </a:xfrm>
        </p:spPr>
        <p:txBody>
          <a:bodyPr/>
          <a:lstStyle>
            <a:lvl1pPr marL="0" indent="0">
              <a:buNone/>
              <a:defRPr sz="2800"/>
            </a:lvl1pPr>
            <a:lvl2pPr marL="228629" indent="-228629">
              <a:buFont typeface="Arial" panose="020B0604020202020204" pitchFamily="34" charset="0"/>
              <a:buChar char="•"/>
              <a:defRPr sz="1867"/>
            </a:lvl2pPr>
            <a:lvl3pPr marL="457257" indent="-228629">
              <a:defRPr sz="1867"/>
            </a:lvl3pPr>
            <a:lvl4pPr marL="685886" indent="-228629">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416921360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767258"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2184101" y="2428938"/>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645400"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6062244" y="2428938"/>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523543"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9940387" y="2428938"/>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12401686"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400"/>
            </a:lvl1pPr>
          </a:lstStyle>
          <a:p>
            <a:endParaRPr lang="en-US" dirty="0"/>
          </a:p>
        </p:txBody>
      </p:sp>
      <p:sp>
        <p:nvSpPr>
          <p:cNvPr id="32" name="Content Placeholder 13"/>
          <p:cNvSpPr>
            <a:spLocks noGrp="1"/>
          </p:cNvSpPr>
          <p:nvPr>
            <p:ph sz="quarter" idx="24" hasCustomPrompt="1"/>
          </p:nvPr>
        </p:nvSpPr>
        <p:spPr>
          <a:xfrm>
            <a:off x="13818530" y="2428938"/>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767258"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34" name="Content Placeholder 13"/>
          <p:cNvSpPr>
            <a:spLocks noGrp="1"/>
          </p:cNvSpPr>
          <p:nvPr>
            <p:ph sz="quarter" idx="26" hasCustomPrompt="1"/>
          </p:nvPr>
        </p:nvSpPr>
        <p:spPr>
          <a:xfrm>
            <a:off x="2184101" y="4671192"/>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645400"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36" name="Content Placeholder 13"/>
          <p:cNvSpPr>
            <a:spLocks noGrp="1"/>
          </p:cNvSpPr>
          <p:nvPr>
            <p:ph sz="quarter" idx="28" hasCustomPrompt="1"/>
          </p:nvPr>
        </p:nvSpPr>
        <p:spPr>
          <a:xfrm>
            <a:off x="6062244" y="4671192"/>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523543"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8" name="Content Placeholder 13"/>
          <p:cNvSpPr>
            <a:spLocks noGrp="1"/>
          </p:cNvSpPr>
          <p:nvPr>
            <p:ph sz="quarter" idx="30" hasCustomPrompt="1"/>
          </p:nvPr>
        </p:nvSpPr>
        <p:spPr>
          <a:xfrm>
            <a:off x="9940387" y="4671192"/>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12401686"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400"/>
            </a:lvl1pPr>
          </a:lstStyle>
          <a:p>
            <a:endParaRPr lang="en-US" dirty="0"/>
          </a:p>
        </p:txBody>
      </p:sp>
      <p:sp>
        <p:nvSpPr>
          <p:cNvPr id="40" name="Content Placeholder 13"/>
          <p:cNvSpPr>
            <a:spLocks noGrp="1"/>
          </p:cNvSpPr>
          <p:nvPr>
            <p:ph sz="quarter" idx="32" hasCustomPrompt="1"/>
          </p:nvPr>
        </p:nvSpPr>
        <p:spPr>
          <a:xfrm>
            <a:off x="13818530" y="4671192"/>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767258"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42" name="Content Placeholder 13"/>
          <p:cNvSpPr>
            <a:spLocks noGrp="1"/>
          </p:cNvSpPr>
          <p:nvPr>
            <p:ph sz="quarter" idx="34" hasCustomPrompt="1"/>
          </p:nvPr>
        </p:nvSpPr>
        <p:spPr>
          <a:xfrm>
            <a:off x="2184101" y="6913444"/>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645400"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44" name="Content Placeholder 13"/>
          <p:cNvSpPr>
            <a:spLocks noGrp="1"/>
          </p:cNvSpPr>
          <p:nvPr>
            <p:ph sz="quarter" idx="36" hasCustomPrompt="1"/>
          </p:nvPr>
        </p:nvSpPr>
        <p:spPr>
          <a:xfrm>
            <a:off x="6062244" y="6913444"/>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523543"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46" name="Content Placeholder 13"/>
          <p:cNvSpPr>
            <a:spLocks noGrp="1"/>
          </p:cNvSpPr>
          <p:nvPr>
            <p:ph sz="quarter" idx="38" hasCustomPrompt="1"/>
          </p:nvPr>
        </p:nvSpPr>
        <p:spPr>
          <a:xfrm>
            <a:off x="9940387" y="6913444"/>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12401686"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400"/>
            </a:lvl1pPr>
          </a:lstStyle>
          <a:p>
            <a:endParaRPr lang="en-US" dirty="0"/>
          </a:p>
        </p:txBody>
      </p:sp>
      <p:sp>
        <p:nvSpPr>
          <p:cNvPr id="48" name="Content Placeholder 13"/>
          <p:cNvSpPr>
            <a:spLocks noGrp="1"/>
          </p:cNvSpPr>
          <p:nvPr>
            <p:ph sz="quarter" idx="40" hasCustomPrompt="1"/>
          </p:nvPr>
        </p:nvSpPr>
        <p:spPr>
          <a:xfrm>
            <a:off x="13818530" y="6913444"/>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8521592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767258"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2184101" y="2428938"/>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645400"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6062244" y="2428938"/>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523543"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9940387" y="2428938"/>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12401686"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400"/>
            </a:lvl1pPr>
          </a:lstStyle>
          <a:p>
            <a:endParaRPr lang="en-US" dirty="0"/>
          </a:p>
        </p:txBody>
      </p:sp>
      <p:sp>
        <p:nvSpPr>
          <p:cNvPr id="32" name="Content Placeholder 13"/>
          <p:cNvSpPr>
            <a:spLocks noGrp="1"/>
          </p:cNvSpPr>
          <p:nvPr>
            <p:ph sz="quarter" idx="24" hasCustomPrompt="1"/>
          </p:nvPr>
        </p:nvSpPr>
        <p:spPr>
          <a:xfrm>
            <a:off x="13818530" y="2428938"/>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767258"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34" name="Content Placeholder 13"/>
          <p:cNvSpPr>
            <a:spLocks noGrp="1"/>
          </p:cNvSpPr>
          <p:nvPr>
            <p:ph sz="quarter" idx="26" hasCustomPrompt="1"/>
          </p:nvPr>
        </p:nvSpPr>
        <p:spPr>
          <a:xfrm>
            <a:off x="2184101" y="4671192"/>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645400"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36" name="Content Placeholder 13"/>
          <p:cNvSpPr>
            <a:spLocks noGrp="1"/>
          </p:cNvSpPr>
          <p:nvPr>
            <p:ph sz="quarter" idx="28" hasCustomPrompt="1"/>
          </p:nvPr>
        </p:nvSpPr>
        <p:spPr>
          <a:xfrm>
            <a:off x="6062244" y="4671192"/>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523543"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8" name="Content Placeholder 13"/>
          <p:cNvSpPr>
            <a:spLocks noGrp="1"/>
          </p:cNvSpPr>
          <p:nvPr>
            <p:ph sz="quarter" idx="30" hasCustomPrompt="1"/>
          </p:nvPr>
        </p:nvSpPr>
        <p:spPr>
          <a:xfrm>
            <a:off x="9940387" y="4671192"/>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12401686"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400"/>
            </a:lvl1pPr>
          </a:lstStyle>
          <a:p>
            <a:endParaRPr lang="en-US" dirty="0"/>
          </a:p>
        </p:txBody>
      </p:sp>
      <p:sp>
        <p:nvSpPr>
          <p:cNvPr id="40" name="Content Placeholder 13"/>
          <p:cNvSpPr>
            <a:spLocks noGrp="1"/>
          </p:cNvSpPr>
          <p:nvPr>
            <p:ph sz="quarter" idx="32" hasCustomPrompt="1"/>
          </p:nvPr>
        </p:nvSpPr>
        <p:spPr>
          <a:xfrm>
            <a:off x="13818530" y="4671192"/>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767258"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42" name="Content Placeholder 13"/>
          <p:cNvSpPr>
            <a:spLocks noGrp="1"/>
          </p:cNvSpPr>
          <p:nvPr>
            <p:ph sz="quarter" idx="34" hasCustomPrompt="1"/>
          </p:nvPr>
        </p:nvSpPr>
        <p:spPr>
          <a:xfrm>
            <a:off x="2184101" y="6913444"/>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645400"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44" name="Content Placeholder 13"/>
          <p:cNvSpPr>
            <a:spLocks noGrp="1"/>
          </p:cNvSpPr>
          <p:nvPr>
            <p:ph sz="quarter" idx="36" hasCustomPrompt="1"/>
          </p:nvPr>
        </p:nvSpPr>
        <p:spPr>
          <a:xfrm>
            <a:off x="6062244" y="6913444"/>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523543"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46" name="Content Placeholder 13"/>
          <p:cNvSpPr>
            <a:spLocks noGrp="1"/>
          </p:cNvSpPr>
          <p:nvPr>
            <p:ph sz="quarter" idx="38" hasCustomPrompt="1"/>
          </p:nvPr>
        </p:nvSpPr>
        <p:spPr>
          <a:xfrm>
            <a:off x="9940387" y="6913444"/>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12401686"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400"/>
            </a:lvl1pPr>
          </a:lstStyle>
          <a:p>
            <a:endParaRPr lang="en-US" dirty="0"/>
          </a:p>
        </p:txBody>
      </p:sp>
      <p:sp>
        <p:nvSpPr>
          <p:cNvPr id="48" name="Content Placeholder 13"/>
          <p:cNvSpPr>
            <a:spLocks noGrp="1"/>
          </p:cNvSpPr>
          <p:nvPr>
            <p:ph sz="quarter" idx="40" hasCustomPrompt="1"/>
          </p:nvPr>
        </p:nvSpPr>
        <p:spPr>
          <a:xfrm>
            <a:off x="13818530" y="6913444"/>
            <a:ext cx="1839150"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87584973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67406651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767258"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2184101" y="2428938"/>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814335"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7236217" y="2428938"/>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10861410" y="2428938"/>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12288332" y="2428938"/>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767258"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34" name="Content Placeholder 13"/>
          <p:cNvSpPr>
            <a:spLocks noGrp="1"/>
          </p:cNvSpPr>
          <p:nvPr>
            <p:ph sz="quarter" idx="26" hasCustomPrompt="1"/>
          </p:nvPr>
        </p:nvSpPr>
        <p:spPr>
          <a:xfrm>
            <a:off x="2184101" y="4671192"/>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814335"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36" name="Content Placeholder 13"/>
          <p:cNvSpPr>
            <a:spLocks noGrp="1"/>
          </p:cNvSpPr>
          <p:nvPr>
            <p:ph sz="quarter" idx="28" hasCustomPrompt="1"/>
          </p:nvPr>
        </p:nvSpPr>
        <p:spPr>
          <a:xfrm>
            <a:off x="7236217" y="4671192"/>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10861410" y="4671192"/>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8" name="Content Placeholder 13"/>
          <p:cNvSpPr>
            <a:spLocks noGrp="1"/>
          </p:cNvSpPr>
          <p:nvPr>
            <p:ph sz="quarter" idx="30" hasCustomPrompt="1"/>
          </p:nvPr>
        </p:nvSpPr>
        <p:spPr>
          <a:xfrm>
            <a:off x="12288332" y="4671192"/>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767258"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42" name="Content Placeholder 13"/>
          <p:cNvSpPr>
            <a:spLocks noGrp="1"/>
          </p:cNvSpPr>
          <p:nvPr>
            <p:ph sz="quarter" idx="34" hasCustomPrompt="1"/>
          </p:nvPr>
        </p:nvSpPr>
        <p:spPr>
          <a:xfrm>
            <a:off x="2184101" y="6913444"/>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5814335"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44" name="Content Placeholder 13"/>
          <p:cNvSpPr>
            <a:spLocks noGrp="1"/>
          </p:cNvSpPr>
          <p:nvPr>
            <p:ph sz="quarter" idx="36" hasCustomPrompt="1"/>
          </p:nvPr>
        </p:nvSpPr>
        <p:spPr>
          <a:xfrm>
            <a:off x="7236217" y="6913444"/>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10861410" y="6913444"/>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46" name="Content Placeholder 13"/>
          <p:cNvSpPr>
            <a:spLocks noGrp="1"/>
          </p:cNvSpPr>
          <p:nvPr>
            <p:ph sz="quarter" idx="38" hasCustomPrompt="1"/>
          </p:nvPr>
        </p:nvSpPr>
        <p:spPr>
          <a:xfrm>
            <a:off x="12288332" y="6913444"/>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566704719"/>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767258"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2184101" y="2428938"/>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814335"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7236217" y="2428938"/>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10861410" y="2428938"/>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12288332" y="2428938"/>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767258"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34" name="Content Placeholder 13"/>
          <p:cNvSpPr>
            <a:spLocks noGrp="1"/>
          </p:cNvSpPr>
          <p:nvPr>
            <p:ph sz="quarter" idx="26" hasCustomPrompt="1"/>
          </p:nvPr>
        </p:nvSpPr>
        <p:spPr>
          <a:xfrm>
            <a:off x="2184101" y="4671192"/>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814335" y="4671193"/>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36" name="Content Placeholder 13"/>
          <p:cNvSpPr>
            <a:spLocks noGrp="1"/>
          </p:cNvSpPr>
          <p:nvPr>
            <p:ph sz="quarter" idx="28" hasCustomPrompt="1"/>
          </p:nvPr>
        </p:nvSpPr>
        <p:spPr>
          <a:xfrm>
            <a:off x="7236217" y="4671192"/>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10861410" y="4671192"/>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8" name="Content Placeholder 13"/>
          <p:cNvSpPr>
            <a:spLocks noGrp="1"/>
          </p:cNvSpPr>
          <p:nvPr>
            <p:ph sz="quarter" idx="30" hasCustomPrompt="1"/>
          </p:nvPr>
        </p:nvSpPr>
        <p:spPr>
          <a:xfrm>
            <a:off x="12288332" y="4671192"/>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767258"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42" name="Content Placeholder 13"/>
          <p:cNvSpPr>
            <a:spLocks noGrp="1"/>
          </p:cNvSpPr>
          <p:nvPr>
            <p:ph sz="quarter" idx="34" hasCustomPrompt="1"/>
          </p:nvPr>
        </p:nvSpPr>
        <p:spPr>
          <a:xfrm>
            <a:off x="2184101" y="6913444"/>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5814335" y="6913446"/>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44" name="Content Placeholder 13"/>
          <p:cNvSpPr>
            <a:spLocks noGrp="1"/>
          </p:cNvSpPr>
          <p:nvPr>
            <p:ph sz="quarter" idx="36" hasCustomPrompt="1"/>
          </p:nvPr>
        </p:nvSpPr>
        <p:spPr>
          <a:xfrm>
            <a:off x="7236217" y="6913444"/>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10861410" y="6913444"/>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46" name="Content Placeholder 13"/>
          <p:cNvSpPr>
            <a:spLocks noGrp="1"/>
          </p:cNvSpPr>
          <p:nvPr>
            <p:ph sz="quarter" idx="38" hasCustomPrompt="1"/>
          </p:nvPr>
        </p:nvSpPr>
        <p:spPr>
          <a:xfrm>
            <a:off x="12288332" y="6913444"/>
            <a:ext cx="3086179" cy="1449267"/>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3933656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767258"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2184101" y="2428937"/>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814335"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7236217" y="2428937"/>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10861410" y="2428938"/>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12288332" y="2428937"/>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767258" y="5756992"/>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34" name="Content Placeholder 13"/>
          <p:cNvSpPr>
            <a:spLocks noGrp="1"/>
          </p:cNvSpPr>
          <p:nvPr>
            <p:ph sz="quarter" idx="26" hasCustomPrompt="1"/>
          </p:nvPr>
        </p:nvSpPr>
        <p:spPr>
          <a:xfrm>
            <a:off x="2184101" y="5756990"/>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814335" y="5756992"/>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36" name="Content Placeholder 13"/>
          <p:cNvSpPr>
            <a:spLocks noGrp="1"/>
          </p:cNvSpPr>
          <p:nvPr>
            <p:ph sz="quarter" idx="28" hasCustomPrompt="1"/>
          </p:nvPr>
        </p:nvSpPr>
        <p:spPr>
          <a:xfrm>
            <a:off x="7236217" y="5756990"/>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10861410" y="5756991"/>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8" name="Content Placeholder 13"/>
          <p:cNvSpPr>
            <a:spLocks noGrp="1"/>
          </p:cNvSpPr>
          <p:nvPr>
            <p:ph sz="quarter" idx="30" hasCustomPrompt="1"/>
          </p:nvPr>
        </p:nvSpPr>
        <p:spPr>
          <a:xfrm>
            <a:off x="12288332" y="5756990"/>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185887574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767258"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2184101" y="2428937"/>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814335" y="2428939"/>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7236217" y="2428937"/>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10861410" y="2428938"/>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12288332" y="2428937"/>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767258" y="5756992"/>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34" name="Content Placeholder 13"/>
          <p:cNvSpPr>
            <a:spLocks noGrp="1"/>
          </p:cNvSpPr>
          <p:nvPr>
            <p:ph sz="quarter" idx="26" hasCustomPrompt="1"/>
          </p:nvPr>
        </p:nvSpPr>
        <p:spPr>
          <a:xfrm>
            <a:off x="2184101" y="5756990"/>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814335" y="5756992"/>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36" name="Content Placeholder 13"/>
          <p:cNvSpPr>
            <a:spLocks noGrp="1"/>
          </p:cNvSpPr>
          <p:nvPr>
            <p:ph sz="quarter" idx="28" hasCustomPrompt="1"/>
          </p:nvPr>
        </p:nvSpPr>
        <p:spPr>
          <a:xfrm>
            <a:off x="7236217" y="5756990"/>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10861410" y="5756991"/>
            <a:ext cx="1219319" cy="1354455"/>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8" name="Content Placeholder 13"/>
          <p:cNvSpPr>
            <a:spLocks noGrp="1"/>
          </p:cNvSpPr>
          <p:nvPr>
            <p:ph sz="quarter" idx="30" hasCustomPrompt="1"/>
          </p:nvPr>
        </p:nvSpPr>
        <p:spPr>
          <a:xfrm>
            <a:off x="12288332" y="5756990"/>
            <a:ext cx="3086179"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06866311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767258" y="2428939"/>
            <a:ext cx="2045738" cy="227246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3060797" y="2428937"/>
            <a:ext cx="4745368"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8373889" y="2428939"/>
            <a:ext cx="2045738" cy="227246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10672468" y="2428937"/>
            <a:ext cx="4745368"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767258" y="5756992"/>
            <a:ext cx="2045738" cy="227246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34" name="Content Placeholder 13"/>
          <p:cNvSpPr>
            <a:spLocks noGrp="1"/>
          </p:cNvSpPr>
          <p:nvPr>
            <p:ph sz="quarter" idx="26" hasCustomPrompt="1"/>
          </p:nvPr>
        </p:nvSpPr>
        <p:spPr>
          <a:xfrm>
            <a:off x="3060797" y="5756990"/>
            <a:ext cx="4745368"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8373889" y="5756992"/>
            <a:ext cx="2045738" cy="227246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36" name="Content Placeholder 13"/>
          <p:cNvSpPr>
            <a:spLocks noGrp="1"/>
          </p:cNvSpPr>
          <p:nvPr>
            <p:ph sz="quarter" idx="28" hasCustomPrompt="1"/>
          </p:nvPr>
        </p:nvSpPr>
        <p:spPr>
          <a:xfrm>
            <a:off x="10672468" y="5756990"/>
            <a:ext cx="4745368"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345869551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767258" y="2428939"/>
            <a:ext cx="2045738" cy="227246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3060797" y="2428937"/>
            <a:ext cx="4745368"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8373889" y="2428939"/>
            <a:ext cx="2045738" cy="227246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10672468" y="2428937"/>
            <a:ext cx="4745368"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767258" y="5756992"/>
            <a:ext cx="2045738" cy="227246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34" name="Content Placeholder 13"/>
          <p:cNvSpPr>
            <a:spLocks noGrp="1"/>
          </p:cNvSpPr>
          <p:nvPr>
            <p:ph sz="quarter" idx="26" hasCustomPrompt="1"/>
          </p:nvPr>
        </p:nvSpPr>
        <p:spPr>
          <a:xfrm>
            <a:off x="3060797" y="5756990"/>
            <a:ext cx="4745368"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8373889" y="5756992"/>
            <a:ext cx="2045738" cy="227246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36" name="Content Placeholder 13"/>
          <p:cNvSpPr>
            <a:spLocks noGrp="1"/>
          </p:cNvSpPr>
          <p:nvPr>
            <p:ph sz="quarter" idx="28" hasCustomPrompt="1"/>
          </p:nvPr>
        </p:nvSpPr>
        <p:spPr>
          <a:xfrm>
            <a:off x="10672468" y="5756990"/>
            <a:ext cx="4745368" cy="2876945"/>
          </a:xfrm>
        </p:spPr>
        <p:txBody>
          <a:bodyPr/>
          <a:lstStyle>
            <a:lvl1pPr marL="0" indent="0">
              <a:lnSpc>
                <a:spcPct val="80000"/>
              </a:lnSpc>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1067"/>
              </a:spcAft>
              <a:buFont typeface="Arial" panose="020B0604020202020204" pitchFamily="34" charset="0"/>
              <a:buNone/>
              <a:defRPr sz="1600" i="1"/>
            </a:lvl2pPr>
            <a:lvl3pPr marL="0" indent="0">
              <a:buNone/>
              <a:defRPr sz="1600"/>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5029661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2085837"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767258" y="4824421"/>
            <a:ext cx="4503023"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7132914"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5814335" y="4824421"/>
            <a:ext cx="4503023"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12179990" y="2428938"/>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10861411" y="4824421"/>
            <a:ext cx="4503023"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28905630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2085837"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767258" y="4824421"/>
            <a:ext cx="4503023"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7132914"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5814335" y="4824421"/>
            <a:ext cx="4503023"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12179990" y="2428938"/>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10861411" y="4824421"/>
            <a:ext cx="4503023"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72199483"/>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628962"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959099" y="4824421"/>
            <a:ext cx="3205588"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67810"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4697947" y="4824421"/>
            <a:ext cx="3205588"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06658"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8436795" y="4824421"/>
            <a:ext cx="3205588"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1219319" y="1382673"/>
            <a:ext cx="13818950" cy="60198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
        <p:nvSpPr>
          <p:cNvPr id="10" name="Picture Placeholder 3"/>
          <p:cNvSpPr>
            <a:spLocks noGrp="1"/>
          </p:cNvSpPr>
          <p:nvPr>
            <p:ph type="pic" sz="quarter" idx="42"/>
          </p:nvPr>
        </p:nvSpPr>
        <p:spPr>
          <a:xfrm>
            <a:off x="12845507" y="2428938"/>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400"/>
            </a:lvl1pPr>
          </a:lstStyle>
          <a:p>
            <a:endParaRPr lang="en-US" dirty="0"/>
          </a:p>
        </p:txBody>
      </p:sp>
      <p:sp>
        <p:nvSpPr>
          <p:cNvPr id="11" name="Content Placeholder 13"/>
          <p:cNvSpPr>
            <a:spLocks noGrp="1"/>
          </p:cNvSpPr>
          <p:nvPr>
            <p:ph sz="quarter" idx="43" hasCustomPrompt="1"/>
          </p:nvPr>
        </p:nvSpPr>
        <p:spPr>
          <a:xfrm>
            <a:off x="12175644" y="4824421"/>
            <a:ext cx="3205588"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7303777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628962"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400"/>
            </a:lvl1pPr>
          </a:lstStyle>
          <a:p>
            <a:endParaRPr lang="en-US" dirty="0"/>
          </a:p>
        </p:txBody>
      </p:sp>
      <p:sp>
        <p:nvSpPr>
          <p:cNvPr id="14" name="Content Placeholder 13"/>
          <p:cNvSpPr>
            <a:spLocks noGrp="1"/>
          </p:cNvSpPr>
          <p:nvPr>
            <p:ph sz="quarter" idx="18" hasCustomPrompt="1"/>
          </p:nvPr>
        </p:nvSpPr>
        <p:spPr>
          <a:xfrm>
            <a:off x="959099" y="4824421"/>
            <a:ext cx="3205588"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67810"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400"/>
            </a:lvl1pPr>
          </a:lstStyle>
          <a:p>
            <a:endParaRPr lang="en-US" dirty="0"/>
          </a:p>
        </p:txBody>
      </p:sp>
      <p:sp>
        <p:nvSpPr>
          <p:cNvPr id="28" name="Content Placeholder 13"/>
          <p:cNvSpPr>
            <a:spLocks noGrp="1"/>
          </p:cNvSpPr>
          <p:nvPr>
            <p:ph sz="quarter" idx="20" hasCustomPrompt="1"/>
          </p:nvPr>
        </p:nvSpPr>
        <p:spPr>
          <a:xfrm>
            <a:off x="4697947" y="4824421"/>
            <a:ext cx="3205588"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06658" y="2428939"/>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400"/>
            </a:lvl1pPr>
          </a:lstStyle>
          <a:p>
            <a:endParaRPr lang="en-US" dirty="0"/>
          </a:p>
        </p:txBody>
      </p:sp>
      <p:sp>
        <p:nvSpPr>
          <p:cNvPr id="30" name="Content Placeholder 13"/>
          <p:cNvSpPr>
            <a:spLocks noGrp="1"/>
          </p:cNvSpPr>
          <p:nvPr>
            <p:ph sz="quarter" idx="22" hasCustomPrompt="1"/>
          </p:nvPr>
        </p:nvSpPr>
        <p:spPr>
          <a:xfrm>
            <a:off x="8436795" y="4824421"/>
            <a:ext cx="3205588"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12845507" y="2428938"/>
            <a:ext cx="1865862" cy="207265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400"/>
            </a:lvl1pPr>
          </a:lstStyle>
          <a:p>
            <a:endParaRPr lang="en-US" dirty="0"/>
          </a:p>
        </p:txBody>
      </p:sp>
      <p:sp>
        <p:nvSpPr>
          <p:cNvPr id="11" name="Content Placeholder 13"/>
          <p:cNvSpPr>
            <a:spLocks noGrp="1"/>
          </p:cNvSpPr>
          <p:nvPr>
            <p:ph sz="quarter" idx="43" hasCustomPrompt="1"/>
          </p:nvPr>
        </p:nvSpPr>
        <p:spPr>
          <a:xfrm>
            <a:off x="12175644" y="4824421"/>
            <a:ext cx="3205588" cy="3559768"/>
          </a:xfrm>
        </p:spPr>
        <p:txBody>
          <a:bodyPr>
            <a:normAutofit/>
          </a:bodyPr>
          <a:lstStyle>
            <a:lvl1pPr marL="0" indent="0" algn="ctr">
              <a:lnSpc>
                <a:spcPct val="80000"/>
              </a:lnSpc>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1067"/>
              </a:spcAft>
              <a:buFont typeface="Arial" panose="020B0604020202020204" pitchFamily="34" charset="0"/>
              <a:buNone/>
              <a:defRPr sz="1867" i="1"/>
            </a:lvl2pPr>
            <a:lvl3pPr marL="0" indent="0" algn="ctr">
              <a:buNone/>
              <a:defRPr sz="1867"/>
            </a:lvl3pPr>
            <a:lvl4pPr marL="685886" indent="-228629">
              <a:defRPr sz="1600"/>
            </a:lvl4pPr>
            <a:lvl5pPr>
              <a:defRPr sz="1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411268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525516308"/>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19" y="414693"/>
            <a:ext cx="13818950" cy="1211012"/>
          </a:xfrm>
        </p:spPr>
        <p:txBody>
          <a:bodyPr/>
          <a:lstStyle/>
          <a:p>
            <a:r>
              <a:rPr lang="en-US"/>
              <a:t>Click to edit Master title style</a:t>
            </a:r>
          </a:p>
        </p:txBody>
      </p:sp>
      <p:sp>
        <p:nvSpPr>
          <p:cNvPr id="4" name="Picture Placeholder 3"/>
          <p:cNvSpPr>
            <a:spLocks noGrp="1"/>
          </p:cNvSpPr>
          <p:nvPr>
            <p:ph type="pic" sz="quarter" idx="10"/>
          </p:nvPr>
        </p:nvSpPr>
        <p:spPr>
          <a:xfrm>
            <a:off x="1219320" y="1879349"/>
            <a:ext cx="3136653" cy="5237226"/>
          </a:xfrm>
          <a:solidFill>
            <a:schemeClr val="bg1">
              <a:lumMod val="95000"/>
            </a:schemeClr>
          </a:solidFill>
        </p:spPr>
        <p:txBody>
          <a:bodyPr anchor="ctr">
            <a:normAutofit/>
          </a:bodyPr>
          <a:lstStyle>
            <a:lvl1pPr marL="0" indent="0" algn="ctr">
              <a:buNone/>
              <a:defRPr sz="1867"/>
            </a:lvl1pPr>
          </a:lstStyle>
          <a:p>
            <a:endParaRPr lang="en-US" dirty="0"/>
          </a:p>
        </p:txBody>
      </p:sp>
      <p:sp>
        <p:nvSpPr>
          <p:cNvPr id="5" name="Picture Placeholder 3"/>
          <p:cNvSpPr>
            <a:spLocks noGrp="1"/>
          </p:cNvSpPr>
          <p:nvPr>
            <p:ph type="pic" sz="quarter" idx="11"/>
          </p:nvPr>
        </p:nvSpPr>
        <p:spPr>
          <a:xfrm>
            <a:off x="8344776" y="1879349"/>
            <a:ext cx="3136653" cy="5237226"/>
          </a:xfrm>
          <a:solidFill>
            <a:schemeClr val="bg1">
              <a:lumMod val="95000"/>
            </a:schemeClr>
          </a:solidFill>
        </p:spPr>
        <p:txBody>
          <a:bodyPr anchor="ctr">
            <a:normAutofit/>
          </a:bodyPr>
          <a:lstStyle>
            <a:lvl1pPr marL="0" indent="0" algn="ctr">
              <a:buNone/>
              <a:defRPr sz="1867"/>
            </a:lvl1pPr>
          </a:lstStyle>
          <a:p>
            <a:endParaRPr lang="en-US" dirty="0"/>
          </a:p>
        </p:txBody>
      </p:sp>
      <p:sp>
        <p:nvSpPr>
          <p:cNvPr id="8" name="Text Placeholder 9"/>
          <p:cNvSpPr>
            <a:spLocks noGrp="1"/>
          </p:cNvSpPr>
          <p:nvPr>
            <p:ph type="body" sz="quarter" idx="14"/>
          </p:nvPr>
        </p:nvSpPr>
        <p:spPr>
          <a:xfrm>
            <a:off x="4624063" y="1879349"/>
            <a:ext cx="3306738" cy="5237226"/>
          </a:xfrm>
        </p:spPr>
        <p:txBody>
          <a:bodyPr>
            <a:noAutofit/>
          </a:bodyPr>
          <a:lstStyle>
            <a:lvl1pPr marL="0" indent="0">
              <a:buNone/>
              <a:defRPr sz="1867"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867"/>
            </a:lvl2pPr>
            <a:lvl3pPr marL="201109" indent="-201109">
              <a:defRPr sz="1867"/>
            </a:lvl3pPr>
            <a:lvl4pPr marL="535584" indent="-277319">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11731532" y="1879349"/>
            <a:ext cx="3306738" cy="5237226"/>
          </a:xfrm>
        </p:spPr>
        <p:txBody>
          <a:bodyPr>
            <a:noAutofit/>
          </a:bodyPr>
          <a:lstStyle>
            <a:lvl1pPr marL="0" indent="0">
              <a:buNone/>
              <a:defRPr sz="1867"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867"/>
            </a:lvl2pPr>
            <a:lvl3pPr marL="201109" indent="-201109">
              <a:defRPr sz="1867"/>
            </a:lvl3pPr>
            <a:lvl4pPr marL="535584" indent="-277319">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1219320" y="7377463"/>
            <a:ext cx="6711481"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8344777" y="7377463"/>
            <a:ext cx="6693492" cy="1420298"/>
          </a:xfrm>
        </p:spPr>
        <p:txBody>
          <a:bodyPr>
            <a:noAutofit/>
          </a:bodyPr>
          <a:lstStyle>
            <a:lvl1pPr marL="0" indent="0">
              <a:buNone/>
              <a:defRPr sz="1867"/>
            </a:lvl1pPr>
            <a:lvl2pPr marL="203220" indent="-203220">
              <a:buFont typeface="Arial" panose="020B0604020202020204" pitchFamily="34" charset="0"/>
              <a:buChar char="•"/>
              <a:defRPr sz="1867"/>
            </a:lvl2pPr>
            <a:lvl3pPr marL="406440" indent="-203220">
              <a:defRPr sz="1867"/>
            </a:lvl3pPr>
            <a:lvl4pPr marL="711272" indent="-304830">
              <a:defRPr sz="1867"/>
            </a:lvl4pPr>
            <a:lvl5pPr marL="1016102" indent="-304830">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37045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35682367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74629270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61" Type="http://schemas.openxmlformats.org/officeDocument/2006/relationships/hyperlink" Target="https://www.linkedin.com/" TargetMode="Externa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theme" Target="../theme/theme2.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hyperlink" Target="https://twitter.com/" TargetMode="Externa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hyperlink" Target="https://www.facebook.com/" TargetMode="Externa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dirty="0"/>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dirty="0"/>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19" y="414693"/>
            <a:ext cx="13818950" cy="1211012"/>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1219319" y="1805941"/>
            <a:ext cx="13818950" cy="685457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11246349" y="9359587"/>
            <a:ext cx="2881983" cy="410385"/>
          </a:xfrm>
          <a:prstGeom prst="rect">
            <a:avLst/>
          </a:prstGeom>
        </p:spPr>
        <p:txBody>
          <a:bodyPr vert="horz" wrap="square" lIns="162576" tIns="81288" rIns="162576" bIns="81288"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t>i9 presentation to Joe Smith</a:t>
            </a:r>
          </a:p>
        </p:txBody>
      </p:sp>
      <p:sp>
        <p:nvSpPr>
          <p:cNvPr id="7" name="Slide Number Placeholder 5"/>
          <p:cNvSpPr txBox="1">
            <a:spLocks/>
          </p:cNvSpPr>
          <p:nvPr userDrawn="1"/>
        </p:nvSpPr>
        <p:spPr>
          <a:xfrm>
            <a:off x="1086723" y="9321636"/>
            <a:ext cx="185917" cy="486287"/>
          </a:xfrm>
          <a:prstGeom prst="rect">
            <a:avLst/>
          </a:prstGeom>
        </p:spPr>
        <p:txBody>
          <a:bodyPr vert="horz" wrap="none" lIns="162576" tIns="81288" rIns="162576" bIns="81288"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600" smtClean="0"/>
              <a:pPr algn="ctr"/>
              <a:t>‹#›</a:t>
            </a:fld>
            <a:endParaRPr lang="en-US" sz="1600" dirty="0"/>
          </a:p>
        </p:txBody>
      </p:sp>
      <p:sp>
        <p:nvSpPr>
          <p:cNvPr id="10" name="Oval 9"/>
          <p:cNvSpPr/>
          <p:nvPr/>
        </p:nvSpPr>
        <p:spPr>
          <a:xfrm>
            <a:off x="957527" y="9318017"/>
            <a:ext cx="444310" cy="493553"/>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6" name="Oval 15"/>
          <p:cNvSpPr/>
          <p:nvPr/>
        </p:nvSpPr>
        <p:spPr>
          <a:xfrm>
            <a:off x="375851" y="9318017"/>
            <a:ext cx="444310" cy="493553"/>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7" name="Rectangle 9"/>
          <p:cNvSpPr/>
          <p:nvPr/>
        </p:nvSpPr>
        <p:spPr>
          <a:xfrm rot="2700000">
            <a:off x="562357" y="9504711"/>
            <a:ext cx="133486" cy="1201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Oval 13"/>
          <p:cNvSpPr/>
          <p:nvPr/>
        </p:nvSpPr>
        <p:spPr>
          <a:xfrm rot="10800000">
            <a:off x="1539201" y="9318017"/>
            <a:ext cx="444310" cy="493553"/>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9"/>
          <p:cNvSpPr/>
          <p:nvPr/>
        </p:nvSpPr>
        <p:spPr>
          <a:xfrm rot="13500000">
            <a:off x="1663521" y="9504711"/>
            <a:ext cx="133486" cy="1201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Freeform 6"/>
          <p:cNvSpPr>
            <a:spLocks/>
          </p:cNvSpPr>
          <p:nvPr/>
        </p:nvSpPr>
        <p:spPr bwMode="auto">
          <a:xfrm>
            <a:off x="14446149" y="9465729"/>
            <a:ext cx="85522" cy="204121"/>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62576" tIns="81288" rIns="162576" bIns="81288" numCol="1" anchor="t" anchorCtr="0" compatLnSpc="1">
            <a:prstTxWarp prst="textNoShape">
              <a:avLst/>
            </a:prstTxWarp>
          </a:bodyPr>
          <a:lstStyle/>
          <a:p>
            <a:endParaRPr lang="en-US" sz="4267" dirty="0"/>
          </a:p>
        </p:txBody>
      </p:sp>
      <p:sp>
        <p:nvSpPr>
          <p:cNvPr id="20" name="Freeform 7"/>
          <p:cNvSpPr>
            <a:spLocks noEditPoints="1"/>
          </p:cNvSpPr>
          <p:nvPr/>
        </p:nvSpPr>
        <p:spPr bwMode="auto">
          <a:xfrm>
            <a:off x="14975760" y="9461388"/>
            <a:ext cx="189645" cy="202191"/>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62576" tIns="81288" rIns="162576" bIns="81288" numCol="1" anchor="t" anchorCtr="0" compatLnSpc="1">
            <a:prstTxWarp prst="textNoShape">
              <a:avLst/>
            </a:prstTxWarp>
          </a:bodyPr>
          <a:lstStyle/>
          <a:p>
            <a:endParaRPr lang="en-US" sz="4267" dirty="0"/>
          </a:p>
        </p:txBody>
      </p:sp>
      <p:sp>
        <p:nvSpPr>
          <p:cNvPr id="21" name="Freeform 8"/>
          <p:cNvSpPr>
            <a:spLocks/>
          </p:cNvSpPr>
          <p:nvPr/>
        </p:nvSpPr>
        <p:spPr bwMode="auto">
          <a:xfrm>
            <a:off x="15549606" y="9479756"/>
            <a:ext cx="205305" cy="186283"/>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62576" tIns="81288" rIns="162576" bIns="81288" numCol="1" anchor="t" anchorCtr="0" compatLnSpc="1">
            <a:prstTxWarp prst="textNoShape">
              <a:avLst/>
            </a:prstTxWarp>
          </a:bodyPr>
          <a:lstStyle/>
          <a:p>
            <a:endParaRPr lang="en-US" sz="4267" dirty="0"/>
          </a:p>
        </p:txBody>
      </p:sp>
      <p:sp>
        <p:nvSpPr>
          <p:cNvPr id="22" name="Oval 21"/>
          <p:cNvSpPr/>
          <p:nvPr userDrawn="1"/>
        </p:nvSpPr>
        <p:spPr>
          <a:xfrm>
            <a:off x="14848426" y="9318017"/>
            <a:ext cx="444310" cy="493553"/>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23" dirty="0"/>
          </a:p>
        </p:txBody>
      </p:sp>
      <p:sp>
        <p:nvSpPr>
          <p:cNvPr id="23" name="Oval 22"/>
          <p:cNvSpPr/>
          <p:nvPr userDrawn="1"/>
        </p:nvSpPr>
        <p:spPr>
          <a:xfrm>
            <a:off x="14266752" y="9318017"/>
            <a:ext cx="444310" cy="493553"/>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23" dirty="0"/>
          </a:p>
        </p:txBody>
      </p:sp>
      <p:sp>
        <p:nvSpPr>
          <p:cNvPr id="24" name="Oval 23"/>
          <p:cNvSpPr/>
          <p:nvPr userDrawn="1"/>
        </p:nvSpPr>
        <p:spPr>
          <a:xfrm rot="10800000">
            <a:off x="15430101" y="9318017"/>
            <a:ext cx="444310" cy="493553"/>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23" dirty="0"/>
          </a:p>
        </p:txBody>
      </p:sp>
      <p:sp>
        <p:nvSpPr>
          <p:cNvPr id="18" name="Rectangle 17">
            <a:hlinkClick r:id="rId60"/>
          </p:cNvPr>
          <p:cNvSpPr/>
          <p:nvPr userDrawn="1"/>
        </p:nvSpPr>
        <p:spPr>
          <a:xfrm>
            <a:off x="14213298" y="9264504"/>
            <a:ext cx="536500" cy="595960"/>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28" dirty="0"/>
          </a:p>
        </p:txBody>
      </p:sp>
      <p:sp>
        <p:nvSpPr>
          <p:cNvPr id="25" name="Rectangle 24">
            <a:hlinkClick r:id="rId61"/>
          </p:cNvPr>
          <p:cNvSpPr/>
          <p:nvPr userDrawn="1"/>
        </p:nvSpPr>
        <p:spPr>
          <a:xfrm>
            <a:off x="14792030" y="9264504"/>
            <a:ext cx="536500" cy="595960"/>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28" dirty="0"/>
          </a:p>
        </p:txBody>
      </p:sp>
      <p:sp>
        <p:nvSpPr>
          <p:cNvPr id="26" name="Rectangle 25">
            <a:hlinkClick r:id="rId62"/>
          </p:cNvPr>
          <p:cNvSpPr/>
          <p:nvPr userDrawn="1"/>
        </p:nvSpPr>
        <p:spPr>
          <a:xfrm>
            <a:off x="15384006" y="9264504"/>
            <a:ext cx="536500" cy="595960"/>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28" dirty="0"/>
          </a:p>
        </p:txBody>
      </p:sp>
      <p:sp>
        <p:nvSpPr>
          <p:cNvPr id="27" name="Action Button: Forward or Next 26">
            <a:hlinkClick r:id="" action="ppaction://hlinkshowjump?jump=nextslide" highlightClick="1"/>
          </p:cNvPr>
          <p:cNvSpPr/>
          <p:nvPr userDrawn="1"/>
        </p:nvSpPr>
        <p:spPr>
          <a:xfrm>
            <a:off x="1502918" y="9271287"/>
            <a:ext cx="536500" cy="595960"/>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3328" dirty="0"/>
          </a:p>
        </p:txBody>
      </p:sp>
      <p:sp>
        <p:nvSpPr>
          <p:cNvPr id="28" name="Action Button: Back or Previous 27">
            <a:hlinkClick r:id="" action="ppaction://hlinkshowjump?jump=previousslide" highlightClick="1"/>
          </p:cNvPr>
          <p:cNvSpPr/>
          <p:nvPr userDrawn="1"/>
        </p:nvSpPr>
        <p:spPr>
          <a:xfrm>
            <a:off x="333311" y="9259771"/>
            <a:ext cx="536500" cy="595960"/>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3328" dirty="0"/>
          </a:p>
        </p:txBody>
      </p:sp>
    </p:spTree>
    <p:extLst>
      <p:ext uri="{BB962C8B-B14F-4D97-AF65-F5344CB8AC3E}">
        <p14:creationId xmlns:p14="http://schemas.microsoft.com/office/powerpoint/2010/main" val="7994229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 id="2147483746" r:id="rId58"/>
  </p:sldLayoutIdLst>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xStyles>
    <p:titleStyle>
      <a:lvl1pPr algn="ctr" defTabSz="1625763" rtl="0" eaLnBrk="1" latinLnBrk="0" hangingPunct="1">
        <a:lnSpc>
          <a:spcPct val="86000"/>
        </a:lnSpc>
        <a:spcBef>
          <a:spcPct val="0"/>
        </a:spcBef>
        <a:buNone/>
        <a:defRPr sz="3734" kern="800" spc="-71">
          <a:solidFill>
            <a:schemeClr val="tx1"/>
          </a:solidFill>
          <a:latin typeface="+mj-lt"/>
          <a:ea typeface="+mj-ea"/>
          <a:cs typeface="+mj-cs"/>
        </a:defRPr>
      </a:lvl1pPr>
    </p:titleStyle>
    <p:bodyStyle>
      <a:lvl1pPr marL="304830" indent="-304830" algn="l" defTabSz="1625763" rtl="0" eaLnBrk="1" latinLnBrk="0" hangingPunct="1">
        <a:spcBef>
          <a:spcPct val="20000"/>
        </a:spcBef>
        <a:buClr>
          <a:schemeClr val="accent1"/>
        </a:buClr>
        <a:buFont typeface="Arial" panose="020B0604020202020204" pitchFamily="34" charset="0"/>
        <a:buChar char="•"/>
        <a:defRPr sz="2667" kern="800" spc="-17">
          <a:solidFill>
            <a:schemeClr val="tx1"/>
          </a:solidFill>
          <a:latin typeface="+mn-lt"/>
          <a:ea typeface="+mn-ea"/>
          <a:cs typeface="+mn-cs"/>
        </a:defRPr>
      </a:lvl1pPr>
      <a:lvl2pPr marL="612485" indent="-307654" algn="l" defTabSz="1625763" rtl="0" eaLnBrk="1" latinLnBrk="0" hangingPunct="1">
        <a:spcBef>
          <a:spcPct val="20000"/>
        </a:spcBef>
        <a:buClr>
          <a:schemeClr val="accent1"/>
        </a:buClr>
        <a:buFont typeface="Arial" panose="020B0604020202020204" pitchFamily="34" charset="0"/>
        <a:buChar char="–"/>
        <a:defRPr sz="2134" kern="800">
          <a:solidFill>
            <a:schemeClr val="tx1"/>
          </a:solidFill>
          <a:latin typeface="+mn-lt"/>
          <a:ea typeface="+mn-ea"/>
          <a:cs typeface="+mn-cs"/>
        </a:defRPr>
      </a:lvl2pPr>
      <a:lvl3pPr marL="917315" indent="-304830" algn="l" defTabSz="1625763" rtl="0" eaLnBrk="1" latinLnBrk="0" hangingPunct="1">
        <a:spcBef>
          <a:spcPct val="20000"/>
        </a:spcBef>
        <a:buClr>
          <a:schemeClr val="accent1"/>
        </a:buClr>
        <a:buFont typeface="Arial" panose="020B0604020202020204" pitchFamily="34" charset="0"/>
        <a:buChar char="•"/>
        <a:defRPr sz="2134" kern="800">
          <a:solidFill>
            <a:schemeClr val="tx1"/>
          </a:solidFill>
          <a:latin typeface="+mn-lt"/>
          <a:ea typeface="+mn-ea"/>
          <a:cs typeface="+mn-cs"/>
        </a:defRPr>
      </a:lvl3pPr>
      <a:lvl4pPr marL="1222145" indent="-304830" algn="l" defTabSz="1625763" rtl="0" eaLnBrk="1" latinLnBrk="0" hangingPunct="1">
        <a:spcBef>
          <a:spcPct val="20000"/>
        </a:spcBef>
        <a:buClr>
          <a:schemeClr val="accent1"/>
        </a:buClr>
        <a:buFont typeface="Arial" panose="020B0604020202020204" pitchFamily="34" charset="0"/>
        <a:buChar char="–"/>
        <a:defRPr sz="2134" kern="800">
          <a:solidFill>
            <a:schemeClr val="tx1"/>
          </a:solidFill>
          <a:latin typeface="+mn-lt"/>
          <a:ea typeface="+mn-ea"/>
          <a:cs typeface="+mn-cs"/>
        </a:defRPr>
      </a:lvl4pPr>
      <a:lvl5pPr marL="1526976" indent="-304830" algn="l" defTabSz="1625763" rtl="0" eaLnBrk="1" latinLnBrk="0" hangingPunct="1">
        <a:spcBef>
          <a:spcPct val="20000"/>
        </a:spcBef>
        <a:buClr>
          <a:schemeClr val="accent1"/>
        </a:buClr>
        <a:buFont typeface="Arial" panose="020B0604020202020204" pitchFamily="34" charset="0"/>
        <a:buChar char="»"/>
        <a:defRPr sz="2134" kern="800">
          <a:solidFill>
            <a:schemeClr val="tx1"/>
          </a:solidFill>
          <a:latin typeface="+mn-lt"/>
          <a:ea typeface="+mn-ea"/>
          <a:cs typeface="+mn-cs"/>
        </a:defRPr>
      </a:lvl5pPr>
      <a:lvl6pPr marL="4470847" indent="-406440" algn="l" defTabSz="1625763"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3728" indent="-406440" algn="l" defTabSz="1625763"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6610" indent="-406440" algn="l" defTabSz="1625763"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9490" indent="-406440" algn="l" defTabSz="1625763"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p:bodyStyle>
    <p:otherStyle>
      <a:defPPr>
        <a:defRPr lang="en-US"/>
      </a:defPPr>
      <a:lvl1pPr marL="0" algn="l" defTabSz="1625763" rtl="0" eaLnBrk="1" latinLnBrk="0" hangingPunct="1">
        <a:defRPr sz="3200" kern="1200">
          <a:solidFill>
            <a:schemeClr val="tx1"/>
          </a:solidFill>
          <a:latin typeface="+mn-lt"/>
          <a:ea typeface="+mn-ea"/>
          <a:cs typeface="+mn-cs"/>
        </a:defRPr>
      </a:lvl1pPr>
      <a:lvl2pPr marL="812882" algn="l" defTabSz="1625763" rtl="0" eaLnBrk="1" latinLnBrk="0" hangingPunct="1">
        <a:defRPr sz="3200" kern="1200">
          <a:solidFill>
            <a:schemeClr val="tx1"/>
          </a:solidFill>
          <a:latin typeface="+mn-lt"/>
          <a:ea typeface="+mn-ea"/>
          <a:cs typeface="+mn-cs"/>
        </a:defRPr>
      </a:lvl2pPr>
      <a:lvl3pPr marL="1625763" algn="l" defTabSz="1625763" rtl="0" eaLnBrk="1" latinLnBrk="0" hangingPunct="1">
        <a:defRPr sz="3200" kern="1200">
          <a:solidFill>
            <a:schemeClr val="tx1"/>
          </a:solidFill>
          <a:latin typeface="+mn-lt"/>
          <a:ea typeface="+mn-ea"/>
          <a:cs typeface="+mn-cs"/>
        </a:defRPr>
      </a:lvl3pPr>
      <a:lvl4pPr marL="2438643" algn="l" defTabSz="1625763" rtl="0" eaLnBrk="1" latinLnBrk="0" hangingPunct="1">
        <a:defRPr sz="3200" kern="1200">
          <a:solidFill>
            <a:schemeClr val="tx1"/>
          </a:solidFill>
          <a:latin typeface="+mn-lt"/>
          <a:ea typeface="+mn-ea"/>
          <a:cs typeface="+mn-cs"/>
        </a:defRPr>
      </a:lvl4pPr>
      <a:lvl5pPr marL="3251525" algn="l" defTabSz="1625763" rtl="0" eaLnBrk="1" latinLnBrk="0" hangingPunct="1">
        <a:defRPr sz="3200" kern="1200">
          <a:solidFill>
            <a:schemeClr val="tx1"/>
          </a:solidFill>
          <a:latin typeface="+mn-lt"/>
          <a:ea typeface="+mn-ea"/>
          <a:cs typeface="+mn-cs"/>
        </a:defRPr>
      </a:lvl5pPr>
      <a:lvl6pPr marL="4064407" algn="l" defTabSz="1625763" rtl="0" eaLnBrk="1" latinLnBrk="0" hangingPunct="1">
        <a:defRPr sz="3200" kern="1200">
          <a:solidFill>
            <a:schemeClr val="tx1"/>
          </a:solidFill>
          <a:latin typeface="+mn-lt"/>
          <a:ea typeface="+mn-ea"/>
          <a:cs typeface="+mn-cs"/>
        </a:defRPr>
      </a:lvl6pPr>
      <a:lvl7pPr marL="4877288" algn="l" defTabSz="1625763" rtl="0" eaLnBrk="1" latinLnBrk="0" hangingPunct="1">
        <a:defRPr sz="3200" kern="1200">
          <a:solidFill>
            <a:schemeClr val="tx1"/>
          </a:solidFill>
          <a:latin typeface="+mn-lt"/>
          <a:ea typeface="+mn-ea"/>
          <a:cs typeface="+mn-cs"/>
        </a:defRPr>
      </a:lvl7pPr>
      <a:lvl8pPr marL="5690169" algn="l" defTabSz="1625763" rtl="0" eaLnBrk="1" latinLnBrk="0" hangingPunct="1">
        <a:defRPr sz="3200" kern="1200">
          <a:solidFill>
            <a:schemeClr val="tx1"/>
          </a:solidFill>
          <a:latin typeface="+mn-lt"/>
          <a:ea typeface="+mn-ea"/>
          <a:cs typeface="+mn-cs"/>
        </a:defRPr>
      </a:lvl8pPr>
      <a:lvl9pPr marL="6503050" algn="l" defTabSz="162576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C796-5D66-FC4A-A434-87BF2D44975E}"/>
              </a:ext>
            </a:extLst>
          </p:cNvPr>
          <p:cNvSpPr>
            <a:spLocks noGrp="1"/>
          </p:cNvSpPr>
          <p:nvPr>
            <p:ph type="title"/>
          </p:nvPr>
        </p:nvSpPr>
        <p:spPr>
          <a:xfrm>
            <a:off x="772382" y="1369718"/>
            <a:ext cx="11652045" cy="672893"/>
          </a:xfrm>
        </p:spPr>
        <p:txBody>
          <a:bodyPr/>
          <a:lstStyle/>
          <a:p>
            <a:br>
              <a:rPr lang="en-US" sz="4400" b="1" dirty="0">
                <a:latin typeface="Calibri" panose="020F0502020204030204" pitchFamily="34" charset="0"/>
                <a:cs typeface="Calibri" panose="020F0502020204030204" pitchFamily="34" charset="0"/>
              </a:rPr>
            </a:br>
            <a:br>
              <a:rPr lang="en-US" sz="4400" b="1">
                <a:latin typeface="Calibri" panose="020F0502020204030204" pitchFamily="34" charset="0"/>
                <a:cs typeface="Calibri" panose="020F0502020204030204" pitchFamily="34" charset="0"/>
              </a:rPr>
            </a:br>
            <a:r>
              <a:rPr lang="en-US" sz="4400" b="1">
                <a:latin typeface="Calibri" panose="020F0502020204030204" pitchFamily="34" charset="0"/>
                <a:cs typeface="Calibri" panose="020F0502020204030204" pitchFamily="34" charset="0"/>
              </a:rPr>
              <a:t>Calibrated </a:t>
            </a:r>
            <a:r>
              <a:rPr lang="en-US" sz="4400" b="1" dirty="0">
                <a:latin typeface="Calibri" panose="020F0502020204030204" pitchFamily="34" charset="0"/>
                <a:cs typeface="Calibri" panose="020F0502020204030204" pitchFamily="34" charset="0"/>
              </a:rPr>
              <a:t>Strategic Plan UL@50</a:t>
            </a:r>
          </a:p>
        </p:txBody>
      </p:sp>
    </p:spTree>
    <p:extLst>
      <p:ext uri="{BB962C8B-B14F-4D97-AF65-F5344CB8AC3E}">
        <p14:creationId xmlns:p14="http://schemas.microsoft.com/office/powerpoint/2010/main" val="122579736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628649"/>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3    </a:t>
            </a:r>
            <a:r>
              <a:rPr lang="en-IE" b="1" dirty="0">
                <a:solidFill>
                  <a:srgbClr val="00A956"/>
                </a:solidFill>
                <a:latin typeface="Calibri" panose="020F0502020204030204" pitchFamily="34" charset="0"/>
                <a:cs typeface="Calibri" panose="020F0502020204030204" pitchFamily="34" charset="0"/>
              </a:rPr>
              <a:t>Green </a:t>
            </a:r>
            <a:r>
              <a:rPr lang="en-IE" b="1" dirty="0">
                <a:latin typeface="Calibri" panose="020F0502020204030204" pitchFamily="34" charset="0"/>
                <a:cs typeface="Calibri" panose="020F0502020204030204" pitchFamily="34" charset="0"/>
              </a:rPr>
              <a:t>Internationalisation: </a:t>
            </a:r>
            <a:r>
              <a:rPr lang="en-IE" sz="2000" i="1" dirty="0">
                <a:latin typeface="Calibri" panose="020F0502020204030204" pitchFamily="34" charset="0"/>
                <a:cs typeface="Calibri" panose="020F0502020204030204" pitchFamily="34" charset="0"/>
              </a:rPr>
              <a:t>Our creative and entrepreneurial approach and programmes attract, develop and retain high-calibre international students and staff, leading to the diversification of our community </a:t>
            </a:r>
            <a:r>
              <a:rPr lang="en-IE" sz="2000" i="1" dirty="0">
                <a:solidFill>
                  <a:srgbClr val="00A956"/>
                </a:solidFill>
                <a:latin typeface="Calibri" panose="020F0502020204030204" pitchFamily="34" charset="0"/>
                <a:cs typeface="Calibri" panose="020F0502020204030204" pitchFamily="34" charset="0"/>
              </a:rPr>
              <a:t>in more sustainable ways</a:t>
            </a:r>
            <a:br>
              <a:rPr lang="en-IE" sz="2000" dirty="0">
                <a:latin typeface="Calibri" panose="020F0502020204030204" pitchFamily="34" charset="0"/>
                <a:cs typeface="Calibri" panose="020F0502020204030204" pitchFamily="34" charset="0"/>
              </a:rPr>
            </a:br>
            <a:endParaRPr sz="20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C479200-0C7E-0C48-B633-E1AA146EC811}"/>
              </a:ext>
            </a:extLst>
          </p:cNvPr>
          <p:cNvSpPr txBox="1"/>
          <p:nvPr/>
        </p:nvSpPr>
        <p:spPr>
          <a:xfrm>
            <a:off x="943614" y="2934177"/>
            <a:ext cx="13831159" cy="2396810"/>
          </a:xfrm>
          <a:prstGeom prst="rect">
            <a:avLst/>
          </a:prstGeom>
          <a:noFill/>
        </p:spPr>
        <p:txBody>
          <a:bodyPr wrap="none" rtlCol="0">
            <a:spAutoFit/>
          </a:bodyPr>
          <a:lstStyle/>
          <a:p>
            <a:r>
              <a:rPr lang="en-IE" b="1" dirty="0">
                <a:solidFill>
                  <a:srgbClr val="005336"/>
                </a:solidFill>
              </a:rPr>
              <a:t>Priority: International partnerships that enhance our </a:t>
            </a:r>
            <a:r>
              <a:rPr lang="en-IE" b="1" dirty="0">
                <a:solidFill>
                  <a:srgbClr val="00A956"/>
                </a:solidFill>
              </a:rPr>
              <a:t>global impact and reputation</a:t>
            </a:r>
            <a:r>
              <a:rPr lang="en-IE" dirty="0">
                <a:solidFill>
                  <a:srgbClr val="00A956"/>
                </a:solidFill>
              </a:rPr>
              <a:t>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Partnering with leading European and international universities and networks to promote </a:t>
            </a:r>
          </a:p>
          <a:p>
            <a:r>
              <a:rPr lang="en-IE" dirty="0">
                <a:solidFill>
                  <a:srgbClr val="00A956"/>
                </a:solidFill>
                <a:latin typeface="Calibri" panose="020F0502020204030204" pitchFamily="34" charset="0"/>
                <a:cs typeface="Calibri" panose="020F0502020204030204" pitchFamily="34" charset="0"/>
              </a:rPr>
              <a:t>    innovation in education and research</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Engaging in EU Programmes, in particular Horizon Europe, European Universities Initiative, </a:t>
            </a:r>
          </a:p>
          <a:p>
            <a:r>
              <a:rPr lang="en-IE" dirty="0">
                <a:solidFill>
                  <a:srgbClr val="005336"/>
                </a:solidFill>
                <a:latin typeface="Calibri" panose="020F0502020204030204" pitchFamily="34" charset="0"/>
                <a:cs typeface="Calibri" panose="020F0502020204030204" pitchFamily="34" charset="0"/>
              </a:rPr>
              <a:t>    European Research Council (ERC) and Marie Sklodowska-Curie training opportunities, while continuing </a:t>
            </a:r>
          </a:p>
          <a:p>
            <a:r>
              <a:rPr lang="en-IE" dirty="0">
                <a:solidFill>
                  <a:srgbClr val="005336"/>
                </a:solidFill>
                <a:latin typeface="Calibri" panose="020F0502020204030204" pitchFamily="34" charset="0"/>
                <a:cs typeface="Calibri" panose="020F0502020204030204" pitchFamily="34" charset="0"/>
              </a:rPr>
              <a:t>    and growing our partnerships with UK universities</a:t>
            </a:r>
          </a:p>
        </p:txBody>
      </p:sp>
    </p:spTree>
    <p:extLst>
      <p:ext uri="{BB962C8B-B14F-4D97-AF65-F5344CB8AC3E}">
        <p14:creationId xmlns:p14="http://schemas.microsoft.com/office/powerpoint/2010/main" val="386707419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013096"/>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4    </a:t>
            </a:r>
            <a:r>
              <a:rPr lang="en-IE" b="1" dirty="0">
                <a:latin typeface="Calibri" panose="020F0502020204030204" pitchFamily="34" charset="0"/>
                <a:cs typeface="Calibri" panose="020F0502020204030204" pitchFamily="34" charset="0"/>
              </a:rPr>
              <a:t>City and Region </a:t>
            </a:r>
            <a:r>
              <a:rPr lang="en-IE" sz="2000" i="1" dirty="0">
                <a:latin typeface="Calibri" panose="020F0502020204030204" pitchFamily="34" charset="0"/>
                <a:cs typeface="Calibri" panose="020F0502020204030204" pitchFamily="34" charset="0"/>
              </a:rPr>
              <a:t>Our engagement with the city and region enriches communities and enhances opportunities for all who live there</a:t>
            </a:r>
            <a:r>
              <a:rPr lang="en-IE" sz="2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BEC860C-284C-3B4D-AF11-FC199703D5AD}"/>
              </a:ext>
            </a:extLst>
          </p:cNvPr>
          <p:cNvSpPr txBox="1"/>
          <p:nvPr/>
        </p:nvSpPr>
        <p:spPr>
          <a:xfrm>
            <a:off x="943614" y="2540000"/>
            <a:ext cx="13910924" cy="4701287"/>
          </a:xfrm>
          <a:prstGeom prst="rect">
            <a:avLst/>
          </a:prstGeom>
          <a:noFill/>
        </p:spPr>
        <p:txBody>
          <a:bodyPr wrap="none" rtlCol="0">
            <a:spAutoFit/>
          </a:bodyPr>
          <a:lstStyle/>
          <a:p>
            <a:r>
              <a:rPr lang="en-IE" b="1" dirty="0">
                <a:solidFill>
                  <a:srgbClr val="005336"/>
                </a:solidFill>
              </a:rPr>
              <a:t>Priority: Social, </a:t>
            </a:r>
            <a:r>
              <a:rPr lang="en-IE" b="1" dirty="0">
                <a:solidFill>
                  <a:srgbClr val="00A956"/>
                </a:solidFill>
              </a:rPr>
              <a:t>cultural</a:t>
            </a:r>
            <a:r>
              <a:rPr lang="en-IE" b="1" dirty="0">
                <a:solidFill>
                  <a:srgbClr val="005336"/>
                </a:solidFill>
              </a:rPr>
              <a:t> and economic development</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Strengthening our role as a contributor and influencer of cultural life in the city and region and catalyst </a:t>
            </a:r>
          </a:p>
          <a:p>
            <a:r>
              <a:rPr lang="en-IE" dirty="0">
                <a:solidFill>
                  <a:srgbClr val="005336"/>
                </a:solidFill>
                <a:latin typeface="Calibri" panose="020F0502020204030204" pitchFamily="34" charset="0"/>
                <a:cs typeface="Calibri" panose="020F0502020204030204" pitchFamily="34" charset="0"/>
              </a:rPr>
              <a:t>    of transformation through the provision of education and training, performance facilities, talent and </a:t>
            </a:r>
          </a:p>
          <a:p>
            <a:r>
              <a:rPr lang="en-IE" dirty="0">
                <a:solidFill>
                  <a:srgbClr val="005336"/>
                </a:solidFill>
                <a:latin typeface="Calibri" panose="020F0502020204030204" pitchFamily="34" charset="0"/>
                <a:cs typeface="Calibri" panose="020F0502020204030204" pitchFamily="34" charset="0"/>
              </a:rPr>
              <a:t>    expertise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Ensuring the UL Limerick City Campus is developed in a timely way and contributes in a major way </a:t>
            </a:r>
          </a:p>
          <a:p>
            <a:r>
              <a:rPr lang="en-IE" dirty="0">
                <a:solidFill>
                  <a:srgbClr val="00A956"/>
                </a:solidFill>
                <a:latin typeface="Calibri" panose="020F0502020204030204" pitchFamily="34" charset="0"/>
                <a:cs typeface="Calibri" panose="020F0502020204030204" pitchFamily="34" charset="0"/>
              </a:rPr>
              <a:t>    to the rejuvenation of Limerick city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Working with Mary Immaculate College and the Technological University of the Shannon </a:t>
            </a:r>
          </a:p>
          <a:p>
            <a:r>
              <a:rPr lang="en-IE" dirty="0">
                <a:solidFill>
                  <a:srgbClr val="005336"/>
                </a:solidFill>
                <a:latin typeface="Calibri" panose="020F0502020204030204" pitchFamily="34" charset="0"/>
                <a:cs typeface="Calibri" panose="020F0502020204030204" pitchFamily="34" charset="0"/>
              </a:rPr>
              <a:t>    Midland Midwest in developing Limerick city as a hub for third-level education and </a:t>
            </a:r>
            <a:r>
              <a:rPr lang="en-IE" dirty="0">
                <a:solidFill>
                  <a:srgbClr val="00A956"/>
                </a:solidFill>
                <a:latin typeface="Calibri" panose="020F0502020204030204" pitchFamily="34" charset="0"/>
                <a:cs typeface="Calibri" panose="020F0502020204030204" pitchFamily="34" charset="0"/>
              </a:rPr>
              <a:t>engaging with </a:t>
            </a:r>
          </a:p>
          <a:p>
            <a:r>
              <a:rPr lang="en-IE" dirty="0">
                <a:solidFill>
                  <a:srgbClr val="00A956"/>
                </a:solidFill>
                <a:latin typeface="Calibri" panose="020F0502020204030204" pitchFamily="34" charset="0"/>
                <a:cs typeface="Calibri" panose="020F0502020204030204" pitchFamily="34" charset="0"/>
              </a:rPr>
              <a:t>    other education agencies in shaping Limerick as UNESCO Learning City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Informing and influencing regional and national discussions through contribution and expertise of </a:t>
            </a:r>
          </a:p>
          <a:p>
            <a:r>
              <a:rPr lang="en-IE" dirty="0">
                <a:solidFill>
                  <a:srgbClr val="005336"/>
                </a:solidFill>
                <a:latin typeface="Calibri" panose="020F0502020204030204" pitchFamily="34" charset="0"/>
                <a:cs typeface="Calibri" panose="020F0502020204030204" pitchFamily="34" charset="0"/>
              </a:rPr>
              <a:t>    our people, in particular the implementation of the National Development Plan.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Fostering collaboration with industry in developing a dual education and research model </a:t>
            </a:r>
            <a:endParaRPr lang="en-US" dirty="0">
              <a:solidFill>
                <a:srgbClr val="00A95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624463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013096"/>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4    </a:t>
            </a:r>
            <a:r>
              <a:rPr lang="en-IE" b="1" dirty="0">
                <a:latin typeface="Calibri" panose="020F0502020204030204" pitchFamily="34" charset="0"/>
                <a:cs typeface="Calibri" panose="020F0502020204030204" pitchFamily="34" charset="0"/>
              </a:rPr>
              <a:t>City and Region </a:t>
            </a:r>
            <a:r>
              <a:rPr lang="en-IE" sz="2000" i="1" dirty="0">
                <a:latin typeface="Calibri" panose="020F0502020204030204" pitchFamily="34" charset="0"/>
                <a:cs typeface="Calibri" panose="020F0502020204030204" pitchFamily="34" charset="0"/>
              </a:rPr>
              <a:t>Our engagement with the city and region enriches communities and enhances opportunities for all who live there</a:t>
            </a:r>
            <a:r>
              <a:rPr lang="en-IE" sz="2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BEC860C-284C-3B4D-AF11-FC199703D5AD}"/>
              </a:ext>
            </a:extLst>
          </p:cNvPr>
          <p:cNvSpPr txBox="1"/>
          <p:nvPr/>
        </p:nvSpPr>
        <p:spPr>
          <a:xfrm>
            <a:off x="943614" y="2540000"/>
            <a:ext cx="13656752" cy="2780889"/>
          </a:xfrm>
          <a:prstGeom prst="rect">
            <a:avLst/>
          </a:prstGeom>
          <a:noFill/>
        </p:spPr>
        <p:txBody>
          <a:bodyPr wrap="none" rtlCol="0">
            <a:spAutoFit/>
          </a:bodyPr>
          <a:lstStyle/>
          <a:p>
            <a:r>
              <a:rPr lang="en-IE" b="1" dirty="0">
                <a:solidFill>
                  <a:srgbClr val="005336"/>
                </a:solidFill>
              </a:rPr>
              <a:t>Priority: Community engagement</a:t>
            </a:r>
            <a:r>
              <a:rPr lang="en-IE" dirty="0">
                <a:solidFill>
                  <a:srgbClr val="005336"/>
                </a:solidFill>
              </a:rPr>
              <a:t>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Further enhancing community engagement and access programmes so that we can foster engaged, </a:t>
            </a:r>
          </a:p>
          <a:p>
            <a:r>
              <a:rPr lang="en-IE" dirty="0">
                <a:solidFill>
                  <a:srgbClr val="005336"/>
                </a:solidFill>
                <a:latin typeface="Calibri" panose="020F0502020204030204" pitchFamily="34" charset="0"/>
                <a:cs typeface="Calibri" panose="020F0502020204030204" pitchFamily="34" charset="0"/>
              </a:rPr>
              <a:t>    accessible </a:t>
            </a:r>
            <a:r>
              <a:rPr lang="en-IE" dirty="0">
                <a:solidFill>
                  <a:srgbClr val="00A956"/>
                </a:solidFill>
                <a:latin typeface="Calibri" panose="020F0502020204030204" pitchFamily="34" charset="0"/>
                <a:cs typeface="Calibri" panose="020F0502020204030204" pitchFamily="34" charset="0"/>
              </a:rPr>
              <a:t>and life-wide learning and innovation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Strengthening the civil and civic mission of the university by continuing to support local communities </a:t>
            </a:r>
          </a:p>
          <a:p>
            <a:r>
              <a:rPr lang="en-IE" dirty="0">
                <a:solidFill>
                  <a:srgbClr val="00A956"/>
                </a:solidFill>
                <a:latin typeface="Calibri" panose="020F0502020204030204" pitchFamily="34" charset="0"/>
                <a:cs typeface="Calibri" panose="020F0502020204030204" pitchFamily="34" charset="0"/>
              </a:rPr>
              <a:t>    through initiatives by students and staff and through community engaged learning and research </a:t>
            </a:r>
          </a:p>
          <a:p>
            <a:r>
              <a:rPr lang="en-IE" dirty="0">
                <a:solidFill>
                  <a:srgbClr val="00A956"/>
                </a:solidFill>
                <a:latin typeface="Calibri" panose="020F0502020204030204" pitchFamily="34" charset="0"/>
                <a:cs typeface="Calibri" panose="020F0502020204030204" pitchFamily="34" charset="0"/>
              </a:rPr>
              <a:t>    initiatives</a:t>
            </a:r>
          </a:p>
          <a:p>
            <a:pPr marL="342900" indent="-342900">
              <a:buFont typeface="Arial" panose="020B0604020202020204" pitchFamily="34" charset="0"/>
              <a:buChar char="•"/>
            </a:pPr>
            <a:endParaRPr lang="en-IE" dirty="0">
              <a:highlight>
                <a:srgbClr val="FFFF00"/>
              </a:highlight>
            </a:endParaRPr>
          </a:p>
        </p:txBody>
      </p:sp>
    </p:spTree>
    <p:extLst>
      <p:ext uri="{BB962C8B-B14F-4D97-AF65-F5344CB8AC3E}">
        <p14:creationId xmlns:p14="http://schemas.microsoft.com/office/powerpoint/2010/main" val="2148936288"/>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320872"/>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5   </a:t>
            </a:r>
            <a:r>
              <a:rPr lang="en-IE" b="1" dirty="0">
                <a:latin typeface="Calibri" panose="020F0502020204030204" pitchFamily="34" charset="0"/>
                <a:cs typeface="Calibri" panose="020F0502020204030204" pitchFamily="34" charset="0"/>
              </a:rPr>
              <a:t>Operating Model</a:t>
            </a:r>
            <a:r>
              <a:rPr lang="en-IE" dirty="0">
                <a:latin typeface="Calibri" panose="020F0502020204030204" pitchFamily="34" charset="0"/>
                <a:cs typeface="Calibri" panose="020F0502020204030204" pitchFamily="34" charset="0"/>
              </a:rPr>
              <a:t>: </a:t>
            </a:r>
            <a:r>
              <a:rPr lang="en-IE" sz="2000" i="1" dirty="0">
                <a:latin typeface="Calibri" panose="020F0502020204030204" pitchFamily="34" charset="0"/>
                <a:cs typeface="Calibri" panose="020F0502020204030204" pitchFamily="34" charset="0"/>
              </a:rPr>
              <a:t>Our commitment to a programme of continual improvement empowers all our people to achieve excellence</a:t>
            </a:r>
            <a:br>
              <a:rPr lang="en-IE" dirty="0"/>
            </a:br>
            <a:endParaRPr sz="20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D29E873-5D4C-8A44-B01D-98DC06197984}"/>
              </a:ext>
            </a:extLst>
          </p:cNvPr>
          <p:cNvSpPr txBox="1"/>
          <p:nvPr/>
        </p:nvSpPr>
        <p:spPr>
          <a:xfrm>
            <a:off x="943614" y="2626400"/>
            <a:ext cx="14573477" cy="7005764"/>
          </a:xfrm>
          <a:prstGeom prst="rect">
            <a:avLst/>
          </a:prstGeom>
          <a:noFill/>
        </p:spPr>
        <p:txBody>
          <a:bodyPr wrap="none" rtlCol="0">
            <a:spAutoFit/>
          </a:bodyPr>
          <a:lstStyle/>
          <a:p>
            <a:r>
              <a:rPr lang="en-US" b="1" dirty="0">
                <a:solidFill>
                  <a:srgbClr val="00A956"/>
                </a:solidFill>
              </a:rPr>
              <a:t>Priority: Excellence in Governance</a:t>
            </a:r>
          </a:p>
          <a:p>
            <a:pPr marL="342900" indent="-342900">
              <a:buFont typeface="Arial" panose="020B0604020202020204" pitchFamily="34" charset="0"/>
              <a:buChar char="•"/>
            </a:pPr>
            <a:r>
              <a:rPr lang="en-IE" dirty="0">
                <a:solidFill>
                  <a:srgbClr val="00A956"/>
                </a:solidFill>
              </a:rPr>
              <a:t>Fostering transparency and accountability at all levels as key values of the organisation </a:t>
            </a:r>
            <a:endParaRPr lang="en-US" b="1" dirty="0">
              <a:solidFill>
                <a:srgbClr val="00A956"/>
              </a:solidFill>
            </a:endParaRPr>
          </a:p>
          <a:p>
            <a:pPr marL="342900" indent="-342900">
              <a:buFont typeface="Arial" panose="020B0604020202020204" pitchFamily="34" charset="0"/>
              <a:buChar char="•"/>
            </a:pPr>
            <a:r>
              <a:rPr lang="en-IE" dirty="0">
                <a:solidFill>
                  <a:srgbClr val="00A956"/>
                </a:solidFill>
              </a:rPr>
              <a:t>Continuous improvement of</a:t>
            </a:r>
            <a:r>
              <a:rPr lang="en-IE" dirty="0">
                <a:solidFill>
                  <a:srgbClr val="005336"/>
                </a:solidFill>
              </a:rPr>
              <a:t> organisational structures, </a:t>
            </a:r>
            <a:r>
              <a:rPr lang="en-IE" dirty="0">
                <a:solidFill>
                  <a:srgbClr val="00A956"/>
                </a:solidFill>
              </a:rPr>
              <a:t>systems and processes </a:t>
            </a:r>
            <a:r>
              <a:rPr lang="en-IE" dirty="0">
                <a:solidFill>
                  <a:srgbClr val="005336"/>
                </a:solidFill>
              </a:rPr>
              <a:t>that support </a:t>
            </a:r>
          </a:p>
          <a:p>
            <a:r>
              <a:rPr lang="en-IE" dirty="0">
                <a:solidFill>
                  <a:srgbClr val="005336"/>
                </a:solidFill>
              </a:rPr>
              <a:t>    our strategic ambitions </a:t>
            </a:r>
            <a:r>
              <a:rPr lang="en-IE" dirty="0">
                <a:solidFill>
                  <a:srgbClr val="00A956"/>
                </a:solidFill>
              </a:rPr>
              <a:t>and aligns with best practice</a:t>
            </a:r>
          </a:p>
          <a:p>
            <a:endParaRPr lang="en-IE" dirty="0">
              <a:solidFill>
                <a:srgbClr val="005336"/>
              </a:solidFill>
              <a:highlight>
                <a:srgbClr val="FFFF00"/>
              </a:highlight>
            </a:endParaRPr>
          </a:p>
          <a:p>
            <a:r>
              <a:rPr lang="en-IE" b="1" dirty="0">
                <a:solidFill>
                  <a:srgbClr val="005336"/>
                </a:solidFill>
              </a:rPr>
              <a:t>Priority: Empowering our people</a:t>
            </a:r>
          </a:p>
          <a:p>
            <a:pPr marL="342900" indent="-342900">
              <a:buFont typeface="Arial" panose="020B0604020202020204" pitchFamily="34" charset="0"/>
              <a:buChar char="•"/>
            </a:pPr>
            <a:r>
              <a:rPr lang="en-IE" dirty="0">
                <a:solidFill>
                  <a:srgbClr val="00A956"/>
                </a:solidFill>
              </a:rPr>
              <a:t>Further enhancing </a:t>
            </a:r>
            <a:r>
              <a:rPr lang="en-IE" dirty="0">
                <a:solidFill>
                  <a:srgbClr val="005336"/>
                </a:solidFill>
              </a:rPr>
              <a:t>equality, diversity and inclusion, including Athena SWAN accreditation, our </a:t>
            </a:r>
          </a:p>
          <a:p>
            <a:r>
              <a:rPr lang="en-IE" dirty="0">
                <a:solidFill>
                  <a:srgbClr val="005336"/>
                </a:solidFill>
              </a:rPr>
              <a:t>    Gender Equality Action Plan and our Equality and Human Rights Strategy, </a:t>
            </a:r>
            <a:r>
              <a:rPr lang="en-IE" dirty="0">
                <a:solidFill>
                  <a:srgbClr val="00A956"/>
                </a:solidFill>
              </a:rPr>
              <a:t>the Consent Framework </a:t>
            </a:r>
          </a:p>
          <a:p>
            <a:r>
              <a:rPr lang="en-IE" dirty="0">
                <a:solidFill>
                  <a:srgbClr val="00A956"/>
                </a:solidFill>
              </a:rPr>
              <a:t>    and the Race Equality Survey Recommendations </a:t>
            </a:r>
          </a:p>
          <a:p>
            <a:r>
              <a:rPr lang="en-IE" dirty="0"/>
              <a:t> </a:t>
            </a:r>
          </a:p>
          <a:p>
            <a:endParaRPr lang="en-IE" dirty="0">
              <a:solidFill>
                <a:srgbClr val="005336"/>
              </a:solidFill>
            </a:endParaRPr>
          </a:p>
          <a:p>
            <a:pPr marL="342900" indent="-342900">
              <a:buFont typeface="Arial" panose="020B0604020202020204" pitchFamily="34" charset="0"/>
              <a:buChar char="•"/>
            </a:pPr>
            <a:r>
              <a:rPr lang="en-IE" dirty="0">
                <a:solidFill>
                  <a:srgbClr val="00A956"/>
                </a:solidFill>
              </a:rPr>
              <a:t>Supporting staff to realise their professional potential </a:t>
            </a:r>
          </a:p>
          <a:p>
            <a:pPr marL="342900" indent="-342900">
              <a:buFont typeface="Arial" panose="020B0604020202020204" pitchFamily="34" charset="0"/>
              <a:buChar char="•"/>
            </a:pPr>
            <a:r>
              <a:rPr lang="en-IE" dirty="0">
                <a:solidFill>
                  <a:srgbClr val="00A956"/>
                </a:solidFill>
              </a:rPr>
              <a:t>Recognising group and individual performance and achievements </a:t>
            </a:r>
          </a:p>
          <a:p>
            <a:pPr marL="342900" indent="-342900">
              <a:buFont typeface="Arial" panose="020B0604020202020204" pitchFamily="34" charset="0"/>
              <a:buChar char="•"/>
            </a:pPr>
            <a:r>
              <a:rPr lang="en-IE" dirty="0">
                <a:solidFill>
                  <a:srgbClr val="00A956"/>
                </a:solidFill>
              </a:rPr>
              <a:t>Furthering our strategic approach to recruitment to support the UL strategic ambitions </a:t>
            </a:r>
          </a:p>
          <a:p>
            <a:pPr marL="342900" indent="-342900">
              <a:buFont typeface="Arial" panose="020B0604020202020204" pitchFamily="34" charset="0"/>
              <a:buChar char="•"/>
            </a:pPr>
            <a:r>
              <a:rPr lang="en-IE" dirty="0">
                <a:solidFill>
                  <a:srgbClr val="00A956"/>
                </a:solidFill>
              </a:rPr>
              <a:t>Developing and embedding effective internal communications</a:t>
            </a:r>
          </a:p>
          <a:p>
            <a:endParaRPr lang="en-IE" dirty="0"/>
          </a:p>
          <a:p>
            <a:endParaRPr lang="en-IE" b="1" dirty="0">
              <a:highlight>
                <a:srgbClr val="FFFF00"/>
              </a:highlight>
            </a:endParaRPr>
          </a:p>
          <a:p>
            <a:endParaRPr lang="en-US" b="1" dirty="0">
              <a:highlight>
                <a:srgbClr val="FFFF00"/>
              </a:highlight>
            </a:endParaRPr>
          </a:p>
        </p:txBody>
      </p:sp>
    </p:spTree>
    <p:extLst>
      <p:ext uri="{BB962C8B-B14F-4D97-AF65-F5344CB8AC3E}">
        <p14:creationId xmlns:p14="http://schemas.microsoft.com/office/powerpoint/2010/main" val="231754622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320872"/>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5   </a:t>
            </a:r>
            <a:r>
              <a:rPr lang="en-IE" b="1" dirty="0">
                <a:latin typeface="Calibri" panose="020F0502020204030204" pitchFamily="34" charset="0"/>
                <a:cs typeface="Calibri" panose="020F0502020204030204" pitchFamily="34" charset="0"/>
              </a:rPr>
              <a:t>Operating Model</a:t>
            </a:r>
            <a:r>
              <a:rPr lang="en-IE" dirty="0">
                <a:latin typeface="Calibri" panose="020F0502020204030204" pitchFamily="34" charset="0"/>
                <a:cs typeface="Calibri" panose="020F0502020204030204" pitchFamily="34" charset="0"/>
              </a:rPr>
              <a:t>: </a:t>
            </a:r>
            <a:r>
              <a:rPr lang="en-IE" sz="2000" i="1" dirty="0">
                <a:latin typeface="Calibri" panose="020F0502020204030204" pitchFamily="34" charset="0"/>
                <a:cs typeface="Calibri" panose="020F0502020204030204" pitchFamily="34" charset="0"/>
              </a:rPr>
              <a:t>Our commitment to a programme of continual improvement empowers all our people to achieve excellence</a:t>
            </a:r>
            <a:br>
              <a:rPr lang="en-IE" dirty="0"/>
            </a:br>
            <a:endParaRPr sz="20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D29E873-5D4C-8A44-B01D-98DC06197984}"/>
              </a:ext>
            </a:extLst>
          </p:cNvPr>
          <p:cNvSpPr txBox="1"/>
          <p:nvPr/>
        </p:nvSpPr>
        <p:spPr>
          <a:xfrm>
            <a:off x="943614" y="2626400"/>
            <a:ext cx="15209613" cy="5469446"/>
          </a:xfrm>
          <a:prstGeom prst="rect">
            <a:avLst/>
          </a:prstGeom>
          <a:noFill/>
        </p:spPr>
        <p:txBody>
          <a:bodyPr wrap="none" rtlCol="0">
            <a:spAutoFit/>
          </a:bodyPr>
          <a:lstStyle/>
          <a:p>
            <a:r>
              <a:rPr lang="en-IE" b="1" dirty="0">
                <a:solidFill>
                  <a:srgbClr val="00A956"/>
                </a:solidFill>
              </a:rPr>
              <a:t>Priority: Financial model including physical and digital infrastructure and staff resource </a:t>
            </a:r>
          </a:p>
          <a:p>
            <a:pPr marL="342900" indent="-342900">
              <a:buFont typeface="Arial" panose="020B0604020202020204" pitchFamily="34" charset="0"/>
              <a:buChar char="•"/>
            </a:pPr>
            <a:r>
              <a:rPr lang="en-IE" dirty="0">
                <a:solidFill>
                  <a:srgbClr val="00A956"/>
                </a:solidFill>
              </a:rPr>
              <a:t>Embedding of agile and aligned strategic planning cycles underpinned by an all-staff strategic </a:t>
            </a:r>
          </a:p>
          <a:p>
            <a:r>
              <a:rPr lang="en-IE" dirty="0">
                <a:solidFill>
                  <a:srgbClr val="00A956"/>
                </a:solidFill>
              </a:rPr>
              <a:t>    planning conversations that address performance and new opportunities and respective resource needs</a:t>
            </a:r>
          </a:p>
          <a:p>
            <a:pPr marL="342900" indent="-342900">
              <a:buFont typeface="Arial" panose="020B0604020202020204" pitchFamily="34" charset="0"/>
              <a:buChar char="•"/>
            </a:pPr>
            <a:r>
              <a:rPr lang="en-IE" dirty="0">
                <a:solidFill>
                  <a:srgbClr val="00A956"/>
                </a:solidFill>
              </a:rPr>
              <a:t>Advancing UL’s digital transformation into an integrated, smart and efficient organisation  </a:t>
            </a:r>
          </a:p>
          <a:p>
            <a:pPr marL="342900" indent="-342900">
              <a:buFont typeface="Arial" panose="020B0604020202020204" pitchFamily="34" charset="0"/>
              <a:buChar char="•"/>
            </a:pPr>
            <a:r>
              <a:rPr lang="en-IE" dirty="0">
                <a:solidFill>
                  <a:srgbClr val="00A956"/>
                </a:solidFill>
              </a:rPr>
              <a:t>Driving the development of our physical and digital campus infrastructure to meet our strategic needs </a:t>
            </a:r>
          </a:p>
          <a:p>
            <a:pPr marL="342900" indent="-342900">
              <a:buFont typeface="Arial" panose="020B0604020202020204" pitchFamily="34" charset="0"/>
              <a:buChar char="•"/>
            </a:pPr>
            <a:r>
              <a:rPr lang="en-IE" dirty="0">
                <a:solidFill>
                  <a:srgbClr val="00A956"/>
                </a:solidFill>
              </a:rPr>
              <a:t>Enhancing the effectiveness of our branding, marketing and external communication to better engage </a:t>
            </a:r>
          </a:p>
          <a:p>
            <a:r>
              <a:rPr lang="en-IE" dirty="0">
                <a:solidFill>
                  <a:srgbClr val="00A956"/>
                </a:solidFill>
              </a:rPr>
              <a:t>    with key stakeholders and support the strategic ambitions and reputation building of the university</a:t>
            </a:r>
          </a:p>
          <a:p>
            <a:endParaRPr lang="en-IE" dirty="0">
              <a:solidFill>
                <a:srgbClr val="00A956"/>
              </a:solidFill>
            </a:endParaRPr>
          </a:p>
          <a:p>
            <a:r>
              <a:rPr lang="en-IE" b="1" dirty="0">
                <a:solidFill>
                  <a:srgbClr val="00A956"/>
                </a:solidFill>
              </a:rPr>
              <a:t>Priority: Sustainability</a:t>
            </a:r>
            <a:r>
              <a:rPr lang="en-IE" dirty="0">
                <a:solidFill>
                  <a:srgbClr val="00A956"/>
                </a:solidFill>
              </a:rPr>
              <a:t> </a:t>
            </a:r>
          </a:p>
          <a:p>
            <a:pPr marL="342900" indent="-342900">
              <a:buFont typeface="Arial" panose="020B0604020202020204" pitchFamily="34" charset="0"/>
              <a:buChar char="•"/>
            </a:pPr>
            <a:r>
              <a:rPr lang="en-IE" dirty="0">
                <a:solidFill>
                  <a:srgbClr val="00A956"/>
                </a:solidFill>
              </a:rPr>
              <a:t>Developing and implementing a Sustainability Strategy as framework for the future development of UL  </a:t>
            </a:r>
          </a:p>
          <a:p>
            <a:pPr marL="342900" indent="-342900">
              <a:buFont typeface="Arial" panose="020B0604020202020204" pitchFamily="34" charset="0"/>
              <a:buChar char="•"/>
            </a:pPr>
            <a:endParaRPr lang="en-IE" dirty="0">
              <a:solidFill>
                <a:srgbClr val="005336"/>
              </a:solidFill>
              <a:highlight>
                <a:srgbClr val="FFFF00"/>
              </a:highlight>
            </a:endParaRPr>
          </a:p>
          <a:p>
            <a:endParaRPr lang="en-IE" dirty="0">
              <a:solidFill>
                <a:srgbClr val="005336"/>
              </a:solidFill>
            </a:endParaRPr>
          </a:p>
          <a:p>
            <a:endParaRPr lang="en-IE" b="1" dirty="0">
              <a:solidFill>
                <a:srgbClr val="005336"/>
              </a:solidFill>
              <a:highlight>
                <a:srgbClr val="FFFF00"/>
              </a:highlight>
            </a:endParaRPr>
          </a:p>
          <a:p>
            <a:endParaRPr lang="en-US" b="1" dirty="0">
              <a:highlight>
                <a:srgbClr val="FFFF00"/>
              </a:highlight>
            </a:endParaRPr>
          </a:p>
        </p:txBody>
      </p:sp>
    </p:spTree>
    <p:extLst>
      <p:ext uri="{BB962C8B-B14F-4D97-AF65-F5344CB8AC3E}">
        <p14:creationId xmlns:p14="http://schemas.microsoft.com/office/powerpoint/2010/main" val="281253596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D3C796-5D66-FC4A-A434-87BF2D44975E}"/>
              </a:ext>
            </a:extLst>
          </p:cNvPr>
          <p:cNvSpPr txBox="1">
            <a:spLocks/>
          </p:cNvSpPr>
          <p:nvPr/>
        </p:nvSpPr>
        <p:spPr>
          <a:xfrm>
            <a:off x="11983491" y="5825262"/>
            <a:ext cx="3899511" cy="2781833"/>
          </a:xfrm>
          <a:prstGeom prst="rect">
            <a:avLst/>
          </a:prstGeom>
        </p:spPr>
        <p:txBody>
          <a:bodyPr vert="horz" lIns="91440" tIns="45720" rIns="91440" bIns="45720" rtlCol="0" anchor="t">
            <a:noAutofit/>
          </a:bodyPr>
          <a:lst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a:lstStyle>
          <a:p>
            <a:pPr marL="0" marR="0" lvl="0" indent="0" algn="l" defTabSz="1219342" rtl="0" eaLnBrk="1" fontAlgn="auto" latinLnBrk="0" hangingPunct="1">
              <a:lnSpc>
                <a:spcPct val="90000"/>
              </a:lnSpc>
              <a:spcBef>
                <a:spcPct val="0"/>
              </a:spcBef>
              <a:spcAft>
                <a:spcPts val="0"/>
              </a:spcAft>
              <a:buClrTx/>
              <a:buSzTx/>
              <a:buFontTx/>
              <a:buNone/>
              <a:tabLst/>
              <a:defRPr/>
            </a:pPr>
            <a:br>
              <a:rPr kumimoji="0" lang="en-US" sz="4500" b="0" i="0" u="none" strike="noStrike" kern="1200" cap="none" spc="0" normalizeH="0" baseline="0" noProof="0" dirty="0">
                <a:ln>
                  <a:noFill/>
                </a:ln>
                <a:solidFill>
                  <a:srgbClr val="005336"/>
                </a:solidFill>
                <a:effectLst/>
                <a:uLnTx/>
                <a:uFillTx/>
                <a:latin typeface="Georgia" panose="02040502050405020303" pitchFamily="18" charset="0"/>
                <a:ea typeface="+mj-ea"/>
                <a:cs typeface="+mj-cs"/>
              </a:rPr>
            </a:br>
            <a:br>
              <a:rPr kumimoji="0" lang="en-US" sz="4500" b="0" i="0" u="none" strike="noStrike" kern="1200" cap="none" spc="0" normalizeH="0" baseline="0" noProof="0" dirty="0">
                <a:ln>
                  <a:noFill/>
                </a:ln>
                <a:solidFill>
                  <a:srgbClr val="005336"/>
                </a:solidFill>
                <a:effectLst/>
                <a:uLnTx/>
                <a:uFillTx/>
                <a:latin typeface="Georgia" panose="02040502050405020303" pitchFamily="18" charset="0"/>
                <a:ea typeface="+mj-ea"/>
                <a:cs typeface="+mj-cs"/>
              </a:rPr>
            </a:br>
            <a:endParaRPr kumimoji="0" lang="en-US" sz="4500" b="0" i="0" u="none" strike="noStrike" kern="1200" cap="none" spc="0" normalizeH="0" baseline="0" noProof="0" dirty="0">
              <a:ln>
                <a:noFill/>
              </a:ln>
              <a:solidFill>
                <a:srgbClr val="005336"/>
              </a:solidFill>
              <a:effectLst/>
              <a:uLnTx/>
              <a:uFillTx/>
              <a:latin typeface="Georgia" panose="02040502050405020303" pitchFamily="18" charset="0"/>
              <a:ea typeface="+mj-ea"/>
              <a:cs typeface="+mj-cs"/>
            </a:endParaRPr>
          </a:p>
        </p:txBody>
      </p:sp>
      <p:sp>
        <p:nvSpPr>
          <p:cNvPr id="3" name="Title 2"/>
          <p:cNvSpPr>
            <a:spLocks noGrp="1"/>
          </p:cNvSpPr>
          <p:nvPr>
            <p:ph type="ctrTitle"/>
          </p:nvPr>
        </p:nvSpPr>
        <p:spPr>
          <a:xfrm>
            <a:off x="740432" y="5867392"/>
            <a:ext cx="10080000" cy="1808233"/>
          </a:xfrm>
        </p:spPr>
        <p:txBody>
          <a:bodyPr/>
          <a:lstStyle/>
          <a:p>
            <a:r>
              <a:rPr lang="en-US" b="0" dirty="0"/>
              <a:t>Thank you </a:t>
            </a:r>
            <a:endParaRPr lang="en-IE" b="0" dirty="0"/>
          </a:p>
        </p:txBody>
      </p:sp>
    </p:spTree>
    <p:extLst>
      <p:ext uri="{BB962C8B-B14F-4D97-AF65-F5344CB8AC3E}">
        <p14:creationId xmlns:p14="http://schemas.microsoft.com/office/powerpoint/2010/main" val="449304358"/>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20086" y="1437922"/>
            <a:ext cx="10781885" cy="689930"/>
          </a:xfrm>
          <a:prstGeom prst="rect">
            <a:avLst/>
          </a:prstGeom>
        </p:spPr>
        <p:txBody>
          <a:bodyPr vert="horz" wrap="square" lIns="0" tIns="12698" rIns="0" bIns="0" rtlCol="0" anchor="t">
            <a:spAutoFit/>
          </a:bodyPr>
          <a:lstStyle/>
          <a:p>
            <a:pPr marL="12697">
              <a:lnSpc>
                <a:spcPct val="100000"/>
              </a:lnSpc>
              <a:spcBef>
                <a:spcPts val="100"/>
              </a:spcBef>
            </a:pPr>
            <a:r>
              <a:rPr lang="en-GB" sz="4400" b="1" dirty="0">
                <a:latin typeface="Calibri" panose="020F0502020204030204" pitchFamily="34" charset="0"/>
                <a:cs typeface="Calibri" panose="020F0502020204030204" pitchFamily="34" charset="0"/>
              </a:rPr>
              <a:t>Calibration of Strategic Plan</a:t>
            </a:r>
            <a:endParaRPr sz="4400"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FAC0758A-2C1A-D24F-9A99-CFABCACFA686}"/>
              </a:ext>
            </a:extLst>
          </p:cNvPr>
          <p:cNvSpPr txBox="1"/>
          <p:nvPr/>
        </p:nvSpPr>
        <p:spPr>
          <a:xfrm>
            <a:off x="1320085" y="2348754"/>
            <a:ext cx="14260573" cy="8599149"/>
          </a:xfrm>
          <a:prstGeom prst="rect">
            <a:avLst/>
          </a:prstGeom>
          <a:noFill/>
        </p:spPr>
        <p:txBody>
          <a:bodyPr wrap="square" rtlCol="0">
            <a:spAutoFit/>
          </a:bodyPr>
          <a:lstStyle/>
          <a:p>
            <a:r>
              <a:rPr lang="en-US" b="1" dirty="0">
                <a:solidFill>
                  <a:srgbClr val="005336"/>
                </a:solidFill>
              </a:rPr>
              <a:t>Necessitated by changing operational environment due to Covid 19; changes to the Irish HE landscape; Brexit; Climate crisis + planetary health</a:t>
            </a:r>
          </a:p>
          <a:p>
            <a:endParaRPr lang="en-US" b="1" dirty="0">
              <a:solidFill>
                <a:srgbClr val="005336"/>
              </a:solidFill>
            </a:endParaRPr>
          </a:p>
          <a:p>
            <a:r>
              <a:rPr lang="en-US" sz="2400" b="1" dirty="0">
                <a:solidFill>
                  <a:srgbClr val="005336"/>
                </a:solidFill>
                <a:latin typeface="Calibri" panose="020F0502020204030204" pitchFamily="34" charset="0"/>
                <a:cs typeface="Calibri" panose="020F0502020204030204" pitchFamily="34" charset="0"/>
              </a:rPr>
              <a:t>CINNTE REVIEW feedback</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005336"/>
                </a:solidFill>
                <a:latin typeface="Calibri" panose="020F0502020204030204" pitchFamily="34" charset="0"/>
                <a:cs typeface="Calibri" panose="020F0502020204030204" pitchFamily="34" charset="0"/>
              </a:rPr>
              <a:t>Improvement of internal communication re Strategic Plan (SP)</a:t>
            </a:r>
          </a:p>
          <a:p>
            <a:pPr marL="342900" indent="-342900">
              <a:buFont typeface="Arial" panose="020B0604020202020204" pitchFamily="34" charset="0"/>
              <a:buChar char="•"/>
            </a:pPr>
            <a:r>
              <a:rPr lang="en-US" sz="2400" dirty="0">
                <a:solidFill>
                  <a:srgbClr val="005336"/>
                </a:solidFill>
                <a:latin typeface="Calibri" panose="020F0502020204030204" pitchFamily="34" charset="0"/>
                <a:cs typeface="Calibri" panose="020F0502020204030204" pitchFamily="34" charset="0"/>
              </a:rPr>
              <a:t>SP: </a:t>
            </a:r>
            <a:r>
              <a:rPr lang="en-IE" sz="2400" dirty="0">
                <a:solidFill>
                  <a:srgbClr val="005336"/>
                </a:solidFill>
                <a:latin typeface="Calibri" panose="020F0502020204030204" pitchFamily="34" charset="0"/>
                <a:cs typeface="Calibri" panose="020F0502020204030204" pitchFamily="34" charset="0"/>
              </a:rPr>
              <a:t>too high level and too ambitious given impact of C19</a:t>
            </a:r>
          </a:p>
          <a:p>
            <a:pPr marL="342900" indent="-342900">
              <a:buFont typeface="Arial" panose="020B0604020202020204" pitchFamily="34" charset="0"/>
              <a:buChar char="•"/>
            </a:pPr>
            <a:r>
              <a:rPr lang="en-IE" sz="2400" dirty="0">
                <a:solidFill>
                  <a:srgbClr val="005336"/>
                </a:solidFill>
                <a:latin typeface="Calibri" panose="020F0502020204030204" pitchFamily="34" charset="0"/>
                <a:cs typeface="Calibri" panose="020F0502020204030204" pitchFamily="34" charset="0"/>
              </a:rPr>
              <a:t>Reconsider SP … before the faculties start to develop their own plans </a:t>
            </a:r>
          </a:p>
          <a:p>
            <a:pPr marL="342900" indent="-342900">
              <a:buFont typeface="Arial" panose="020B0604020202020204" pitchFamily="34" charset="0"/>
              <a:buChar char="•"/>
            </a:pPr>
            <a:r>
              <a:rPr lang="en-IE" sz="2400" dirty="0">
                <a:solidFill>
                  <a:srgbClr val="005336"/>
                </a:solidFill>
                <a:latin typeface="Calibri" panose="020F0502020204030204" pitchFamily="34" charset="0"/>
                <a:cs typeface="Calibri" panose="020F0502020204030204" pitchFamily="34" charset="0"/>
              </a:rPr>
              <a:t>Develop clear + flexible processes for strategic planning for high-level institutional development while facilitating faculties, schools + departments to build their own aligned plans </a:t>
            </a:r>
          </a:p>
          <a:p>
            <a:pPr marL="342900" indent="-342900">
              <a:buFont typeface="Arial" panose="020B0604020202020204" pitchFamily="34" charset="0"/>
              <a:buChar char="•"/>
            </a:pPr>
            <a:r>
              <a:rPr lang="en-IE" sz="2400" dirty="0">
                <a:solidFill>
                  <a:srgbClr val="005336"/>
                </a:solidFill>
                <a:latin typeface="Calibri" panose="020F0502020204030204" pitchFamily="34" charset="0"/>
                <a:cs typeface="Calibri" panose="020F0502020204030204" pitchFamily="34" charset="0"/>
              </a:rPr>
              <a:t>Less high level + more detailed [plan] than the present one; identify a clear timeline with well-defined goals </a:t>
            </a:r>
          </a:p>
          <a:p>
            <a:pPr marL="342900" indent="-342900">
              <a:buFont typeface="Arial" panose="020B0604020202020204" pitchFamily="34" charset="0"/>
              <a:buChar char="•"/>
            </a:pPr>
            <a:r>
              <a:rPr lang="en-IE" sz="2400" dirty="0">
                <a:solidFill>
                  <a:srgbClr val="005336"/>
                </a:solidFill>
                <a:latin typeface="Calibri" panose="020F0502020204030204" pitchFamily="34" charset="0"/>
                <a:cs typeface="Calibri" panose="020F0502020204030204" pitchFamily="34" charset="0"/>
              </a:rPr>
              <a:t>Articulate measures of success, prioritise goals; maintain a high level of flexibility and agility in the planning process</a:t>
            </a:r>
          </a:p>
          <a:p>
            <a:pPr marL="342900" indent="-342900">
              <a:buFont typeface="Arial" panose="020B0604020202020204" pitchFamily="34" charset="0"/>
              <a:buChar char="•"/>
            </a:pPr>
            <a:endParaRPr lang="en-IE" sz="2400" dirty="0">
              <a:solidFill>
                <a:srgbClr val="005336"/>
              </a:solidFill>
              <a:latin typeface="Calibri" panose="020F0502020204030204" pitchFamily="34" charset="0"/>
              <a:cs typeface="Calibri" panose="020F0502020204030204" pitchFamily="34" charset="0"/>
            </a:endParaRPr>
          </a:p>
          <a:p>
            <a:r>
              <a:rPr lang="en-US" sz="2400" b="1" dirty="0">
                <a:solidFill>
                  <a:srgbClr val="005336"/>
                </a:solidFill>
                <a:latin typeface="Calibri" panose="020F0502020204030204" pitchFamily="34" charset="0"/>
                <a:cs typeface="Calibri" panose="020F0502020204030204" pitchFamily="34" charset="0"/>
              </a:rPr>
              <a:t>Consultation Review Group – Campus consultation on SP feedback</a:t>
            </a:r>
          </a:p>
          <a:p>
            <a:pPr marL="342900" indent="-342900">
              <a:buFont typeface="Arial" panose="020B0604020202020204" pitchFamily="34" charset="0"/>
              <a:buChar char="•"/>
            </a:pPr>
            <a:r>
              <a:rPr lang="en-US" sz="2400" dirty="0">
                <a:solidFill>
                  <a:srgbClr val="005336"/>
                </a:solidFill>
                <a:latin typeface="Calibri" panose="020F0502020204030204" pitchFamily="34" charset="0"/>
                <a:cs typeface="Calibri" panose="020F0502020204030204" pitchFamily="34" charset="0"/>
              </a:rPr>
              <a:t>Better communication </a:t>
            </a:r>
          </a:p>
          <a:p>
            <a:pPr marL="342900" indent="-342900">
              <a:buFont typeface="Arial" panose="020B0604020202020204" pitchFamily="34" charset="0"/>
              <a:buChar char="•"/>
            </a:pPr>
            <a:r>
              <a:rPr lang="en-US" sz="2400" dirty="0">
                <a:solidFill>
                  <a:srgbClr val="005336"/>
                </a:solidFill>
                <a:latin typeface="Calibri" panose="020F0502020204030204" pitchFamily="34" charset="0"/>
                <a:cs typeface="Calibri" panose="020F0502020204030204" pitchFamily="34" charset="0"/>
              </a:rPr>
              <a:t>Acknowledgment + promotion of existing strengths</a:t>
            </a:r>
          </a:p>
          <a:p>
            <a:pPr marL="342900" indent="-342900">
              <a:buFont typeface="Arial" panose="020B0604020202020204" pitchFamily="34" charset="0"/>
              <a:buChar char="•"/>
            </a:pPr>
            <a:r>
              <a:rPr lang="en-US" sz="2400" dirty="0">
                <a:solidFill>
                  <a:srgbClr val="005336"/>
                </a:solidFill>
                <a:latin typeface="Calibri" panose="020F0502020204030204" pitchFamily="34" charset="0"/>
                <a:cs typeface="Calibri" panose="020F0502020204030204" pitchFamily="34" charset="0"/>
              </a:rPr>
              <a:t>Significant improvements to operating systems</a:t>
            </a:r>
          </a:p>
          <a:p>
            <a:pPr marL="342900" indent="-342900">
              <a:buFont typeface="Arial" panose="020B0604020202020204" pitchFamily="34" charset="0"/>
              <a:buChar char="•"/>
            </a:pPr>
            <a:r>
              <a:rPr lang="en-US" sz="2400" dirty="0">
                <a:solidFill>
                  <a:srgbClr val="005336"/>
                </a:solidFill>
                <a:latin typeface="Calibri" panose="020F0502020204030204" pitchFamily="34" charset="0"/>
                <a:cs typeface="Calibri" panose="020F0502020204030204" pitchFamily="34" charset="0"/>
              </a:rPr>
              <a:t>Strategic joining up of all parts, identifying of interdependencies + mutual impact</a:t>
            </a:r>
          </a:p>
          <a:p>
            <a:pPr marL="342900" indent="-342900">
              <a:buFont typeface="Arial" panose="020B0604020202020204" pitchFamily="34" charset="0"/>
              <a:buChar char="•"/>
            </a:pPr>
            <a:r>
              <a:rPr lang="en-US" sz="2400" dirty="0">
                <a:solidFill>
                  <a:srgbClr val="005336"/>
                </a:solidFill>
                <a:latin typeface="Calibri" panose="020F0502020204030204" pitchFamily="34" charset="0"/>
                <a:cs typeface="Calibri" panose="020F0502020204030204" pitchFamily="34" charset="0"/>
              </a:rPr>
              <a:t>8 identified topics: 5 SP goals + </a:t>
            </a:r>
            <a:r>
              <a:rPr lang="en-US" sz="2400" i="1" dirty="0">
                <a:solidFill>
                  <a:srgbClr val="005336"/>
                </a:solidFill>
                <a:latin typeface="Calibri" panose="020F0502020204030204" pitchFamily="34" charset="0"/>
                <a:cs typeface="Calibri" panose="020F0502020204030204" pitchFamily="34" charset="0"/>
              </a:rPr>
              <a:t>Communication; Valuing Staff; Talent Pipeline and Career </a:t>
            </a:r>
          </a:p>
          <a:p>
            <a:r>
              <a:rPr lang="en-US" sz="2400" i="1" dirty="0">
                <a:solidFill>
                  <a:srgbClr val="005336"/>
                </a:solidFill>
                <a:latin typeface="Calibri" panose="020F0502020204030204" pitchFamily="34" charset="0"/>
                <a:cs typeface="Calibri" panose="020F0502020204030204" pitchFamily="34" charset="0"/>
              </a:rPr>
              <a:t>     Development </a:t>
            </a:r>
            <a:r>
              <a:rPr lang="en-US" sz="2400" dirty="0">
                <a:solidFill>
                  <a:srgbClr val="005336"/>
                </a:solidFill>
                <a:latin typeface="Calibri" panose="020F0502020204030204" pitchFamily="34" charset="0"/>
                <a:cs typeface="Calibri" panose="020F0502020204030204" pitchFamily="34" charset="0"/>
              </a:rPr>
              <a:t>with </a:t>
            </a:r>
            <a:r>
              <a:rPr lang="en-US" sz="2400" u="sng" dirty="0">
                <a:solidFill>
                  <a:srgbClr val="005336"/>
                </a:solidFill>
                <a:latin typeface="Calibri" panose="020F0502020204030204" pitchFamily="34" charset="0"/>
                <a:cs typeface="Calibri" panose="020F0502020204030204" pitchFamily="34" charset="0"/>
              </a:rPr>
              <a:t>concrete actions under each</a:t>
            </a:r>
          </a:p>
          <a:p>
            <a:endParaRPr lang="en-IE" sz="2000" dirty="0">
              <a:solidFill>
                <a:srgbClr val="005336"/>
              </a:solidFill>
            </a:endParaRPr>
          </a:p>
          <a:p>
            <a:pPr marL="342900" indent="-342900">
              <a:buFont typeface="Arial" panose="020B0604020202020204" pitchFamily="34" charset="0"/>
              <a:buChar char="•"/>
            </a:pPr>
            <a:endParaRPr lang="en-IE" dirty="0">
              <a:solidFill>
                <a:srgbClr val="005336"/>
              </a:solidFill>
            </a:endParaRPr>
          </a:p>
          <a:p>
            <a:endParaRPr lang="en-US" dirty="0">
              <a:solidFill>
                <a:srgbClr val="00533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20086" y="1437922"/>
            <a:ext cx="10781885" cy="689930"/>
          </a:xfrm>
          <a:prstGeom prst="rect">
            <a:avLst/>
          </a:prstGeom>
        </p:spPr>
        <p:txBody>
          <a:bodyPr vert="horz" wrap="square" lIns="0" tIns="12698" rIns="0" bIns="0" rtlCol="0" anchor="t">
            <a:spAutoFit/>
          </a:bodyPr>
          <a:lstStyle/>
          <a:p>
            <a:pPr marL="12697">
              <a:lnSpc>
                <a:spcPct val="100000"/>
              </a:lnSpc>
              <a:spcBef>
                <a:spcPts val="100"/>
              </a:spcBef>
            </a:pPr>
            <a:r>
              <a:rPr lang="en-GB" sz="4400" b="1" dirty="0">
                <a:latin typeface="Calibri" panose="020F0502020204030204" pitchFamily="34" charset="0"/>
                <a:cs typeface="Calibri" panose="020F0502020204030204" pitchFamily="34" charset="0"/>
              </a:rPr>
              <a:t>Feedback on Strategic Plan</a:t>
            </a:r>
            <a:endParaRPr sz="4400"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FAC0758A-2C1A-D24F-9A99-CFABCACFA686}"/>
              </a:ext>
            </a:extLst>
          </p:cNvPr>
          <p:cNvSpPr txBox="1"/>
          <p:nvPr/>
        </p:nvSpPr>
        <p:spPr>
          <a:xfrm>
            <a:off x="1320086" y="2438400"/>
            <a:ext cx="13157914" cy="6621685"/>
          </a:xfrm>
          <a:prstGeom prst="rect">
            <a:avLst/>
          </a:prstGeom>
          <a:noFill/>
        </p:spPr>
        <p:txBody>
          <a:bodyPr wrap="square" rtlCol="0">
            <a:spAutoFit/>
          </a:bodyPr>
          <a:lstStyle/>
          <a:p>
            <a:r>
              <a:rPr lang="en-US" b="1" dirty="0">
                <a:solidFill>
                  <a:srgbClr val="00A956"/>
                </a:solidFill>
              </a:rPr>
              <a:t>How we have responded</a:t>
            </a:r>
            <a:r>
              <a:rPr lang="en-US" dirty="0">
                <a:solidFill>
                  <a:srgbClr val="00A956"/>
                </a:solidFill>
              </a:rPr>
              <a:t>:</a:t>
            </a:r>
          </a:p>
          <a:p>
            <a:pPr marL="342900" indent="-342900">
              <a:buFont typeface="Arial" panose="020B0604020202020204" pitchFamily="34" charset="0"/>
              <a:buChar char="•"/>
            </a:pPr>
            <a:r>
              <a:rPr lang="en-US" dirty="0">
                <a:solidFill>
                  <a:srgbClr val="005336"/>
                </a:solidFill>
              </a:rPr>
              <a:t>Campus consultation on SP led by CRG </a:t>
            </a:r>
          </a:p>
          <a:p>
            <a:pPr marL="342900" indent="-342900">
              <a:buFont typeface="Arial" panose="020B0604020202020204" pitchFamily="34" charset="0"/>
              <a:buChar char="•"/>
            </a:pPr>
            <a:r>
              <a:rPr lang="en-US" dirty="0" err="1">
                <a:solidFill>
                  <a:srgbClr val="005336"/>
                </a:solidFill>
              </a:rPr>
              <a:t>Prioritisation</a:t>
            </a:r>
            <a:r>
              <a:rPr lang="en-US" dirty="0">
                <a:solidFill>
                  <a:srgbClr val="005336"/>
                </a:solidFill>
              </a:rPr>
              <a:t> of SP calibration before other strategic plans are being developed</a:t>
            </a:r>
          </a:p>
          <a:p>
            <a:pPr marL="342900" indent="-342900">
              <a:buFont typeface="Arial" panose="020B0604020202020204" pitchFamily="34" charset="0"/>
              <a:buChar char="•"/>
            </a:pPr>
            <a:r>
              <a:rPr lang="en-US" dirty="0">
                <a:solidFill>
                  <a:srgbClr val="005336"/>
                </a:solidFill>
              </a:rPr>
              <a:t>Calibration of SP with more granular + concrete objectives, particular focus on goals 2 (Research) + 5 (Operating Model) </a:t>
            </a:r>
          </a:p>
          <a:p>
            <a:pPr marL="342900" indent="-342900">
              <a:buFont typeface="Arial" panose="020B0604020202020204" pitchFamily="34" charset="0"/>
              <a:buChar char="•"/>
            </a:pPr>
            <a:r>
              <a:rPr lang="en-US" dirty="0">
                <a:solidFill>
                  <a:srgbClr val="005336"/>
                </a:solidFill>
              </a:rPr>
              <a:t>Integration of </a:t>
            </a:r>
            <a:r>
              <a:rPr lang="en-US" i="1" dirty="0">
                <a:solidFill>
                  <a:srgbClr val="005336"/>
                </a:solidFill>
              </a:rPr>
              <a:t>Communication; Valuing Staff; Talent Pipeline and Career Development</a:t>
            </a:r>
            <a:r>
              <a:rPr lang="en-US" dirty="0">
                <a:solidFill>
                  <a:srgbClr val="005336"/>
                </a:solidFill>
              </a:rPr>
              <a:t> topics into existing 5 goal areas through changed + new objectives, Actions, KPIs</a:t>
            </a:r>
          </a:p>
          <a:p>
            <a:pPr marL="342900" indent="-342900">
              <a:buFont typeface="Arial" panose="020B0604020202020204" pitchFamily="34" charset="0"/>
              <a:buChar char="•"/>
            </a:pPr>
            <a:r>
              <a:rPr lang="en-US" dirty="0">
                <a:solidFill>
                  <a:srgbClr val="005336"/>
                </a:solidFill>
              </a:rPr>
              <a:t>Actions proposed by CRG informed the Action Plan against each goal + its objectives</a:t>
            </a:r>
          </a:p>
          <a:p>
            <a:pPr marL="342900" indent="-342900">
              <a:buFont typeface="Arial" panose="020B0604020202020204" pitchFamily="34" charset="0"/>
              <a:buChar char="•"/>
            </a:pPr>
            <a:r>
              <a:rPr lang="en-US" dirty="0">
                <a:solidFill>
                  <a:srgbClr val="005336"/>
                </a:solidFill>
              </a:rPr>
              <a:t>Comprehensive Implementation Plan with ownership and timelines (in progress)</a:t>
            </a:r>
          </a:p>
          <a:p>
            <a:pPr marL="342900" indent="-342900">
              <a:buFont typeface="Arial" panose="020B0604020202020204" pitchFamily="34" charset="0"/>
              <a:buChar char="•"/>
            </a:pPr>
            <a:r>
              <a:rPr lang="en-US" dirty="0">
                <a:solidFill>
                  <a:srgbClr val="005336"/>
                </a:solidFill>
              </a:rPr>
              <a:t>Establishment of CFPO with performance unit</a:t>
            </a:r>
          </a:p>
          <a:p>
            <a:pPr marL="342900" indent="-342900">
              <a:buFont typeface="Arial" panose="020B0604020202020204" pitchFamily="34" charset="0"/>
              <a:buChar char="•"/>
            </a:pPr>
            <a:r>
              <a:rPr lang="en-US" dirty="0">
                <a:solidFill>
                  <a:srgbClr val="005336"/>
                </a:solidFill>
              </a:rPr>
              <a:t>Revised planning cycle + process: rolling 3-year planning in line with HEA compact </a:t>
            </a:r>
          </a:p>
          <a:p>
            <a:r>
              <a:rPr lang="en-US" dirty="0">
                <a:solidFill>
                  <a:srgbClr val="005336"/>
                </a:solidFill>
              </a:rPr>
              <a:t>    with planning horizon of 6 + 9 years</a:t>
            </a:r>
          </a:p>
          <a:p>
            <a:pPr marL="342900" indent="-342900">
              <a:buFont typeface="Arial" panose="020B0604020202020204" pitchFamily="34" charset="0"/>
              <a:buChar char="•"/>
            </a:pPr>
            <a:r>
              <a:rPr lang="en-US" dirty="0">
                <a:solidFill>
                  <a:srgbClr val="005336"/>
                </a:solidFill>
              </a:rPr>
              <a:t>Allocation of change areas to Executive Owners – Monitoring of progress: Standing Agenda item for Executive Committee</a:t>
            </a:r>
          </a:p>
          <a:p>
            <a:pPr marL="342900" indent="-342900">
              <a:buFont typeface="Arial" panose="020B0604020202020204" pitchFamily="34" charset="0"/>
              <a:buChar char="•"/>
            </a:pPr>
            <a:r>
              <a:rPr lang="en-US" dirty="0">
                <a:solidFill>
                  <a:srgbClr val="005336"/>
                </a:solidFill>
              </a:rPr>
              <a:t>Communication: set of EC roadshows for feedback to faculties / professional support areas on Strategic Plan calibration; actions, implementation + KPIs</a:t>
            </a:r>
          </a:p>
          <a:p>
            <a:endParaRPr lang="en-US" b="1" dirty="0">
              <a:solidFill>
                <a:srgbClr val="005336"/>
              </a:solidFill>
            </a:endParaRPr>
          </a:p>
        </p:txBody>
      </p:sp>
    </p:spTree>
    <p:extLst>
      <p:ext uri="{BB962C8B-B14F-4D97-AF65-F5344CB8AC3E}">
        <p14:creationId xmlns:p14="http://schemas.microsoft.com/office/powerpoint/2010/main" val="60742238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1B81-0E7D-C847-9DE6-5F0EAB3192F6}"/>
              </a:ext>
            </a:extLst>
          </p:cNvPr>
          <p:cNvSpPr>
            <a:spLocks noGrp="1"/>
          </p:cNvSpPr>
          <p:nvPr>
            <p:ph type="title"/>
          </p:nvPr>
        </p:nvSpPr>
        <p:spPr/>
        <p:txBody>
          <a:bodyPr/>
          <a:lstStyle/>
          <a:p>
            <a:r>
              <a:rPr lang="en-IE" sz="4400" b="1" dirty="0">
                <a:latin typeface="Calibri" panose="020F0502020204030204" pitchFamily="34" charset="0"/>
                <a:cs typeface="Calibri" panose="020F0502020204030204" pitchFamily="34" charset="0"/>
              </a:rPr>
              <a:t>Principles for the Recalibration of the Strategic Plan</a:t>
            </a:r>
            <a:br>
              <a:rPr lang="en-IE" dirty="0"/>
            </a:br>
            <a:endParaRPr lang="en-US" dirty="0"/>
          </a:p>
        </p:txBody>
      </p:sp>
      <p:sp>
        <p:nvSpPr>
          <p:cNvPr id="3" name="Content Placeholder 2">
            <a:extLst>
              <a:ext uri="{FF2B5EF4-FFF2-40B4-BE49-F238E27FC236}">
                <a16:creationId xmlns:a16="http://schemas.microsoft.com/office/drawing/2014/main" id="{7F293AE7-2E5C-014B-9F49-D00F730F178E}"/>
              </a:ext>
            </a:extLst>
          </p:cNvPr>
          <p:cNvSpPr>
            <a:spLocks noGrp="1"/>
          </p:cNvSpPr>
          <p:nvPr>
            <p:ph idx="1"/>
          </p:nvPr>
        </p:nvSpPr>
        <p:spPr>
          <a:xfrm>
            <a:off x="864000" y="2266950"/>
            <a:ext cx="14022170" cy="4772588"/>
          </a:xfrm>
        </p:spPr>
        <p:txBody>
          <a:bodyPr/>
          <a:lstStyle/>
          <a:p>
            <a:pPr lvl="0"/>
            <a:r>
              <a:rPr lang="en-IE" sz="2400" dirty="0"/>
              <a:t>Campus consultation feedback on Strategic Plan to be considered</a:t>
            </a:r>
          </a:p>
          <a:p>
            <a:pPr lvl="0"/>
            <a:r>
              <a:rPr lang="en-IE" sz="2400" dirty="0"/>
              <a:t>Sustainability to be a key focal point</a:t>
            </a:r>
          </a:p>
          <a:p>
            <a:pPr lvl="0"/>
            <a:r>
              <a:rPr lang="en-IE" sz="2400" dirty="0"/>
              <a:t>To leave the vision + mission as is</a:t>
            </a:r>
          </a:p>
          <a:p>
            <a:pPr lvl="0"/>
            <a:r>
              <a:rPr lang="en-IE" sz="2400" dirty="0"/>
              <a:t>The current five goals to remain intact</a:t>
            </a:r>
          </a:p>
          <a:p>
            <a:pPr lvl="0"/>
            <a:r>
              <a:rPr lang="en-IE" sz="2400" dirty="0"/>
              <a:t>The objectives will be developed with greater granularity foregrounding existing strengths</a:t>
            </a:r>
          </a:p>
          <a:p>
            <a:pPr lvl="0"/>
            <a:r>
              <a:rPr lang="en-IE" sz="2400" dirty="0"/>
              <a:t>Ensure calibrated objectives are aligned well to goal areas, avoid duplication</a:t>
            </a:r>
          </a:p>
          <a:p>
            <a:pPr marL="0" indent="0">
              <a:buNone/>
            </a:pPr>
            <a:r>
              <a:rPr lang="en-IE" sz="2400" dirty="0"/>
              <a:t> </a:t>
            </a:r>
          </a:p>
          <a:p>
            <a:pPr lvl="0"/>
            <a:r>
              <a:rPr lang="en-IE" sz="2400" dirty="0"/>
              <a:t>2019 KPIs will serve as base for current benchmarking where that is viable</a:t>
            </a:r>
          </a:p>
          <a:p>
            <a:pPr lvl="0"/>
            <a:r>
              <a:rPr lang="en-IE" sz="2400" dirty="0"/>
              <a:t>Define key KPIs aligned to UL strategic priorities + to HEA KPIs as appropriate</a:t>
            </a:r>
          </a:p>
          <a:p>
            <a:pPr lvl="0"/>
            <a:r>
              <a:rPr lang="en-IE" sz="2400" dirty="0"/>
              <a:t>Accept or revise KPIs in the Strategic Plan as necessary</a:t>
            </a:r>
          </a:p>
          <a:p>
            <a:pPr lvl="0"/>
            <a:r>
              <a:rPr lang="en-IE" sz="2400" dirty="0"/>
              <a:t>Develop actions + implementation plan for operationalisation of objectives</a:t>
            </a:r>
          </a:p>
          <a:p>
            <a:pPr lvl="0"/>
            <a:r>
              <a:rPr lang="en-IE" sz="2400" dirty="0"/>
              <a:t>Develop a communication / feedback plan to campus community for January 2022 onwards</a:t>
            </a:r>
          </a:p>
          <a:p>
            <a:pPr marL="0" lvl="0" indent="0">
              <a:buNone/>
            </a:pPr>
            <a:endParaRPr lang="en-IE" sz="2400" dirty="0"/>
          </a:p>
          <a:p>
            <a:r>
              <a:rPr lang="en-IE" sz="2400" dirty="0"/>
              <a:t>Changes to the original Strategic Plan UL@50 are marked in </a:t>
            </a:r>
            <a:r>
              <a:rPr lang="en-IE" sz="2400" dirty="0">
                <a:solidFill>
                  <a:srgbClr val="00A956"/>
                </a:solidFill>
              </a:rPr>
              <a:t>light green</a:t>
            </a:r>
            <a:r>
              <a:rPr lang="en-IE" sz="2400" dirty="0"/>
              <a:t>.</a:t>
            </a:r>
          </a:p>
          <a:p>
            <a:pPr marL="0" indent="0">
              <a:buNone/>
            </a:pPr>
            <a:endParaRPr lang="en-US" dirty="0"/>
          </a:p>
        </p:txBody>
      </p:sp>
    </p:spTree>
    <p:extLst>
      <p:ext uri="{BB962C8B-B14F-4D97-AF65-F5344CB8AC3E}">
        <p14:creationId xmlns:p14="http://schemas.microsoft.com/office/powerpoint/2010/main" val="260209063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613260"/>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1   Transforming Education: </a:t>
            </a:r>
            <a:r>
              <a:rPr lang="en-IE" sz="2000" i="1" dirty="0">
                <a:latin typeface="Calibri" panose="020F0502020204030204" pitchFamily="34" charset="0"/>
                <a:cs typeface="Calibri" panose="020F0502020204030204" pitchFamily="34" charset="0"/>
              </a:rPr>
              <a:t>Our academic model delivers flexible learning, responds to and shapes national and international student aspirations and addresses regional and national skills needs by building on our strengths in research, cooperative education and work-integrated learning, and educates professional leaders for the future.</a:t>
            </a:r>
            <a:br>
              <a:rPr lang="en-IE" sz="2000" b="1" dirty="0">
                <a:latin typeface="Calibri" panose="020F0502020204030204" pitchFamily="34" charset="0"/>
                <a:cs typeface="Calibri" panose="020F0502020204030204" pitchFamily="34" charset="0"/>
              </a:rPr>
            </a:br>
            <a:endParaRPr sz="2000" b="1"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4B0E71-0859-D842-B58E-14CAED4549A5}"/>
              </a:ext>
            </a:extLst>
          </p:cNvPr>
          <p:cNvSpPr txBox="1"/>
          <p:nvPr/>
        </p:nvSpPr>
        <p:spPr>
          <a:xfrm>
            <a:off x="871228" y="2697515"/>
            <a:ext cx="15251034" cy="6621685"/>
          </a:xfrm>
          <a:prstGeom prst="rect">
            <a:avLst/>
          </a:prstGeom>
          <a:noFill/>
        </p:spPr>
        <p:txBody>
          <a:bodyPr wrap="none" rtlCol="0">
            <a:spAutoFit/>
          </a:bodyPr>
          <a:lstStyle/>
          <a:p>
            <a:r>
              <a:rPr lang="en-IE" b="1" dirty="0">
                <a:solidFill>
                  <a:srgbClr val="005336"/>
                </a:solidFill>
                <a:latin typeface="Calibri" panose="020F0502020204030204" pitchFamily="34" charset="0"/>
                <a:cs typeface="Calibri" panose="020F0502020204030204" pitchFamily="34" charset="0"/>
              </a:rPr>
              <a:t>Priority: Excellent Student Experience</a:t>
            </a:r>
            <a:r>
              <a:rPr lang="en-IE" dirty="0">
                <a:solidFill>
                  <a:srgbClr val="005336"/>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Diversifying our student body through internationalisation, widening access and growing postgraduate education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Facilitating and promoting flexible learning through the design and delivery of bespoke professional </a:t>
            </a:r>
          </a:p>
          <a:p>
            <a:r>
              <a:rPr lang="en-IE" dirty="0">
                <a:solidFill>
                  <a:srgbClr val="005336"/>
                </a:solidFill>
                <a:latin typeface="Calibri" panose="020F0502020204030204" pitchFamily="34" charset="0"/>
                <a:cs typeface="Calibri" panose="020F0502020204030204" pitchFamily="34" charset="0"/>
              </a:rPr>
              <a:t>    development and life-wide learning programmes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Rationalise our taught programmes to reduce complexity and create clearer structured pathways </a:t>
            </a:r>
          </a:p>
          <a:p>
            <a:r>
              <a:rPr lang="en-IE" dirty="0">
                <a:solidFill>
                  <a:srgbClr val="00A956"/>
                </a:solidFill>
                <a:latin typeface="Calibri" panose="020F0502020204030204" pitchFamily="34" charset="0"/>
                <a:cs typeface="Calibri" panose="020F0502020204030204" pitchFamily="34" charset="0"/>
              </a:rPr>
              <a:t>    for students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Enhancing and tailoring the support for our diversifying student body</a:t>
            </a:r>
          </a:p>
          <a:p>
            <a:pPr marL="342900" indent="-342900">
              <a:buFont typeface="Arial" panose="020B0604020202020204" pitchFamily="34" charset="0"/>
              <a:buChar char="•"/>
            </a:pPr>
            <a:endParaRPr lang="en-IE" dirty="0">
              <a:solidFill>
                <a:srgbClr val="005336"/>
              </a:solidFill>
              <a:highlight>
                <a:srgbClr val="FFFF00"/>
              </a:highlight>
              <a:latin typeface="Calibri" panose="020F0502020204030204" pitchFamily="34" charset="0"/>
              <a:cs typeface="Calibri" panose="020F0502020204030204" pitchFamily="34" charset="0"/>
            </a:endParaRPr>
          </a:p>
          <a:p>
            <a:r>
              <a:rPr lang="en-IE" b="1" dirty="0">
                <a:solidFill>
                  <a:srgbClr val="005336"/>
                </a:solidFill>
                <a:latin typeface="Calibri" panose="020F0502020204030204" pitchFamily="34" charset="0"/>
                <a:cs typeface="Calibri" panose="020F0502020204030204" pitchFamily="34" charset="0"/>
              </a:rPr>
              <a:t>Priority: Transforming Learning</a:t>
            </a:r>
            <a:r>
              <a:rPr lang="en-IE" dirty="0">
                <a:solidFill>
                  <a:srgbClr val="005336"/>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Developing flexible learning spaces in support of student-centred, technology-enhanced and enabled </a:t>
            </a:r>
          </a:p>
          <a:p>
            <a:r>
              <a:rPr lang="en-IE" dirty="0">
                <a:solidFill>
                  <a:srgbClr val="005336"/>
                </a:solidFill>
                <a:latin typeface="Calibri" panose="020F0502020204030204" pitchFamily="34" charset="0"/>
                <a:cs typeface="Calibri" panose="020F0502020204030204" pitchFamily="34" charset="0"/>
              </a:rPr>
              <a:t>    learning approaches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Adopting a curriculum development framework that embeds research-led, </a:t>
            </a:r>
            <a:r>
              <a:rPr lang="en-IE" dirty="0">
                <a:solidFill>
                  <a:srgbClr val="005336"/>
                </a:solidFill>
                <a:latin typeface="Calibri" panose="020F0502020204030204" pitchFamily="34" charset="0"/>
                <a:cs typeface="Calibri" panose="020F0502020204030204" pitchFamily="34" charset="0"/>
              </a:rPr>
              <a:t>challenge-driven, </a:t>
            </a:r>
            <a:r>
              <a:rPr lang="en-IE" dirty="0">
                <a:solidFill>
                  <a:srgbClr val="00A956"/>
                </a:solidFill>
                <a:latin typeface="Calibri" panose="020F0502020204030204" pitchFamily="34" charset="0"/>
                <a:cs typeface="Calibri" panose="020F0502020204030204" pitchFamily="34" charset="0"/>
              </a:rPr>
              <a:t>experiential </a:t>
            </a:r>
          </a:p>
          <a:p>
            <a:r>
              <a:rPr lang="en-IE" dirty="0">
                <a:solidFill>
                  <a:srgbClr val="005336"/>
                </a:solidFill>
                <a:latin typeface="Calibri" panose="020F0502020204030204" pitchFamily="34" charset="0"/>
                <a:cs typeface="Calibri" panose="020F0502020204030204" pitchFamily="34" charset="0"/>
              </a:rPr>
              <a:t>    and collaborative learning modes </a:t>
            </a:r>
            <a:r>
              <a:rPr lang="en-IE" dirty="0">
                <a:solidFill>
                  <a:srgbClr val="00A956"/>
                </a:solidFill>
                <a:latin typeface="Calibri" panose="020F0502020204030204" pitchFamily="34" charset="0"/>
                <a:cs typeface="Calibri" panose="020F0502020204030204" pitchFamily="34" charset="0"/>
              </a:rPr>
              <a:t>and fosters </a:t>
            </a:r>
            <a:r>
              <a:rPr lang="en-IE" dirty="0">
                <a:solidFill>
                  <a:srgbClr val="005336"/>
                </a:solidFill>
                <a:latin typeface="Calibri" panose="020F0502020204030204" pitchFamily="34" charset="0"/>
                <a:cs typeface="Calibri" panose="020F0502020204030204" pitchFamily="34" charset="0"/>
              </a:rPr>
              <a:t>cross-disciplinary sharing and exchange.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Embedding </a:t>
            </a:r>
            <a:r>
              <a:rPr lang="en-IE" dirty="0">
                <a:solidFill>
                  <a:srgbClr val="00A956"/>
                </a:solidFill>
                <a:latin typeface="Calibri" panose="020F0502020204030204" pitchFamily="34" charset="0"/>
                <a:cs typeface="Calibri" panose="020F0502020204030204" pitchFamily="34" charset="0"/>
              </a:rPr>
              <a:t>self-determined learning </a:t>
            </a:r>
            <a:r>
              <a:rPr lang="en-IE" dirty="0">
                <a:solidFill>
                  <a:srgbClr val="005336"/>
                </a:solidFill>
                <a:latin typeface="Calibri" panose="020F0502020204030204" pitchFamily="34" charset="0"/>
                <a:cs typeface="Calibri" panose="020F0502020204030204" pitchFamily="34" charset="0"/>
              </a:rPr>
              <a:t>and entrepreneurship in all our programmes at undergraduate </a:t>
            </a:r>
          </a:p>
          <a:p>
            <a:r>
              <a:rPr lang="en-IE" dirty="0">
                <a:solidFill>
                  <a:srgbClr val="005336"/>
                </a:solidFill>
                <a:latin typeface="Calibri" panose="020F0502020204030204" pitchFamily="34" charset="0"/>
                <a:cs typeface="Calibri" panose="020F0502020204030204" pitchFamily="34" charset="0"/>
              </a:rPr>
              <a:t>    and postgraduate levels, with a focus on curiosity, the imagination </a:t>
            </a:r>
            <a:r>
              <a:rPr lang="en-IE" dirty="0">
                <a:solidFill>
                  <a:srgbClr val="00A956"/>
                </a:solidFill>
                <a:latin typeface="Calibri" panose="020F0502020204030204" pitchFamily="34" charset="0"/>
                <a:cs typeface="Calibri" panose="020F0502020204030204" pitchFamily="34" charset="0"/>
              </a:rPr>
              <a:t>and the leveraging of networks and </a:t>
            </a:r>
          </a:p>
          <a:p>
            <a:r>
              <a:rPr lang="en-IE" dirty="0">
                <a:solidFill>
                  <a:srgbClr val="00A956"/>
                </a:solidFill>
                <a:latin typeface="Calibri" panose="020F0502020204030204" pitchFamily="34" charset="0"/>
                <a:cs typeface="Calibri" panose="020F0502020204030204" pitchFamily="34" charset="0"/>
              </a:rPr>
              <a:t>    resources.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613260"/>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1   Transforming Education: </a:t>
            </a:r>
            <a:r>
              <a:rPr lang="en-IE" sz="2000" i="1" dirty="0">
                <a:latin typeface="Calibri" panose="020F0502020204030204" pitchFamily="34" charset="0"/>
                <a:cs typeface="Calibri" panose="020F0502020204030204" pitchFamily="34" charset="0"/>
              </a:rPr>
              <a:t>Our academic model delivers flexible learning, responds to and shapes national and international student aspirations and addresses regional and national skills needs by building on our strengths in research, cooperative education and work-integrated learning, and educates professional leaders for the future.</a:t>
            </a:r>
            <a:br>
              <a:rPr lang="en-IE" sz="2000" b="1" dirty="0">
                <a:latin typeface="Calibri" panose="020F0502020204030204" pitchFamily="34" charset="0"/>
                <a:cs typeface="Calibri" panose="020F0502020204030204" pitchFamily="34" charset="0"/>
              </a:rPr>
            </a:br>
            <a:endParaRPr sz="2000" b="1"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4B0E71-0859-D842-B58E-14CAED4549A5}"/>
              </a:ext>
            </a:extLst>
          </p:cNvPr>
          <p:cNvSpPr txBox="1"/>
          <p:nvPr/>
        </p:nvSpPr>
        <p:spPr>
          <a:xfrm>
            <a:off x="871228" y="2697515"/>
            <a:ext cx="13849176" cy="6237605"/>
          </a:xfrm>
          <a:prstGeom prst="rect">
            <a:avLst/>
          </a:prstGeom>
          <a:noFill/>
        </p:spPr>
        <p:txBody>
          <a:bodyPr wrap="none" rtlCol="0">
            <a:spAutoFit/>
          </a:bodyPr>
          <a:lstStyle/>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Developing our progression and awards strategy, providing flexibility for all students and facilitating </a:t>
            </a:r>
          </a:p>
          <a:p>
            <a:r>
              <a:rPr lang="en-IE" dirty="0">
                <a:solidFill>
                  <a:srgbClr val="005336"/>
                </a:solidFill>
                <a:latin typeface="Calibri" panose="020F0502020204030204" pitchFamily="34" charset="0"/>
                <a:cs typeface="Calibri" panose="020F0502020204030204" pitchFamily="34" charset="0"/>
              </a:rPr>
              <a:t>    lifelong learning </a:t>
            </a:r>
            <a:r>
              <a:rPr lang="en-IE" dirty="0">
                <a:solidFill>
                  <a:srgbClr val="00A956"/>
                </a:solidFill>
                <a:latin typeface="Calibri" panose="020F0502020204030204" pitchFamily="34" charset="0"/>
                <a:cs typeface="Calibri" panose="020F0502020204030204" pitchFamily="34" charset="0"/>
              </a:rPr>
              <a:t>by advancing the establishment of micro-credentials, cumulative degrees and through </a:t>
            </a:r>
          </a:p>
          <a:p>
            <a:r>
              <a:rPr lang="en-IE" dirty="0">
                <a:solidFill>
                  <a:srgbClr val="00A956"/>
                </a:solidFill>
                <a:latin typeface="Calibri" panose="020F0502020204030204" pitchFamily="34" charset="0"/>
                <a:cs typeface="Calibri" panose="020F0502020204030204" pitchFamily="34" charset="0"/>
              </a:rPr>
              <a:t>    the recognition of prior experience and prior learning.</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Embedding active and personalised learning through educational technology provision and the </a:t>
            </a:r>
          </a:p>
          <a:p>
            <a:r>
              <a:rPr lang="en-IE" dirty="0">
                <a:solidFill>
                  <a:srgbClr val="00A956"/>
                </a:solidFill>
                <a:latin typeface="Calibri" panose="020F0502020204030204" pitchFamily="34" charset="0"/>
                <a:cs typeface="Calibri" panose="020F0502020204030204" pitchFamily="34" charset="0"/>
              </a:rPr>
              <a:t>    development of pedagogies for hybrid and online programmes of study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Provide work-integrated learning in all academic programmes in collaboration with our industry, </a:t>
            </a:r>
          </a:p>
          <a:p>
            <a:r>
              <a:rPr lang="en-IE" dirty="0">
                <a:solidFill>
                  <a:srgbClr val="00A956"/>
                </a:solidFill>
                <a:latin typeface="Calibri" panose="020F0502020204030204" pitchFamily="34" charset="0"/>
                <a:cs typeface="Calibri" panose="020F0502020204030204" pitchFamily="34" charset="0"/>
              </a:rPr>
              <a:t>    community and government partners </a:t>
            </a:r>
          </a:p>
          <a:p>
            <a:endParaRPr lang="en-IE" dirty="0">
              <a:solidFill>
                <a:srgbClr val="005336"/>
              </a:solidFill>
              <a:highlight>
                <a:srgbClr val="FFFF00"/>
              </a:highlight>
              <a:latin typeface="Calibri" panose="020F0502020204030204" pitchFamily="34" charset="0"/>
              <a:cs typeface="Calibri" panose="020F0502020204030204" pitchFamily="34" charset="0"/>
            </a:endParaRPr>
          </a:p>
          <a:p>
            <a:r>
              <a:rPr lang="en-IE" b="1" dirty="0">
                <a:solidFill>
                  <a:srgbClr val="00A956"/>
                </a:solidFill>
                <a:latin typeface="Calibri" panose="020F0502020204030204" pitchFamily="34" charset="0"/>
                <a:cs typeface="Calibri" panose="020F0502020204030204" pitchFamily="34" charset="0"/>
              </a:rPr>
              <a:t>Priority: A research-led University anchored in the Mid-West of Ireland and with global reach</a:t>
            </a:r>
            <a:r>
              <a:rPr lang="en-IE" dirty="0">
                <a:solidFill>
                  <a:srgbClr val="00A956"/>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Bringing together and embedding local and global perspective in the curriculum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Developing an academic </a:t>
            </a:r>
            <a:r>
              <a:rPr lang="en-IE" dirty="0">
                <a:solidFill>
                  <a:srgbClr val="00A956"/>
                </a:solidFill>
                <a:latin typeface="Calibri" panose="020F0502020204030204" pitchFamily="34" charset="0"/>
                <a:cs typeface="Calibri" panose="020F0502020204030204" pitchFamily="34" charset="0"/>
              </a:rPr>
              <a:t>reputation and international visibility</a:t>
            </a:r>
            <a:r>
              <a:rPr lang="en-IE" dirty="0">
                <a:solidFill>
                  <a:srgbClr val="005336"/>
                </a:solidFill>
                <a:latin typeface="Calibri" panose="020F0502020204030204" pitchFamily="34" charset="0"/>
                <a:cs typeface="Calibri" panose="020F0502020204030204" pitchFamily="34" charset="0"/>
              </a:rPr>
              <a:t> that helps to attract and retain talent in </a:t>
            </a:r>
          </a:p>
          <a:p>
            <a:r>
              <a:rPr lang="en-IE" dirty="0">
                <a:solidFill>
                  <a:srgbClr val="005336"/>
                </a:solidFill>
                <a:latin typeface="Calibri" panose="020F0502020204030204" pitchFamily="34" charset="0"/>
                <a:cs typeface="Calibri" panose="020F0502020204030204" pitchFamily="34" charset="0"/>
              </a:rPr>
              <a:t>    the region and recruit students from across the </a:t>
            </a:r>
            <a:r>
              <a:rPr lang="en-IE" dirty="0">
                <a:solidFill>
                  <a:srgbClr val="00A956"/>
                </a:solidFill>
                <a:latin typeface="Calibri" panose="020F0502020204030204" pitchFamily="34" charset="0"/>
                <a:cs typeface="Calibri" panose="020F0502020204030204" pitchFamily="34" charset="0"/>
              </a:rPr>
              <a:t>world</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Addressing national skills needs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Developing innovative learning partnership with other academic centres and industries so that our </a:t>
            </a:r>
          </a:p>
          <a:p>
            <a:r>
              <a:rPr lang="en-IE" dirty="0">
                <a:solidFill>
                  <a:srgbClr val="005336"/>
                </a:solidFill>
                <a:latin typeface="Calibri" panose="020F0502020204030204" pitchFamily="34" charset="0"/>
                <a:cs typeface="Calibri" panose="020F0502020204030204" pitchFamily="34" charset="0"/>
              </a:rPr>
              <a:t>    Graduates can excel in the context of rapidly changing needs. </a:t>
            </a:r>
          </a:p>
          <a:p>
            <a:pPr marL="342900" indent="-342900">
              <a:buFont typeface="Arial" panose="020B0604020202020204" pitchFamily="34" charset="0"/>
              <a:buChar char="•"/>
            </a:pPr>
            <a:endParaRPr lang="en-US" dirty="0">
              <a:highlight>
                <a:srgbClr val="FFFF00"/>
              </a:highlight>
            </a:endParaRPr>
          </a:p>
        </p:txBody>
      </p:sp>
    </p:spTree>
    <p:extLst>
      <p:ext uri="{BB962C8B-B14F-4D97-AF65-F5344CB8AC3E}">
        <p14:creationId xmlns:p14="http://schemas.microsoft.com/office/powerpoint/2010/main" val="92380818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013096"/>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2</a:t>
            </a:r>
            <a:r>
              <a:rPr lang="en-IE" dirty="0"/>
              <a:t>  </a:t>
            </a:r>
            <a:r>
              <a:rPr lang="en-IE" b="1" dirty="0">
                <a:latin typeface="Calibri" panose="020F0502020204030204" pitchFamily="34" charset="0"/>
                <a:cs typeface="Calibri" panose="020F0502020204030204" pitchFamily="34" charset="0"/>
              </a:rPr>
              <a:t>Research Excellence: </a:t>
            </a:r>
            <a:r>
              <a:rPr lang="en-IE" sz="2000" i="1" dirty="0">
                <a:latin typeface="Calibri" panose="020F0502020204030204" pitchFamily="34" charset="0"/>
                <a:cs typeface="Calibri" panose="020F0502020204030204" pitchFamily="34" charset="0"/>
              </a:rPr>
              <a:t>Defined by excellence and impact, our research positions us as a leader in addressing global challenges</a:t>
            </a:r>
            <a:r>
              <a:rPr lang="en-IE" sz="2000" dirty="0">
                <a:latin typeface="Calibri" panose="020F0502020204030204" pitchFamily="34" charset="0"/>
                <a:cs typeface="Calibri" panose="020F0502020204030204" pitchFamily="34" charset="0"/>
              </a:rPr>
              <a:t> </a:t>
            </a:r>
            <a:endParaRPr sz="20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B8C357D-29B2-2144-AF75-DD82BAC82C35}"/>
              </a:ext>
            </a:extLst>
          </p:cNvPr>
          <p:cNvSpPr txBox="1"/>
          <p:nvPr/>
        </p:nvSpPr>
        <p:spPr>
          <a:xfrm>
            <a:off x="943614" y="2556934"/>
            <a:ext cx="14000307" cy="7773923"/>
          </a:xfrm>
          <a:prstGeom prst="rect">
            <a:avLst/>
          </a:prstGeom>
          <a:noFill/>
        </p:spPr>
        <p:txBody>
          <a:bodyPr wrap="none" rtlCol="0">
            <a:spAutoFit/>
          </a:bodyPr>
          <a:lstStyle/>
          <a:p>
            <a:r>
              <a:rPr lang="en-IE" b="1" dirty="0">
                <a:solidFill>
                  <a:srgbClr val="005336"/>
                </a:solidFill>
                <a:latin typeface="Calibri" panose="020F0502020204030204" pitchFamily="34" charset="0"/>
                <a:cs typeface="Calibri" panose="020F0502020204030204" pitchFamily="34" charset="0"/>
              </a:rPr>
              <a:t>Priority: Broaden our research programmes</a:t>
            </a:r>
            <a:r>
              <a:rPr lang="en-IE" dirty="0">
                <a:solidFill>
                  <a:srgbClr val="005336"/>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Focusing investments on our agreed areas of research excellence and strategic research priorities</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Building on existing areas of excellence we will develop interdisciplinary initiatives that address </a:t>
            </a:r>
          </a:p>
          <a:p>
            <a:r>
              <a:rPr lang="en-IE" dirty="0">
                <a:solidFill>
                  <a:srgbClr val="00A956"/>
                </a:solidFill>
                <a:latin typeface="Calibri" panose="020F0502020204030204" pitchFamily="34" charset="0"/>
                <a:cs typeface="Calibri" panose="020F0502020204030204" pitchFamily="34" charset="0"/>
              </a:rPr>
              <a:t>    selected </a:t>
            </a:r>
            <a:r>
              <a:rPr lang="en-IE" dirty="0">
                <a:solidFill>
                  <a:srgbClr val="005336"/>
                </a:solidFill>
                <a:latin typeface="Calibri" panose="020F0502020204030204" pitchFamily="34" charset="0"/>
                <a:cs typeface="Calibri" panose="020F0502020204030204" pitchFamily="34" charset="0"/>
              </a:rPr>
              <a:t>global challenges aligned to UN SDG</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Diversifying our research funding income in support of </a:t>
            </a:r>
            <a:r>
              <a:rPr lang="en-IE" dirty="0">
                <a:solidFill>
                  <a:srgbClr val="00A956"/>
                </a:solidFill>
                <a:latin typeface="Calibri" panose="020F0502020204030204" pitchFamily="34" charset="0"/>
                <a:cs typeface="Calibri" panose="020F0502020204030204" pitchFamily="34" charset="0"/>
              </a:rPr>
              <a:t>resilient</a:t>
            </a:r>
            <a:r>
              <a:rPr lang="en-IE" dirty="0">
                <a:solidFill>
                  <a:srgbClr val="005336"/>
                </a:solidFill>
                <a:latin typeface="Calibri" panose="020F0502020204030204" pitchFamily="34" charset="0"/>
                <a:cs typeface="Calibri" panose="020F0502020204030204" pitchFamily="34" charset="0"/>
              </a:rPr>
              <a:t> growth and excellence including a focus </a:t>
            </a:r>
          </a:p>
          <a:p>
            <a:r>
              <a:rPr lang="en-IE" dirty="0">
                <a:solidFill>
                  <a:srgbClr val="005336"/>
                </a:solidFill>
                <a:latin typeface="Calibri" panose="020F0502020204030204" pitchFamily="34" charset="0"/>
                <a:cs typeface="Calibri" panose="020F0502020204030204" pitchFamily="34" charset="0"/>
              </a:rPr>
              <a:t>    on </a:t>
            </a:r>
            <a:r>
              <a:rPr lang="en-IE" dirty="0">
                <a:solidFill>
                  <a:srgbClr val="00A956"/>
                </a:solidFill>
                <a:latin typeface="Calibri" panose="020F0502020204030204" pitchFamily="34" charset="0"/>
                <a:cs typeface="Calibri" panose="020F0502020204030204" pitchFamily="34" charset="0"/>
              </a:rPr>
              <a:t>growing</a:t>
            </a:r>
            <a:r>
              <a:rPr lang="en-IE" dirty="0">
                <a:solidFill>
                  <a:srgbClr val="005336"/>
                </a:solidFill>
                <a:latin typeface="Calibri" panose="020F0502020204030204" pitchFamily="34" charset="0"/>
                <a:cs typeface="Calibri" panose="020F0502020204030204" pitchFamily="34" charset="0"/>
              </a:rPr>
              <a:t> EU and non-exchequer funding</a:t>
            </a:r>
          </a:p>
          <a:p>
            <a:endParaRPr lang="en-IE" dirty="0">
              <a:solidFill>
                <a:srgbClr val="005336"/>
              </a:solidFill>
              <a:latin typeface="Calibri" panose="020F0502020204030204" pitchFamily="34" charset="0"/>
              <a:cs typeface="Calibri" panose="020F0502020204030204" pitchFamily="34" charset="0"/>
            </a:endParaRPr>
          </a:p>
          <a:p>
            <a:r>
              <a:rPr lang="en-IE" b="1" dirty="0">
                <a:solidFill>
                  <a:srgbClr val="005336"/>
                </a:solidFill>
                <a:latin typeface="Calibri" panose="020F0502020204030204" pitchFamily="34" charset="0"/>
                <a:cs typeface="Calibri" panose="020F0502020204030204" pitchFamily="34" charset="0"/>
              </a:rPr>
              <a:t>Priority: Building partnerships and collaborations</a:t>
            </a:r>
            <a:r>
              <a:rPr lang="en-IE" dirty="0">
                <a:solidFill>
                  <a:srgbClr val="005336"/>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Extending our national and international reach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Adding to the intellectual depth, breadth and diversity of experience and perspectives of our research </a:t>
            </a:r>
          </a:p>
          <a:p>
            <a:r>
              <a:rPr lang="en-IE" dirty="0">
                <a:solidFill>
                  <a:srgbClr val="005336"/>
                </a:solidFill>
                <a:latin typeface="Calibri" panose="020F0502020204030204" pitchFamily="34" charset="0"/>
                <a:cs typeface="Calibri" panose="020F0502020204030204" pitchFamily="34" charset="0"/>
              </a:rPr>
              <a:t>    by attracting international experts and visiting scholars to UL</a:t>
            </a:r>
          </a:p>
          <a:p>
            <a:endParaRPr lang="en-IE" dirty="0">
              <a:solidFill>
                <a:srgbClr val="005336"/>
              </a:solidFill>
              <a:latin typeface="Calibri" panose="020F0502020204030204" pitchFamily="34" charset="0"/>
              <a:cs typeface="Calibri" panose="020F0502020204030204" pitchFamily="34" charset="0"/>
            </a:endParaRPr>
          </a:p>
          <a:p>
            <a:r>
              <a:rPr lang="en-IE" b="1" dirty="0">
                <a:solidFill>
                  <a:srgbClr val="005336"/>
                </a:solidFill>
                <a:latin typeface="Calibri" panose="020F0502020204030204" pitchFamily="34" charset="0"/>
                <a:cs typeface="Calibri" panose="020F0502020204030204" pitchFamily="34" charset="0"/>
              </a:rPr>
              <a:t>Priority: Research with impact</a:t>
            </a:r>
            <a:r>
              <a:rPr lang="en-IE" dirty="0">
                <a:solidFill>
                  <a:srgbClr val="005336"/>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Embedding </a:t>
            </a:r>
            <a:r>
              <a:rPr lang="en-IE" dirty="0">
                <a:solidFill>
                  <a:srgbClr val="00A956"/>
                </a:solidFill>
                <a:latin typeface="Calibri" panose="020F0502020204030204" pitchFamily="34" charset="0"/>
                <a:cs typeface="Calibri" panose="020F0502020204030204" pitchFamily="34" charset="0"/>
              </a:rPr>
              <a:t>an ethos and </a:t>
            </a:r>
            <a:r>
              <a:rPr lang="en-IE" dirty="0">
                <a:solidFill>
                  <a:srgbClr val="005336"/>
                </a:solidFill>
                <a:latin typeface="Calibri" panose="020F0502020204030204" pitchFamily="34" charset="0"/>
                <a:cs typeface="Calibri" panose="020F0502020204030204" pitchFamily="34" charset="0"/>
              </a:rPr>
              <a:t>culture of innovation and entrepreneurship in our students and staff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Translating our research findings to offer maximum impact in addressing global challenges facing </a:t>
            </a:r>
          </a:p>
          <a:p>
            <a:r>
              <a:rPr lang="en-IE" dirty="0">
                <a:solidFill>
                  <a:srgbClr val="005336"/>
                </a:solidFill>
                <a:latin typeface="Calibri" panose="020F0502020204030204" pitchFamily="34" charset="0"/>
                <a:cs typeface="Calibri" panose="020F0502020204030204" pitchFamily="34" charset="0"/>
              </a:rPr>
              <a:t>    people, society and economies by addressing selected UN sustainable development goals</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Growing flagship postgraduate </a:t>
            </a:r>
            <a:r>
              <a:rPr lang="en-IE" dirty="0">
                <a:solidFill>
                  <a:srgbClr val="005336"/>
                </a:solidFill>
                <a:latin typeface="Calibri" panose="020F0502020204030204" pitchFamily="34" charset="0"/>
                <a:cs typeface="Calibri" panose="020F0502020204030204" pitchFamily="34" charset="0"/>
              </a:rPr>
              <a:t>research programmes that showcase our areas of strength and </a:t>
            </a:r>
          </a:p>
          <a:p>
            <a:r>
              <a:rPr lang="en-IE" dirty="0">
                <a:solidFill>
                  <a:srgbClr val="005336"/>
                </a:solidFill>
                <a:latin typeface="Calibri" panose="020F0502020204030204" pitchFamily="34" charset="0"/>
                <a:cs typeface="Calibri" panose="020F0502020204030204" pitchFamily="34" charset="0"/>
              </a:rPr>
              <a:t>    enhance our international reputation  </a:t>
            </a:r>
          </a:p>
          <a:p>
            <a:endParaRPr lang="en-IE"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2480344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013096"/>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2</a:t>
            </a:r>
            <a:r>
              <a:rPr lang="en-IE" dirty="0"/>
              <a:t>  </a:t>
            </a:r>
            <a:r>
              <a:rPr lang="en-IE" b="1" dirty="0">
                <a:latin typeface="Calibri" panose="020F0502020204030204" pitchFamily="34" charset="0"/>
                <a:cs typeface="Calibri" panose="020F0502020204030204" pitchFamily="34" charset="0"/>
              </a:rPr>
              <a:t>Research Excellence: </a:t>
            </a:r>
            <a:r>
              <a:rPr lang="en-IE" sz="2000" i="1" dirty="0">
                <a:latin typeface="Calibri" panose="020F0502020204030204" pitchFamily="34" charset="0"/>
                <a:cs typeface="Calibri" panose="020F0502020204030204" pitchFamily="34" charset="0"/>
              </a:rPr>
              <a:t>Defined by excellence and impact, our research positions us as a leader in addressing global challenges</a:t>
            </a:r>
            <a:r>
              <a:rPr lang="en-IE" sz="2000" dirty="0">
                <a:latin typeface="Calibri" panose="020F0502020204030204" pitchFamily="34" charset="0"/>
                <a:cs typeface="Calibri" panose="020F0502020204030204" pitchFamily="34" charset="0"/>
              </a:rPr>
              <a:t> </a:t>
            </a:r>
            <a:endParaRPr sz="20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B8C357D-29B2-2144-AF75-DD82BAC82C35}"/>
              </a:ext>
            </a:extLst>
          </p:cNvPr>
          <p:cNvSpPr txBox="1"/>
          <p:nvPr/>
        </p:nvSpPr>
        <p:spPr>
          <a:xfrm>
            <a:off x="943614" y="2556934"/>
            <a:ext cx="13849561" cy="2780889"/>
          </a:xfrm>
          <a:prstGeom prst="rect">
            <a:avLst/>
          </a:prstGeom>
          <a:noFill/>
        </p:spPr>
        <p:txBody>
          <a:bodyPr wrap="none" rtlCol="0">
            <a:spAutoFit/>
          </a:bodyPr>
          <a:lstStyle/>
          <a:p>
            <a:r>
              <a:rPr lang="en-IE" b="1" dirty="0">
                <a:solidFill>
                  <a:srgbClr val="00A956"/>
                </a:solidFill>
                <a:latin typeface="Calibri" panose="020F0502020204030204" pitchFamily="34" charset="0"/>
                <a:cs typeface="Calibri" panose="020F0502020204030204" pitchFamily="34" charset="0"/>
              </a:rPr>
              <a:t>Priority: Implement a high-performance research support infrastructure</a:t>
            </a:r>
            <a:r>
              <a:rPr lang="en-IE" dirty="0">
                <a:solidFill>
                  <a:srgbClr val="00A956"/>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Growing our research support infrastructure centrally and at faculty and institute level to support high </a:t>
            </a:r>
          </a:p>
          <a:p>
            <a:r>
              <a:rPr lang="en-IE" dirty="0">
                <a:solidFill>
                  <a:srgbClr val="00A956"/>
                </a:solidFill>
                <a:latin typeface="Calibri" panose="020F0502020204030204" pitchFamily="34" charset="0"/>
                <a:cs typeface="Calibri" panose="020F0502020204030204" pitchFamily="34" charset="0"/>
              </a:rPr>
              <a:t>    performance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Fostering talent and a high-performance research culture through strategic recruitment and dedicated </a:t>
            </a:r>
          </a:p>
          <a:p>
            <a:r>
              <a:rPr lang="en-IE" dirty="0">
                <a:solidFill>
                  <a:srgbClr val="00A956"/>
                </a:solidFill>
                <a:latin typeface="Calibri" panose="020F0502020204030204" pitchFamily="34" charset="0"/>
                <a:cs typeface="Calibri" panose="020F0502020204030204" pitchFamily="34" charset="0"/>
              </a:rPr>
              <a:t>    staff development and support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Enhancing our research capacity through strategic investment into infrastructure </a:t>
            </a:r>
          </a:p>
          <a:p>
            <a:endParaRPr lang="en-US" dirty="0"/>
          </a:p>
        </p:txBody>
      </p:sp>
    </p:spTree>
    <p:extLst>
      <p:ext uri="{BB962C8B-B14F-4D97-AF65-F5344CB8AC3E}">
        <p14:creationId xmlns:p14="http://schemas.microsoft.com/office/powerpoint/2010/main" val="290211869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943614" y="1305528"/>
            <a:ext cx="14370360" cy="1628649"/>
          </a:xfrm>
          <a:prstGeom prst="rect">
            <a:avLst/>
          </a:prstGeom>
        </p:spPr>
        <p:txBody>
          <a:bodyPr vert="horz" wrap="square" lIns="0" tIns="12698" rIns="0" bIns="0" rtlCol="0" anchor="t">
            <a:spAutoFit/>
          </a:bodyPr>
          <a:lstStyle/>
          <a:p>
            <a:pPr marL="12697">
              <a:lnSpc>
                <a:spcPct val="100000"/>
              </a:lnSpc>
              <a:spcBef>
                <a:spcPts val="100"/>
              </a:spcBef>
            </a:pPr>
            <a:r>
              <a:rPr lang="en-GB" sz="4400" b="1" spc="-415" dirty="0">
                <a:latin typeface="Calibri" panose="020F0502020204030204" pitchFamily="34" charset="0"/>
                <a:cs typeface="Calibri" panose="020F0502020204030204" pitchFamily="34" charset="0"/>
              </a:rPr>
              <a:t>Goal  3   </a:t>
            </a:r>
            <a:r>
              <a:rPr lang="en-IE" b="1" dirty="0">
                <a:solidFill>
                  <a:srgbClr val="00A956"/>
                </a:solidFill>
                <a:latin typeface="Calibri" panose="020F0502020204030204" pitchFamily="34" charset="0"/>
                <a:cs typeface="Calibri" panose="020F0502020204030204" pitchFamily="34" charset="0"/>
              </a:rPr>
              <a:t>Green </a:t>
            </a:r>
            <a:r>
              <a:rPr lang="en-IE" b="1" dirty="0">
                <a:latin typeface="Calibri" panose="020F0502020204030204" pitchFamily="34" charset="0"/>
                <a:cs typeface="Calibri" panose="020F0502020204030204" pitchFamily="34" charset="0"/>
              </a:rPr>
              <a:t>Internationalisation: </a:t>
            </a:r>
            <a:r>
              <a:rPr lang="en-IE" sz="2000" i="1" dirty="0">
                <a:latin typeface="Calibri" panose="020F0502020204030204" pitchFamily="34" charset="0"/>
                <a:cs typeface="Calibri" panose="020F0502020204030204" pitchFamily="34" charset="0"/>
              </a:rPr>
              <a:t>Our creative and entrepreneurial approach and programmes attract, develop and retain high-calibre international students and staff, leading to the diversification of our community </a:t>
            </a:r>
            <a:r>
              <a:rPr lang="en-IE" sz="2000" i="1" dirty="0">
                <a:solidFill>
                  <a:srgbClr val="00A956"/>
                </a:solidFill>
                <a:latin typeface="Calibri" panose="020F0502020204030204" pitchFamily="34" charset="0"/>
                <a:cs typeface="Calibri" panose="020F0502020204030204" pitchFamily="34" charset="0"/>
              </a:rPr>
              <a:t>in more sustainable ways</a:t>
            </a:r>
            <a:br>
              <a:rPr lang="en-IE" sz="2000" dirty="0">
                <a:latin typeface="Calibri" panose="020F0502020204030204" pitchFamily="34" charset="0"/>
                <a:cs typeface="Calibri" panose="020F0502020204030204" pitchFamily="34" charset="0"/>
              </a:rPr>
            </a:br>
            <a:endParaRPr sz="20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C479200-0C7E-0C48-B633-E1AA146EC811}"/>
              </a:ext>
            </a:extLst>
          </p:cNvPr>
          <p:cNvSpPr txBox="1"/>
          <p:nvPr/>
        </p:nvSpPr>
        <p:spPr>
          <a:xfrm>
            <a:off x="943614" y="2934177"/>
            <a:ext cx="13969850" cy="6621685"/>
          </a:xfrm>
          <a:prstGeom prst="rect">
            <a:avLst/>
          </a:prstGeom>
          <a:noFill/>
        </p:spPr>
        <p:txBody>
          <a:bodyPr wrap="none" rtlCol="0">
            <a:spAutoFit/>
          </a:bodyPr>
          <a:lstStyle/>
          <a:p>
            <a:r>
              <a:rPr lang="en-IE" b="1" dirty="0">
                <a:solidFill>
                  <a:srgbClr val="00A956"/>
                </a:solidFill>
                <a:latin typeface="Calibri" panose="020F0502020204030204" pitchFamily="34" charset="0"/>
                <a:cs typeface="Calibri" panose="020F0502020204030204" pitchFamily="34" charset="0"/>
              </a:rPr>
              <a:t>Priority: Advancing the internationalisation at home and the internationalisation of our communities</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Attracting a diversity of international academic leaders to enhance our research capabilities, broaden </a:t>
            </a:r>
          </a:p>
          <a:p>
            <a:r>
              <a:rPr lang="en-IE" dirty="0">
                <a:solidFill>
                  <a:srgbClr val="00A956"/>
                </a:solidFill>
                <a:latin typeface="Calibri" panose="020F0502020204030204" pitchFamily="34" charset="0"/>
                <a:cs typeface="Calibri" panose="020F0502020204030204" pitchFamily="34" charset="0"/>
              </a:rPr>
              <a:t>    our knowledge and experiential horizons and enrich the student experience</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Advancing the internationalisation at home and the internationalisation of our communities </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Further developing our language provision, offering more students with a second language option </a:t>
            </a:r>
          </a:p>
          <a:p>
            <a:r>
              <a:rPr lang="en-IE" dirty="0">
                <a:solidFill>
                  <a:srgbClr val="00A956"/>
                </a:solidFill>
                <a:latin typeface="Calibri" panose="020F0502020204030204" pitchFamily="34" charset="0"/>
                <a:cs typeface="Calibri" panose="020F0502020204030204" pitchFamily="34" charset="0"/>
              </a:rPr>
              <a:t>    aligned to the government </a:t>
            </a:r>
            <a:r>
              <a:rPr lang="en-IE" i="1" dirty="0">
                <a:solidFill>
                  <a:srgbClr val="00A956"/>
                </a:solidFill>
                <a:latin typeface="Calibri" panose="020F0502020204030204" pitchFamily="34" charset="0"/>
                <a:cs typeface="Calibri" panose="020F0502020204030204" pitchFamily="34" charset="0"/>
              </a:rPr>
              <a:t>Languages Connect</a:t>
            </a:r>
            <a:r>
              <a:rPr lang="en-IE" dirty="0">
                <a:solidFill>
                  <a:srgbClr val="00A956"/>
                </a:solidFill>
                <a:latin typeface="Calibri" panose="020F0502020204030204" pitchFamily="34" charset="0"/>
                <a:cs typeface="Calibri" panose="020F0502020204030204" pitchFamily="34" charset="0"/>
              </a:rPr>
              <a:t> Strategy   </a:t>
            </a:r>
          </a:p>
          <a:p>
            <a:endParaRPr lang="en-IE" dirty="0">
              <a:solidFill>
                <a:srgbClr val="005336"/>
              </a:solidFill>
              <a:highlight>
                <a:srgbClr val="FFFF00"/>
              </a:highlight>
              <a:latin typeface="Calibri" panose="020F0502020204030204" pitchFamily="34" charset="0"/>
              <a:cs typeface="Calibri" panose="020F0502020204030204" pitchFamily="34" charset="0"/>
            </a:endParaRPr>
          </a:p>
          <a:p>
            <a:r>
              <a:rPr lang="en-IE" b="1" dirty="0">
                <a:solidFill>
                  <a:srgbClr val="005336"/>
                </a:solidFill>
                <a:latin typeface="Calibri" panose="020F0502020204030204" pitchFamily="34" charset="0"/>
                <a:cs typeface="Calibri" panose="020F0502020204030204" pitchFamily="34" charset="0"/>
              </a:rPr>
              <a:t>Priority: A high-quality experience for international students</a:t>
            </a:r>
            <a:r>
              <a:rPr lang="en-IE" dirty="0">
                <a:solidFill>
                  <a:srgbClr val="005336"/>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Enhancing the international student experience by delivering quality, coherent and integrated graduate </a:t>
            </a:r>
          </a:p>
          <a:p>
            <a:r>
              <a:rPr lang="en-IE" dirty="0">
                <a:solidFill>
                  <a:srgbClr val="005336"/>
                </a:solidFill>
                <a:latin typeface="Calibri" panose="020F0502020204030204" pitchFamily="34" charset="0"/>
                <a:cs typeface="Calibri" panose="020F0502020204030204" pitchFamily="34" charset="0"/>
              </a:rPr>
              <a:t>    offerings and engaging our students in industry </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Enriching our international education programmes through </a:t>
            </a:r>
            <a:r>
              <a:rPr lang="en-IE" dirty="0">
                <a:solidFill>
                  <a:srgbClr val="00A956"/>
                </a:solidFill>
                <a:latin typeface="Calibri" panose="020F0502020204030204" pitchFamily="34" charset="0"/>
                <a:cs typeface="Calibri" panose="020F0502020204030204" pitchFamily="34" charset="0"/>
              </a:rPr>
              <a:t>targeted support </a:t>
            </a:r>
            <a:r>
              <a:rPr lang="en-IE" dirty="0">
                <a:solidFill>
                  <a:srgbClr val="005336"/>
                </a:solidFill>
                <a:latin typeface="Calibri" panose="020F0502020204030204" pitchFamily="34" charset="0"/>
                <a:cs typeface="Calibri" panose="020F0502020204030204" pitchFamily="34" charset="0"/>
              </a:rPr>
              <a:t>that, together with the </a:t>
            </a:r>
          </a:p>
          <a:p>
            <a:r>
              <a:rPr lang="en-IE" dirty="0">
                <a:solidFill>
                  <a:srgbClr val="005336"/>
                </a:solidFill>
                <a:latin typeface="Calibri" panose="020F0502020204030204" pitchFamily="34" charset="0"/>
                <a:cs typeface="Calibri" panose="020F0502020204030204" pitchFamily="34" charset="0"/>
              </a:rPr>
              <a:t>    academic experience, make UL the Irish University of choice for international students</a:t>
            </a:r>
          </a:p>
          <a:p>
            <a:pPr marL="342900" indent="-342900">
              <a:buFont typeface="Arial" panose="020B0604020202020204" pitchFamily="34" charset="0"/>
              <a:buChar char="•"/>
            </a:pPr>
            <a:r>
              <a:rPr lang="en-IE" dirty="0">
                <a:solidFill>
                  <a:srgbClr val="005336"/>
                </a:solidFill>
                <a:latin typeface="Calibri" panose="020F0502020204030204" pitchFamily="34" charset="0"/>
                <a:cs typeface="Calibri" panose="020F0502020204030204" pitchFamily="34" charset="0"/>
              </a:rPr>
              <a:t>Supporting international student and staff exchange and study abroad through our extensive network </a:t>
            </a:r>
          </a:p>
          <a:p>
            <a:r>
              <a:rPr lang="en-IE" dirty="0">
                <a:solidFill>
                  <a:srgbClr val="005336"/>
                </a:solidFill>
                <a:latin typeface="Calibri" panose="020F0502020204030204" pitchFamily="34" charset="0"/>
                <a:cs typeface="Calibri" panose="020F0502020204030204" pitchFamily="34" charset="0"/>
              </a:rPr>
              <a:t>    of partnerships</a:t>
            </a:r>
          </a:p>
          <a:p>
            <a:pPr marL="342900" indent="-342900">
              <a:buFont typeface="Arial" panose="020B0604020202020204" pitchFamily="34" charset="0"/>
              <a:buChar char="•"/>
            </a:pPr>
            <a:r>
              <a:rPr lang="en-IE" dirty="0">
                <a:solidFill>
                  <a:srgbClr val="00A956"/>
                </a:solidFill>
                <a:latin typeface="Calibri" panose="020F0502020204030204" pitchFamily="34" charset="0"/>
                <a:cs typeface="Calibri" panose="020F0502020204030204" pitchFamily="34" charset="0"/>
              </a:rPr>
              <a:t>Reducing the carbon footprint of our international activities </a:t>
            </a:r>
          </a:p>
          <a:p>
            <a:endParaRPr lang="en-IE" dirty="0"/>
          </a:p>
          <a:p>
            <a:endParaRPr lang="en-US" dirty="0">
              <a:highlight>
                <a:srgbClr val="FFFF00"/>
              </a:highlight>
            </a:endParaRPr>
          </a:p>
        </p:txBody>
      </p:sp>
    </p:spTree>
    <p:extLst>
      <p:ext uri="{BB962C8B-B14F-4D97-AF65-F5344CB8AC3E}">
        <p14:creationId xmlns:p14="http://schemas.microsoft.com/office/powerpoint/2010/main" val="1310328610"/>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2.xml><?xml version="1.0" encoding="utf-8"?>
<a:theme xmlns:a="http://schemas.openxmlformats.org/drawingml/2006/main" name="2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4137211397D940B4BAE1908ED83D59" ma:contentTypeVersion="0" ma:contentTypeDescription="Create a new document." ma:contentTypeScope="" ma:versionID="7263ccf2e690e875e99a558b7728c52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02F29-E2FD-4521-A0C0-C6A969A2BA52}">
  <ds:schemaRefs>
    <ds:schemaRef ds:uri="http://schemas.microsoft.com/sharepoint/v3/contenttype/forms"/>
  </ds:schemaRefs>
</ds:datastoreItem>
</file>

<file path=customXml/itemProps2.xml><?xml version="1.0" encoding="utf-8"?>
<ds:datastoreItem xmlns:ds="http://schemas.openxmlformats.org/officeDocument/2006/customXml" ds:itemID="{3024D6D1-67AC-4E6E-8A01-6E1CEB9358D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BCC13DB-05A2-4CFD-AD8B-2B056964F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UL-PowerPoint-template (1)</Template>
  <TotalTime>5483</TotalTime>
  <Words>1967</Words>
  <Application>Microsoft Macintosh PowerPoint</Application>
  <PresentationFormat>Custom</PresentationFormat>
  <Paragraphs>182</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Georgia</vt:lpstr>
      <vt:lpstr>Helvetica</vt:lpstr>
      <vt:lpstr>Open Sans</vt:lpstr>
      <vt:lpstr>Open Sans Light</vt:lpstr>
      <vt:lpstr>Office Theme</vt:lpstr>
      <vt:lpstr>2_Office Theme</vt:lpstr>
      <vt:lpstr>  Calibrated Strategic Plan UL@50</vt:lpstr>
      <vt:lpstr>Calibration of Strategic Plan</vt:lpstr>
      <vt:lpstr>Feedback on Strategic Plan</vt:lpstr>
      <vt:lpstr>Principles for the Recalibration of the Strategic Plan </vt:lpstr>
      <vt:lpstr>Goal  1   Transforming Education: Our academic model delivers flexible learning, responds to and shapes national and international student aspirations and addresses regional and national skills needs by building on our strengths in research, cooperative education and work-integrated learning, and educates professional leaders for the future. </vt:lpstr>
      <vt:lpstr>Goal  1   Transforming Education: Our academic model delivers flexible learning, responds to and shapes national and international student aspirations and addresses regional and national skills needs by building on our strengths in research, cooperative education and work-integrated learning, and educates professional leaders for the future. </vt:lpstr>
      <vt:lpstr>Goal  2  Research Excellence: Defined by excellence and impact, our research positions us as a leader in addressing global challenges </vt:lpstr>
      <vt:lpstr>Goal  2  Research Excellence: Defined by excellence and impact, our research positions us as a leader in addressing global challenges </vt:lpstr>
      <vt:lpstr>Goal  3   Green Internationalisation: Our creative and entrepreneurial approach and programmes attract, develop and retain high-calibre international students and staff, leading to the diversification of our community in more sustainable ways </vt:lpstr>
      <vt:lpstr>Goal  3    Green Internationalisation: Our creative and entrepreneurial approach and programmes attract, develop and retain high-calibre international students and staff, leading to the diversification of our community in more sustainable ways </vt:lpstr>
      <vt:lpstr>Goal  4    City and Region Our engagement with the city and region enriches communities and enhances opportunities for all who live there </vt:lpstr>
      <vt:lpstr>Goal  4    City and Region Our engagement with the city and region enriches communities and enhances opportunities for all who live there </vt:lpstr>
      <vt:lpstr>Goal  5   Operating Model: Our commitment to a programme of continual improvement empowers all our people to achieve excellence </vt:lpstr>
      <vt:lpstr>Goal  5   Operating Model: Our commitment to a programme of continual improvement empowers all our people to achieve excellence </vt:lpstr>
      <vt:lpstr>Thank you </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Development Zone (SDZ)</dc:title>
  <dc:creator>Eamonn.Moran</dc:creator>
  <cp:lastModifiedBy>Kerstin.Mey</cp:lastModifiedBy>
  <cp:revision>237</cp:revision>
  <cp:lastPrinted>2021-09-30T17:43:42Z</cp:lastPrinted>
  <dcterms:created xsi:type="dcterms:W3CDTF">2021-09-18T09:44:48Z</dcterms:created>
  <dcterms:modified xsi:type="dcterms:W3CDTF">2022-05-09T15:13:43Z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0x0101009C4137211397D940B4BAE1908ED83D59</vt:lpwstr>
  </property>
</Properties>
</file>