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365" r:id="rId5"/>
    <p:sldId id="366" r:id="rId6"/>
    <p:sldId id="256" r:id="rId7"/>
    <p:sldId id="305" r:id="rId8"/>
    <p:sldId id="268" r:id="rId9"/>
    <p:sldId id="269" r:id="rId10"/>
    <p:sldId id="317" r:id="rId11"/>
    <p:sldId id="318" r:id="rId12"/>
    <p:sldId id="259" r:id="rId13"/>
    <p:sldId id="324" r:id="rId14"/>
    <p:sldId id="322" r:id="rId15"/>
    <p:sldId id="285" r:id="rId16"/>
    <p:sldId id="326" r:id="rId17"/>
    <p:sldId id="327" r:id="rId18"/>
    <p:sldId id="328" r:id="rId19"/>
    <p:sldId id="329" r:id="rId20"/>
    <p:sldId id="2498" r:id="rId21"/>
    <p:sldId id="379" r:id="rId22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24"/>
    <a:srgbClr val="4519FF"/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09BE9-86ED-4AFB-97FC-D743D7795169}" v="26" dt="2022-02-21T12:00:39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7570" autoAdjust="0"/>
  </p:normalViewPr>
  <p:slideViewPr>
    <p:cSldViewPr snapToGrid="0" snapToObjects="1">
      <p:cViewPr>
        <p:scale>
          <a:sx n="33" d="100"/>
          <a:sy n="33" d="100"/>
        </p:scale>
        <p:origin x="900" y="258"/>
      </p:cViewPr>
      <p:guideLst/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6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ead.Spain" userId="0627b046-ee7b-4ab9-a24a-50d44cb7866f" providerId="ADAL" clId="{DBB09BE9-86ED-4AFB-97FC-D743D7795169}"/>
    <pc:docChg chg="undo custSel addSld delSld modSld">
      <pc:chgData name="Sinead.Spain" userId="0627b046-ee7b-4ab9-a24a-50d44cb7866f" providerId="ADAL" clId="{DBB09BE9-86ED-4AFB-97FC-D743D7795169}" dt="2022-02-21T12:09:44.487" v="127" actId="47"/>
      <pc:docMkLst>
        <pc:docMk/>
      </pc:docMkLst>
      <pc:sldChg chg="modSp mod">
        <pc:chgData name="Sinead.Spain" userId="0627b046-ee7b-4ab9-a24a-50d44cb7866f" providerId="ADAL" clId="{DBB09BE9-86ED-4AFB-97FC-D743D7795169}" dt="2022-02-21T11:53:28.684" v="54" actId="1076"/>
        <pc:sldMkLst>
          <pc:docMk/>
          <pc:sldMk cId="1967957898" sldId="259"/>
        </pc:sldMkLst>
        <pc:spChg chg="mod">
          <ac:chgData name="Sinead.Spain" userId="0627b046-ee7b-4ab9-a24a-50d44cb7866f" providerId="ADAL" clId="{DBB09BE9-86ED-4AFB-97FC-D743D7795169}" dt="2022-02-21T11:53:23.292" v="52" actId="20577"/>
          <ac:spMkLst>
            <pc:docMk/>
            <pc:sldMk cId="1967957898" sldId="259"/>
            <ac:spMk id="8" creationId="{3FEFF014-471B-B549-AAEA-3A5D237C7A54}"/>
          </ac:spMkLst>
        </pc:spChg>
        <pc:picChg chg="mod">
          <ac:chgData name="Sinead.Spain" userId="0627b046-ee7b-4ab9-a24a-50d44cb7866f" providerId="ADAL" clId="{DBB09BE9-86ED-4AFB-97FC-D743D7795169}" dt="2022-02-21T11:53:28.684" v="54" actId="1076"/>
          <ac:picMkLst>
            <pc:docMk/>
            <pc:sldMk cId="1967957898" sldId="259"/>
            <ac:picMk id="7" creationId="{BC2E2235-8265-483E-BE94-26BCDC63A987}"/>
          </ac:picMkLst>
        </pc:picChg>
      </pc:sldChg>
      <pc:sldChg chg="modSp mod">
        <pc:chgData name="Sinead.Spain" userId="0627b046-ee7b-4ab9-a24a-50d44cb7866f" providerId="ADAL" clId="{DBB09BE9-86ED-4AFB-97FC-D743D7795169}" dt="2022-02-21T11:53:56.705" v="58" actId="14100"/>
        <pc:sldMkLst>
          <pc:docMk/>
          <pc:sldMk cId="1664324100" sldId="285"/>
        </pc:sldMkLst>
        <pc:picChg chg="mod">
          <ac:chgData name="Sinead.Spain" userId="0627b046-ee7b-4ab9-a24a-50d44cb7866f" providerId="ADAL" clId="{DBB09BE9-86ED-4AFB-97FC-D743D7795169}" dt="2022-02-21T11:53:56.705" v="58" actId="14100"/>
          <ac:picMkLst>
            <pc:docMk/>
            <pc:sldMk cId="1664324100" sldId="285"/>
            <ac:picMk id="10" creationId="{71A652C9-82B8-4989-8EA8-C3ACF362BBAD}"/>
          </ac:picMkLst>
        </pc:picChg>
      </pc:sldChg>
      <pc:sldChg chg="addSp modSp del">
        <pc:chgData name="Sinead.Spain" userId="0627b046-ee7b-4ab9-a24a-50d44cb7866f" providerId="ADAL" clId="{DBB09BE9-86ED-4AFB-97FC-D743D7795169}" dt="2021-10-04T10:56:35.266" v="20" actId="47"/>
        <pc:sldMkLst>
          <pc:docMk/>
          <pc:sldMk cId="238391416" sldId="291"/>
        </pc:sldMkLst>
        <pc:spChg chg="add mod">
          <ac:chgData name="Sinead.Spain" userId="0627b046-ee7b-4ab9-a24a-50d44cb7866f" providerId="ADAL" clId="{DBB09BE9-86ED-4AFB-97FC-D743D7795169}" dt="2021-10-04T10:56:25.364" v="18"/>
          <ac:spMkLst>
            <pc:docMk/>
            <pc:sldMk cId="238391416" sldId="291"/>
            <ac:spMk id="6" creationId="{D857AA38-93C3-44C0-A5D3-13E0C8C2D97B}"/>
          </ac:spMkLst>
        </pc:spChg>
      </pc:sldChg>
      <pc:sldChg chg="addSp modSp del mod">
        <pc:chgData name="Sinead.Spain" userId="0627b046-ee7b-4ab9-a24a-50d44cb7866f" providerId="ADAL" clId="{DBB09BE9-86ED-4AFB-97FC-D743D7795169}" dt="2022-02-21T12:09:44.487" v="127" actId="47"/>
        <pc:sldMkLst>
          <pc:docMk/>
          <pc:sldMk cId="537820892" sldId="292"/>
        </pc:sldMkLst>
        <pc:spChg chg="add mod ord">
          <ac:chgData name="Sinead.Spain" userId="0627b046-ee7b-4ab9-a24a-50d44cb7866f" providerId="ADAL" clId="{DBB09BE9-86ED-4AFB-97FC-D743D7795169}" dt="2022-02-21T12:02:14.881" v="125" actId="2085"/>
          <ac:spMkLst>
            <pc:docMk/>
            <pc:sldMk cId="537820892" sldId="292"/>
            <ac:spMk id="2" creationId="{DFF96440-C54F-49F5-971F-CB67DB084CEA}"/>
          </ac:spMkLst>
        </pc:spChg>
        <pc:spChg chg="mod">
          <ac:chgData name="Sinead.Spain" userId="0627b046-ee7b-4ab9-a24a-50d44cb7866f" providerId="ADAL" clId="{DBB09BE9-86ED-4AFB-97FC-D743D7795169}" dt="2022-02-21T12:01:03.912" v="116" actId="403"/>
          <ac:spMkLst>
            <pc:docMk/>
            <pc:sldMk cId="537820892" sldId="292"/>
            <ac:spMk id="13" creationId="{79CC70B2-3C5C-E747-9F6B-2903179D7F2D}"/>
          </ac:spMkLst>
        </pc:spChg>
        <pc:grpChg chg="mod">
          <ac:chgData name="Sinead.Spain" userId="0627b046-ee7b-4ab9-a24a-50d44cb7866f" providerId="ADAL" clId="{DBB09BE9-86ED-4AFB-97FC-D743D7795169}" dt="2022-02-21T12:02:26.965" v="126" actId="1076"/>
          <ac:grpSpMkLst>
            <pc:docMk/>
            <pc:sldMk cId="537820892" sldId="292"/>
            <ac:grpSpMk id="3" creationId="{00000000-0000-0000-0000-000000000000}"/>
          </ac:grpSpMkLst>
        </pc:grpChg>
        <pc:grpChg chg="mod">
          <ac:chgData name="Sinead.Spain" userId="0627b046-ee7b-4ab9-a24a-50d44cb7866f" providerId="ADAL" clId="{DBB09BE9-86ED-4AFB-97FC-D743D7795169}" dt="2022-02-21T12:01:15.250" v="119" actId="1076"/>
          <ac:grpSpMkLst>
            <pc:docMk/>
            <pc:sldMk cId="537820892" sldId="292"/>
            <ac:grpSpMk id="14" creationId="{00000000-0000-0000-0000-000000000000}"/>
          </ac:grpSpMkLst>
        </pc:grpChg>
      </pc:sldChg>
      <pc:sldChg chg="add">
        <pc:chgData name="Sinead.Spain" userId="0627b046-ee7b-4ab9-a24a-50d44cb7866f" providerId="ADAL" clId="{DBB09BE9-86ED-4AFB-97FC-D743D7795169}" dt="2021-09-29T09:51:59.858" v="5"/>
        <pc:sldMkLst>
          <pc:docMk/>
          <pc:sldMk cId="3969172358" sldId="305"/>
        </pc:sldMkLst>
      </pc:sldChg>
      <pc:sldChg chg="mod modShow">
        <pc:chgData name="Sinead.Spain" userId="0627b046-ee7b-4ab9-a24a-50d44cb7866f" providerId="ADAL" clId="{DBB09BE9-86ED-4AFB-97FC-D743D7795169}" dt="2022-02-21T11:51:25.199" v="37" actId="729"/>
        <pc:sldMkLst>
          <pc:docMk/>
          <pc:sldMk cId="1354595894" sldId="317"/>
        </pc:sldMkLst>
      </pc:sldChg>
      <pc:sldChg chg="modSp mod">
        <pc:chgData name="Sinead.Spain" userId="0627b046-ee7b-4ab9-a24a-50d44cb7866f" providerId="ADAL" clId="{DBB09BE9-86ED-4AFB-97FC-D743D7795169}" dt="2022-02-21T11:52:25.535" v="42" actId="1076"/>
        <pc:sldMkLst>
          <pc:docMk/>
          <pc:sldMk cId="1249081965" sldId="318"/>
        </pc:sldMkLst>
        <pc:spChg chg="mod">
          <ac:chgData name="Sinead.Spain" userId="0627b046-ee7b-4ab9-a24a-50d44cb7866f" providerId="ADAL" clId="{DBB09BE9-86ED-4AFB-97FC-D743D7795169}" dt="2022-02-21T11:52:25.535" v="42" actId="1076"/>
          <ac:spMkLst>
            <pc:docMk/>
            <pc:sldMk cId="1249081965" sldId="318"/>
            <ac:spMk id="5" creationId="{786615C9-C099-4654-A191-09C72DB56CB0}"/>
          </ac:spMkLst>
        </pc:spChg>
        <pc:spChg chg="mod">
          <ac:chgData name="Sinead.Spain" userId="0627b046-ee7b-4ab9-a24a-50d44cb7866f" providerId="ADAL" clId="{DBB09BE9-86ED-4AFB-97FC-D743D7795169}" dt="2022-02-21T11:51:47.023" v="40" actId="14100"/>
          <ac:spMkLst>
            <pc:docMk/>
            <pc:sldMk cId="1249081965" sldId="318"/>
            <ac:spMk id="7" creationId="{00000000-0000-0000-0000-000000000000}"/>
          </ac:spMkLst>
        </pc:spChg>
        <pc:picChg chg="mod">
          <ac:chgData name="Sinead.Spain" userId="0627b046-ee7b-4ab9-a24a-50d44cb7866f" providerId="ADAL" clId="{DBB09BE9-86ED-4AFB-97FC-D743D7795169}" dt="2022-02-21T11:52:23.464" v="41" actId="1076"/>
          <ac:picMkLst>
            <pc:docMk/>
            <pc:sldMk cId="1249081965" sldId="318"/>
            <ac:picMk id="11267" creationId="{00000000-0000-0000-0000-000000000000}"/>
          </ac:picMkLst>
        </pc:picChg>
      </pc:sldChg>
      <pc:sldChg chg="del">
        <pc:chgData name="Sinead.Spain" userId="0627b046-ee7b-4ab9-a24a-50d44cb7866f" providerId="ADAL" clId="{DBB09BE9-86ED-4AFB-97FC-D743D7795169}" dt="2021-09-29T09:52:07.740" v="6" actId="47"/>
        <pc:sldMkLst>
          <pc:docMk/>
          <pc:sldMk cId="2710728116" sldId="320"/>
        </pc:sldMkLst>
      </pc:sldChg>
      <pc:sldChg chg="modSp mod">
        <pc:chgData name="Sinead.Spain" userId="0627b046-ee7b-4ab9-a24a-50d44cb7866f" providerId="ADAL" clId="{DBB09BE9-86ED-4AFB-97FC-D743D7795169}" dt="2022-02-21T11:54:18.402" v="63" actId="122"/>
        <pc:sldMkLst>
          <pc:docMk/>
          <pc:sldMk cId="2388808224" sldId="326"/>
        </pc:sldMkLst>
        <pc:spChg chg="mod">
          <ac:chgData name="Sinead.Spain" userId="0627b046-ee7b-4ab9-a24a-50d44cb7866f" providerId="ADAL" clId="{DBB09BE9-86ED-4AFB-97FC-D743D7795169}" dt="2022-02-21T11:54:18.402" v="63" actId="122"/>
          <ac:spMkLst>
            <pc:docMk/>
            <pc:sldMk cId="2388808224" sldId="326"/>
            <ac:spMk id="4" creationId="{00000000-0000-0000-0000-000000000000}"/>
          </ac:spMkLst>
        </pc:spChg>
        <pc:picChg chg="mod">
          <ac:chgData name="Sinead.Spain" userId="0627b046-ee7b-4ab9-a24a-50d44cb7866f" providerId="ADAL" clId="{DBB09BE9-86ED-4AFB-97FC-D743D7795169}" dt="2022-02-21T11:54:01.823" v="59" actId="1076"/>
          <ac:picMkLst>
            <pc:docMk/>
            <pc:sldMk cId="2388808224" sldId="326"/>
            <ac:picMk id="5" creationId="{00000000-0000-0000-0000-000000000000}"/>
          </ac:picMkLst>
        </pc:picChg>
      </pc:sldChg>
      <pc:sldChg chg="modSp mod">
        <pc:chgData name="Sinead.Spain" userId="0627b046-ee7b-4ab9-a24a-50d44cb7866f" providerId="ADAL" clId="{DBB09BE9-86ED-4AFB-97FC-D743D7795169}" dt="2022-02-21T11:54:30.324" v="64" actId="20577"/>
        <pc:sldMkLst>
          <pc:docMk/>
          <pc:sldMk cId="1024911767" sldId="327"/>
        </pc:sldMkLst>
        <pc:spChg chg="mod">
          <ac:chgData name="Sinead.Spain" userId="0627b046-ee7b-4ab9-a24a-50d44cb7866f" providerId="ADAL" clId="{DBB09BE9-86ED-4AFB-97FC-D743D7795169}" dt="2022-02-21T11:54:30.324" v="64" actId="20577"/>
          <ac:spMkLst>
            <pc:docMk/>
            <pc:sldMk cId="1024911767" sldId="327"/>
            <ac:spMk id="3" creationId="{00000000-0000-0000-0000-000000000000}"/>
          </ac:spMkLst>
        </pc:spChg>
      </pc:sldChg>
      <pc:sldChg chg="modSp mod">
        <pc:chgData name="Sinead.Spain" userId="0627b046-ee7b-4ab9-a24a-50d44cb7866f" providerId="ADAL" clId="{DBB09BE9-86ED-4AFB-97FC-D743D7795169}" dt="2021-09-29T09:53:18.791" v="17" actId="14100"/>
        <pc:sldMkLst>
          <pc:docMk/>
          <pc:sldMk cId="3613628322" sldId="329"/>
        </pc:sldMkLst>
        <pc:spChg chg="mod">
          <ac:chgData name="Sinead.Spain" userId="0627b046-ee7b-4ab9-a24a-50d44cb7866f" providerId="ADAL" clId="{DBB09BE9-86ED-4AFB-97FC-D743D7795169}" dt="2021-09-29T09:53:18.791" v="17" actId="14100"/>
          <ac:spMkLst>
            <pc:docMk/>
            <pc:sldMk cId="3613628322" sldId="329"/>
            <ac:spMk id="2" creationId="{58F93F91-DEC6-41DA-9C2A-2FFA399B15F3}"/>
          </ac:spMkLst>
        </pc:spChg>
      </pc:sldChg>
      <pc:sldChg chg="add">
        <pc:chgData name="Sinead.Spain" userId="0627b046-ee7b-4ab9-a24a-50d44cb7866f" providerId="ADAL" clId="{DBB09BE9-86ED-4AFB-97FC-D743D7795169}" dt="2021-09-29T09:51:37.641" v="0"/>
        <pc:sldMkLst>
          <pc:docMk/>
          <pc:sldMk cId="3555020798" sldId="365"/>
        </pc:sldMkLst>
      </pc:sldChg>
      <pc:sldChg chg="add">
        <pc:chgData name="Sinead.Spain" userId="0627b046-ee7b-4ab9-a24a-50d44cb7866f" providerId="ADAL" clId="{DBB09BE9-86ED-4AFB-97FC-D743D7795169}" dt="2021-09-29T09:51:37.641" v="0"/>
        <pc:sldMkLst>
          <pc:docMk/>
          <pc:sldMk cId="1994706781" sldId="366"/>
        </pc:sldMkLst>
      </pc:sldChg>
      <pc:sldChg chg="add del">
        <pc:chgData name="Sinead.Spain" userId="0627b046-ee7b-4ab9-a24a-50d44cb7866f" providerId="ADAL" clId="{DBB09BE9-86ED-4AFB-97FC-D743D7795169}" dt="2021-09-29T09:51:54.988" v="4"/>
        <pc:sldMkLst>
          <pc:docMk/>
          <pc:sldMk cId="542531674" sldId="367"/>
        </pc:sldMkLst>
      </pc:sldChg>
      <pc:sldChg chg="add del">
        <pc:chgData name="Sinead.Spain" userId="0627b046-ee7b-4ab9-a24a-50d44cb7866f" providerId="ADAL" clId="{DBB09BE9-86ED-4AFB-97FC-D743D7795169}" dt="2021-09-29T09:51:47.702" v="2"/>
        <pc:sldMkLst>
          <pc:docMk/>
          <pc:sldMk cId="3595508393" sldId="367"/>
        </pc:sldMkLst>
      </pc:sldChg>
      <pc:sldChg chg="add del">
        <pc:chgData name="Sinead.Spain" userId="0627b046-ee7b-4ab9-a24a-50d44cb7866f" providerId="ADAL" clId="{DBB09BE9-86ED-4AFB-97FC-D743D7795169}" dt="2021-09-29T09:51:47.702" v="2"/>
        <pc:sldMkLst>
          <pc:docMk/>
          <pc:sldMk cId="414389243" sldId="368"/>
        </pc:sldMkLst>
      </pc:sldChg>
      <pc:sldChg chg="add del">
        <pc:chgData name="Sinead.Spain" userId="0627b046-ee7b-4ab9-a24a-50d44cb7866f" providerId="ADAL" clId="{DBB09BE9-86ED-4AFB-97FC-D743D7795169}" dt="2021-09-29T09:51:54.988" v="4"/>
        <pc:sldMkLst>
          <pc:docMk/>
          <pc:sldMk cId="2474180843" sldId="368"/>
        </pc:sldMkLst>
      </pc:sldChg>
      <pc:sldChg chg="delSp modSp add mod">
        <pc:chgData name="Sinead.Spain" userId="0627b046-ee7b-4ab9-a24a-50d44cb7866f" providerId="ADAL" clId="{DBB09BE9-86ED-4AFB-97FC-D743D7795169}" dt="2022-02-21T12:00:33.759" v="115" actId="1076"/>
        <pc:sldMkLst>
          <pc:docMk/>
          <pc:sldMk cId="1322278701" sldId="379"/>
        </pc:sldMkLst>
        <pc:spChg chg="mod">
          <ac:chgData name="Sinead.Spain" userId="0627b046-ee7b-4ab9-a24a-50d44cb7866f" providerId="ADAL" clId="{DBB09BE9-86ED-4AFB-97FC-D743D7795169}" dt="2022-02-21T11:57:58.907" v="97" actId="1036"/>
          <ac:spMkLst>
            <pc:docMk/>
            <pc:sldMk cId="1322278701" sldId="379"/>
            <ac:spMk id="2" creationId="{B9EB719B-389B-4710-AEAA-0EE1C49C8303}"/>
          </ac:spMkLst>
        </pc:spChg>
        <pc:spChg chg="del">
          <ac:chgData name="Sinead.Spain" userId="0627b046-ee7b-4ab9-a24a-50d44cb7866f" providerId="ADAL" clId="{DBB09BE9-86ED-4AFB-97FC-D743D7795169}" dt="2022-02-21T11:56:10.958" v="68" actId="478"/>
          <ac:spMkLst>
            <pc:docMk/>
            <pc:sldMk cId="1322278701" sldId="379"/>
            <ac:spMk id="6" creationId="{499E5DD3-DCFD-485A-9FAF-8CBB7910635C}"/>
          </ac:spMkLst>
        </pc:spChg>
        <pc:spChg chg="mod">
          <ac:chgData name="Sinead.Spain" userId="0627b046-ee7b-4ab9-a24a-50d44cb7866f" providerId="ADAL" clId="{DBB09BE9-86ED-4AFB-97FC-D743D7795169}" dt="2022-02-21T12:00:15.151" v="109" actId="20577"/>
          <ac:spMkLst>
            <pc:docMk/>
            <pc:sldMk cId="1322278701" sldId="379"/>
            <ac:spMk id="48" creationId="{CAB1124B-0AF4-4627-88DB-05ED9977966D}"/>
          </ac:spMkLst>
        </pc:spChg>
        <pc:spChg chg="del">
          <ac:chgData name="Sinead.Spain" userId="0627b046-ee7b-4ab9-a24a-50d44cb7866f" providerId="ADAL" clId="{DBB09BE9-86ED-4AFB-97FC-D743D7795169}" dt="2022-02-21T11:56:08.795" v="67" actId="478"/>
          <ac:spMkLst>
            <pc:docMk/>
            <pc:sldMk cId="1322278701" sldId="379"/>
            <ac:spMk id="52" creationId="{2FFC3A81-0993-4879-8622-1428B74CB557}"/>
          </ac:spMkLst>
        </pc:spChg>
        <pc:spChg chg="del">
          <ac:chgData name="Sinead.Spain" userId="0627b046-ee7b-4ab9-a24a-50d44cb7866f" providerId="ADAL" clId="{DBB09BE9-86ED-4AFB-97FC-D743D7795169}" dt="2022-02-21T12:00:27.285" v="112" actId="478"/>
          <ac:spMkLst>
            <pc:docMk/>
            <pc:sldMk cId="1322278701" sldId="379"/>
            <ac:spMk id="54" creationId="{A50E3009-7439-4887-B152-45A29F8ACCF9}"/>
          </ac:spMkLst>
        </pc:spChg>
        <pc:picChg chg="mod">
          <ac:chgData name="Sinead.Spain" userId="0627b046-ee7b-4ab9-a24a-50d44cb7866f" providerId="ADAL" clId="{DBB09BE9-86ED-4AFB-97FC-D743D7795169}" dt="2022-02-21T12:00:33.759" v="115" actId="1076"/>
          <ac:picMkLst>
            <pc:docMk/>
            <pc:sldMk cId="1322278701" sldId="379"/>
            <ac:picMk id="5" creationId="{BFC6E706-796E-448C-91AA-FD92752D470E}"/>
          </ac:picMkLst>
        </pc:picChg>
        <pc:picChg chg="mod">
          <ac:chgData name="Sinead.Spain" userId="0627b046-ee7b-4ab9-a24a-50d44cb7866f" providerId="ADAL" clId="{DBB09BE9-86ED-4AFB-97FC-D743D7795169}" dt="2022-02-21T12:00:23.763" v="111" actId="1076"/>
          <ac:picMkLst>
            <pc:docMk/>
            <pc:sldMk cId="1322278701" sldId="379"/>
            <ac:picMk id="8" creationId="{48AA3AA5-3585-4D93-8040-52A69DA1AE7F}"/>
          </ac:picMkLst>
        </pc:picChg>
      </pc:sldChg>
      <pc:sldChg chg="addSp delSp modSp add mod">
        <pc:chgData name="Sinead.Spain" userId="0627b046-ee7b-4ab9-a24a-50d44cb7866f" providerId="ADAL" clId="{DBB09BE9-86ED-4AFB-97FC-D743D7795169}" dt="2021-10-20T09:40:19.557" v="36" actId="478"/>
        <pc:sldMkLst>
          <pc:docMk/>
          <pc:sldMk cId="940577494" sldId="2498"/>
        </pc:sldMkLst>
        <pc:spChg chg="mod">
          <ac:chgData name="Sinead.Spain" userId="0627b046-ee7b-4ab9-a24a-50d44cb7866f" providerId="ADAL" clId="{DBB09BE9-86ED-4AFB-97FC-D743D7795169}" dt="2021-10-20T09:39:07.844" v="25" actId="108"/>
          <ac:spMkLst>
            <pc:docMk/>
            <pc:sldMk cId="940577494" sldId="2498"/>
            <ac:spMk id="3" creationId="{6A135D8D-4AA0-4F03-A53F-4A20654B3DDF}"/>
          </ac:spMkLst>
        </pc:spChg>
        <pc:spChg chg="add del mod">
          <ac:chgData name="Sinead.Spain" userId="0627b046-ee7b-4ab9-a24a-50d44cb7866f" providerId="ADAL" clId="{DBB09BE9-86ED-4AFB-97FC-D743D7795169}" dt="2021-10-20T09:40:19.557" v="36" actId="478"/>
          <ac:spMkLst>
            <pc:docMk/>
            <pc:sldMk cId="940577494" sldId="2498"/>
            <ac:spMk id="7" creationId="{6447D7F4-57DB-47D2-B40C-3272418C71BD}"/>
          </ac:spMkLst>
        </pc:spChg>
        <pc:picChg chg="add del mod">
          <ac:chgData name="Sinead.Spain" userId="0627b046-ee7b-4ab9-a24a-50d44cb7866f" providerId="ADAL" clId="{DBB09BE9-86ED-4AFB-97FC-D743D7795169}" dt="2021-10-20T09:40:19.557" v="36" actId="478"/>
          <ac:picMkLst>
            <pc:docMk/>
            <pc:sldMk cId="940577494" sldId="2498"/>
            <ac:picMk id="5" creationId="{EBD269CE-FC51-4E33-8D3A-0988BECB3BD2}"/>
          </ac:picMkLst>
        </pc:picChg>
        <pc:picChg chg="add del mod">
          <ac:chgData name="Sinead.Spain" userId="0627b046-ee7b-4ab9-a24a-50d44cb7866f" providerId="ADAL" clId="{DBB09BE9-86ED-4AFB-97FC-D743D7795169}" dt="2021-10-20T09:40:19.557" v="36" actId="478"/>
          <ac:picMkLst>
            <pc:docMk/>
            <pc:sldMk cId="940577494" sldId="2498"/>
            <ac:picMk id="6" creationId="{F08F280E-D78C-48B3-B12A-3101D5977A1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6CBD9-8453-4AE7-9FCE-93C4C05A0AB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E"/>
        </a:p>
      </dgm:t>
    </dgm:pt>
    <dgm:pt modelId="{F9499075-C7AD-4144-82F7-88DF12E51A5D}">
      <dgm:prSet phldrT="[Text]" custT="1"/>
      <dgm:spPr/>
      <dgm:t>
        <a:bodyPr/>
        <a:lstStyle/>
        <a:p>
          <a:r>
            <a:rPr lang="en-IE" altLang="en-US" sz="4200" dirty="0"/>
            <a:t>Know why it is important to take good notes</a:t>
          </a:r>
          <a:endParaRPr lang="en-IE" sz="4200" dirty="0"/>
        </a:p>
      </dgm:t>
    </dgm:pt>
    <dgm:pt modelId="{E2965258-2B4C-478F-A39B-471B695CCCE0}" type="parTrans" cxnId="{9E4B414F-0D7B-4C47-A31F-8CE45F4F9334}">
      <dgm:prSet/>
      <dgm:spPr/>
      <dgm:t>
        <a:bodyPr/>
        <a:lstStyle/>
        <a:p>
          <a:endParaRPr lang="en-IE"/>
        </a:p>
      </dgm:t>
    </dgm:pt>
    <dgm:pt modelId="{1C833054-85E4-4651-B5AE-A4389B82C872}" type="sibTrans" cxnId="{9E4B414F-0D7B-4C47-A31F-8CE45F4F9334}">
      <dgm:prSet/>
      <dgm:spPr/>
      <dgm:t>
        <a:bodyPr/>
        <a:lstStyle/>
        <a:p>
          <a:endParaRPr lang="en-IE"/>
        </a:p>
      </dgm:t>
    </dgm:pt>
    <dgm:pt modelId="{292F8BA1-A9DD-4ED0-B443-689B4EECF5E7}">
      <dgm:prSet phldrT="[Text]" custT="1"/>
      <dgm:spPr/>
      <dgm:t>
        <a:bodyPr/>
        <a:lstStyle/>
        <a:p>
          <a:r>
            <a:rPr lang="en-IE" altLang="en-US" sz="4200" dirty="0"/>
            <a:t>How to file the notes you take </a:t>
          </a:r>
          <a:endParaRPr lang="en-IE" sz="4200" dirty="0"/>
        </a:p>
      </dgm:t>
    </dgm:pt>
    <dgm:pt modelId="{35CF4069-94C2-49E6-8B17-AAD44642DB39}" type="parTrans" cxnId="{7782554B-FA76-4632-B7A4-24BE58548A6C}">
      <dgm:prSet/>
      <dgm:spPr/>
      <dgm:t>
        <a:bodyPr/>
        <a:lstStyle/>
        <a:p>
          <a:endParaRPr lang="en-IE"/>
        </a:p>
      </dgm:t>
    </dgm:pt>
    <dgm:pt modelId="{614CF92E-A657-41BC-924D-D394AFC16C06}" type="sibTrans" cxnId="{7782554B-FA76-4632-B7A4-24BE58548A6C}">
      <dgm:prSet/>
      <dgm:spPr/>
      <dgm:t>
        <a:bodyPr/>
        <a:lstStyle/>
        <a:p>
          <a:endParaRPr lang="en-IE"/>
        </a:p>
      </dgm:t>
    </dgm:pt>
    <dgm:pt modelId="{5C32C70F-AD4A-486A-9F27-404584F96B85}">
      <dgm:prSet phldrT="[Text]" custT="1"/>
      <dgm:spPr/>
      <dgm:t>
        <a:bodyPr/>
        <a:lstStyle/>
        <a:p>
          <a:r>
            <a:rPr lang="en-IE" altLang="en-US" sz="4200" dirty="0"/>
            <a:t>How to plan what you do before, during and after a lecture</a:t>
          </a:r>
          <a:endParaRPr lang="en-IE" sz="4200" dirty="0"/>
        </a:p>
      </dgm:t>
    </dgm:pt>
    <dgm:pt modelId="{B370AFED-6155-482F-812F-D2A91D4EB757}" type="parTrans" cxnId="{DF7C3226-65CF-44C8-AD41-14BBA68BF6A9}">
      <dgm:prSet/>
      <dgm:spPr/>
      <dgm:t>
        <a:bodyPr/>
        <a:lstStyle/>
        <a:p>
          <a:endParaRPr lang="en-IE"/>
        </a:p>
      </dgm:t>
    </dgm:pt>
    <dgm:pt modelId="{6C252A1D-5CD4-4D50-B5FF-50FFF6EACEB4}" type="sibTrans" cxnId="{DF7C3226-65CF-44C8-AD41-14BBA68BF6A9}">
      <dgm:prSet/>
      <dgm:spPr/>
      <dgm:t>
        <a:bodyPr/>
        <a:lstStyle/>
        <a:p>
          <a:endParaRPr lang="en-IE"/>
        </a:p>
      </dgm:t>
    </dgm:pt>
    <dgm:pt modelId="{FB134026-CC67-4AD6-900D-565AE954A1D5}">
      <dgm:prSet phldrT="[Text]" custT="1"/>
      <dgm:spPr/>
      <dgm:t>
        <a:bodyPr/>
        <a:lstStyle/>
        <a:p>
          <a:r>
            <a:rPr lang="en-IE" altLang="en-US" sz="4200" dirty="0"/>
            <a:t>Learn different methods of notetaking</a:t>
          </a:r>
          <a:endParaRPr lang="en-IE" sz="4200" dirty="0"/>
        </a:p>
      </dgm:t>
    </dgm:pt>
    <dgm:pt modelId="{ED1C931B-2C8C-4D16-AC27-627A07B21F11}" type="parTrans" cxnId="{B4BA8C68-7AC4-4E27-B7E5-883C0D83BB42}">
      <dgm:prSet/>
      <dgm:spPr/>
      <dgm:t>
        <a:bodyPr/>
        <a:lstStyle/>
        <a:p>
          <a:endParaRPr lang="en-IE"/>
        </a:p>
      </dgm:t>
    </dgm:pt>
    <dgm:pt modelId="{6B5A83DE-30F6-4632-9BD5-1DD53B0F5065}" type="sibTrans" cxnId="{B4BA8C68-7AC4-4E27-B7E5-883C0D83BB42}">
      <dgm:prSet/>
      <dgm:spPr/>
      <dgm:t>
        <a:bodyPr/>
        <a:lstStyle/>
        <a:p>
          <a:endParaRPr lang="en-IE"/>
        </a:p>
      </dgm:t>
    </dgm:pt>
    <dgm:pt modelId="{6B538B8E-3C22-48A9-8B43-570D4DE57BB4}" type="pres">
      <dgm:prSet presAssocID="{2126CBD9-8453-4AE7-9FCE-93C4C05A0AB8}" presName="diagram" presStyleCnt="0">
        <dgm:presLayoutVars>
          <dgm:dir/>
          <dgm:resizeHandles val="exact"/>
        </dgm:presLayoutVars>
      </dgm:prSet>
      <dgm:spPr/>
    </dgm:pt>
    <dgm:pt modelId="{558E3DFA-D8BE-41EA-8688-329419C19D06}" type="pres">
      <dgm:prSet presAssocID="{F9499075-C7AD-4144-82F7-88DF12E51A5D}" presName="node" presStyleLbl="node1" presStyleIdx="0" presStyleCnt="4">
        <dgm:presLayoutVars>
          <dgm:bulletEnabled val="1"/>
        </dgm:presLayoutVars>
      </dgm:prSet>
      <dgm:spPr/>
    </dgm:pt>
    <dgm:pt modelId="{7B9462B6-25F3-4E92-9433-E768F18CFABA}" type="pres">
      <dgm:prSet presAssocID="{1C833054-85E4-4651-B5AE-A4389B82C872}" presName="sibTrans" presStyleCnt="0"/>
      <dgm:spPr/>
    </dgm:pt>
    <dgm:pt modelId="{03EC2A4D-42A1-4C42-9F3A-F798EEF5B327}" type="pres">
      <dgm:prSet presAssocID="{292F8BA1-A9DD-4ED0-B443-689B4EECF5E7}" presName="node" presStyleLbl="node1" presStyleIdx="1" presStyleCnt="4" custLinFactX="-7626" custLinFactY="16885" custLinFactNeighborX="-100000" custLinFactNeighborY="100000">
        <dgm:presLayoutVars>
          <dgm:bulletEnabled val="1"/>
        </dgm:presLayoutVars>
      </dgm:prSet>
      <dgm:spPr/>
    </dgm:pt>
    <dgm:pt modelId="{C880B325-45E5-449A-BE14-39915E1B0179}" type="pres">
      <dgm:prSet presAssocID="{614CF92E-A657-41BC-924D-D394AFC16C06}" presName="sibTrans" presStyleCnt="0"/>
      <dgm:spPr/>
    </dgm:pt>
    <dgm:pt modelId="{17836BEF-D56D-4939-A1D5-92906AE2034B}" type="pres">
      <dgm:prSet presAssocID="{5C32C70F-AD4A-486A-9F27-404584F96B85}" presName="node" presStyleLbl="node1" presStyleIdx="2" presStyleCnt="4" custLinFactX="7373" custLinFactY="-16231" custLinFactNeighborX="100000" custLinFactNeighborY="-100000">
        <dgm:presLayoutVars>
          <dgm:bulletEnabled val="1"/>
        </dgm:presLayoutVars>
      </dgm:prSet>
      <dgm:spPr/>
    </dgm:pt>
    <dgm:pt modelId="{A2BEB5B2-6AF4-46B6-88DA-069F5C8FE2BA}" type="pres">
      <dgm:prSet presAssocID="{6C252A1D-5CD4-4D50-B5FF-50FFF6EACEB4}" presName="sibTrans" presStyleCnt="0"/>
      <dgm:spPr/>
    </dgm:pt>
    <dgm:pt modelId="{167659BF-FACA-4EE1-A250-155B8F75527B}" type="pres">
      <dgm:prSet presAssocID="{FB134026-CC67-4AD6-900D-565AE954A1D5}" presName="node" presStyleLbl="node1" presStyleIdx="3" presStyleCnt="4">
        <dgm:presLayoutVars>
          <dgm:bulletEnabled val="1"/>
        </dgm:presLayoutVars>
      </dgm:prSet>
      <dgm:spPr/>
    </dgm:pt>
  </dgm:ptLst>
  <dgm:cxnLst>
    <dgm:cxn modelId="{DF7C3226-65CF-44C8-AD41-14BBA68BF6A9}" srcId="{2126CBD9-8453-4AE7-9FCE-93C4C05A0AB8}" destId="{5C32C70F-AD4A-486A-9F27-404584F96B85}" srcOrd="2" destOrd="0" parTransId="{B370AFED-6155-482F-812F-D2A91D4EB757}" sibTransId="{6C252A1D-5CD4-4D50-B5FF-50FFF6EACEB4}"/>
    <dgm:cxn modelId="{4E972736-9ACF-4B6C-A9DF-E7E35200A797}" type="presOf" srcId="{5C32C70F-AD4A-486A-9F27-404584F96B85}" destId="{17836BEF-D56D-4939-A1D5-92906AE2034B}" srcOrd="0" destOrd="0" presId="urn:microsoft.com/office/officeart/2005/8/layout/default"/>
    <dgm:cxn modelId="{E75A363E-6242-456B-9177-7520EB5E4E4E}" type="presOf" srcId="{292F8BA1-A9DD-4ED0-B443-689B4EECF5E7}" destId="{03EC2A4D-42A1-4C42-9F3A-F798EEF5B327}" srcOrd="0" destOrd="0" presId="urn:microsoft.com/office/officeart/2005/8/layout/default"/>
    <dgm:cxn modelId="{B4BA8C68-7AC4-4E27-B7E5-883C0D83BB42}" srcId="{2126CBD9-8453-4AE7-9FCE-93C4C05A0AB8}" destId="{FB134026-CC67-4AD6-900D-565AE954A1D5}" srcOrd="3" destOrd="0" parTransId="{ED1C931B-2C8C-4D16-AC27-627A07B21F11}" sibTransId="{6B5A83DE-30F6-4632-9BD5-1DD53B0F5065}"/>
    <dgm:cxn modelId="{7782554B-FA76-4632-B7A4-24BE58548A6C}" srcId="{2126CBD9-8453-4AE7-9FCE-93C4C05A0AB8}" destId="{292F8BA1-A9DD-4ED0-B443-689B4EECF5E7}" srcOrd="1" destOrd="0" parTransId="{35CF4069-94C2-49E6-8B17-AAD44642DB39}" sibTransId="{614CF92E-A657-41BC-924D-D394AFC16C06}"/>
    <dgm:cxn modelId="{2FA7BB4D-2785-4A4C-A4C0-827F3EC31D30}" type="presOf" srcId="{2126CBD9-8453-4AE7-9FCE-93C4C05A0AB8}" destId="{6B538B8E-3C22-48A9-8B43-570D4DE57BB4}" srcOrd="0" destOrd="0" presId="urn:microsoft.com/office/officeart/2005/8/layout/default"/>
    <dgm:cxn modelId="{9E4B414F-0D7B-4C47-A31F-8CE45F4F9334}" srcId="{2126CBD9-8453-4AE7-9FCE-93C4C05A0AB8}" destId="{F9499075-C7AD-4144-82F7-88DF12E51A5D}" srcOrd="0" destOrd="0" parTransId="{E2965258-2B4C-478F-A39B-471B695CCCE0}" sibTransId="{1C833054-85E4-4651-B5AE-A4389B82C872}"/>
    <dgm:cxn modelId="{AE24C18D-CF95-45AC-A26B-63F7960354AA}" type="presOf" srcId="{FB134026-CC67-4AD6-900D-565AE954A1D5}" destId="{167659BF-FACA-4EE1-A250-155B8F75527B}" srcOrd="0" destOrd="0" presId="urn:microsoft.com/office/officeart/2005/8/layout/default"/>
    <dgm:cxn modelId="{B3B3D8F5-C927-45DF-9BD8-85278BF98DD7}" type="presOf" srcId="{F9499075-C7AD-4144-82F7-88DF12E51A5D}" destId="{558E3DFA-D8BE-41EA-8688-329419C19D06}" srcOrd="0" destOrd="0" presId="urn:microsoft.com/office/officeart/2005/8/layout/default"/>
    <dgm:cxn modelId="{7C953E2D-4680-4FDE-BAC8-BCCAA5D74021}" type="presParOf" srcId="{6B538B8E-3C22-48A9-8B43-570D4DE57BB4}" destId="{558E3DFA-D8BE-41EA-8688-329419C19D06}" srcOrd="0" destOrd="0" presId="urn:microsoft.com/office/officeart/2005/8/layout/default"/>
    <dgm:cxn modelId="{D43D023F-5824-40D8-963B-331B210A4569}" type="presParOf" srcId="{6B538B8E-3C22-48A9-8B43-570D4DE57BB4}" destId="{7B9462B6-25F3-4E92-9433-E768F18CFABA}" srcOrd="1" destOrd="0" presId="urn:microsoft.com/office/officeart/2005/8/layout/default"/>
    <dgm:cxn modelId="{87C7F0F9-5F42-42DD-BB5E-4FF470C422F3}" type="presParOf" srcId="{6B538B8E-3C22-48A9-8B43-570D4DE57BB4}" destId="{03EC2A4D-42A1-4C42-9F3A-F798EEF5B327}" srcOrd="2" destOrd="0" presId="urn:microsoft.com/office/officeart/2005/8/layout/default"/>
    <dgm:cxn modelId="{F967796F-2FA6-4FF6-A3B1-D45704050B62}" type="presParOf" srcId="{6B538B8E-3C22-48A9-8B43-570D4DE57BB4}" destId="{C880B325-45E5-449A-BE14-39915E1B0179}" srcOrd="3" destOrd="0" presId="urn:microsoft.com/office/officeart/2005/8/layout/default"/>
    <dgm:cxn modelId="{2F5387F8-94B5-48E1-9392-3C8F864A9661}" type="presParOf" srcId="{6B538B8E-3C22-48A9-8B43-570D4DE57BB4}" destId="{17836BEF-D56D-4939-A1D5-92906AE2034B}" srcOrd="4" destOrd="0" presId="urn:microsoft.com/office/officeart/2005/8/layout/default"/>
    <dgm:cxn modelId="{64936CB4-1AA5-40A3-92F2-DFC72C4DE41C}" type="presParOf" srcId="{6B538B8E-3C22-48A9-8B43-570D4DE57BB4}" destId="{A2BEB5B2-6AF4-46B6-88DA-069F5C8FE2BA}" srcOrd="5" destOrd="0" presId="urn:microsoft.com/office/officeart/2005/8/layout/default"/>
    <dgm:cxn modelId="{B114A2EA-29E0-46DF-94BA-4D17FB0DADA3}" type="presParOf" srcId="{6B538B8E-3C22-48A9-8B43-570D4DE57BB4}" destId="{167659BF-FACA-4EE1-A250-155B8F7552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E3DFA-D8BE-41EA-8688-329419C19D06}">
      <dsp:nvSpPr>
        <dsp:cNvPr id="0" name=""/>
        <dsp:cNvSpPr/>
      </dsp:nvSpPr>
      <dsp:spPr>
        <a:xfrm>
          <a:off x="1323" y="258876"/>
          <a:ext cx="5159879" cy="309592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Know why it is important to take good notes</a:t>
          </a:r>
          <a:endParaRPr lang="en-IE" sz="4200" kern="1200" dirty="0"/>
        </a:p>
      </dsp:txBody>
      <dsp:txXfrm>
        <a:off x="1323" y="258876"/>
        <a:ext cx="5159879" cy="3095927"/>
      </dsp:txXfrm>
    </dsp:sp>
    <dsp:sp modelId="{03EC2A4D-42A1-4C42-9F3A-F798EEF5B327}">
      <dsp:nvSpPr>
        <dsp:cNvPr id="0" name=""/>
        <dsp:cNvSpPr/>
      </dsp:nvSpPr>
      <dsp:spPr>
        <a:xfrm>
          <a:off x="123818" y="3877550"/>
          <a:ext cx="5159879" cy="3095927"/>
        </a:xfrm>
        <a:prstGeom prst="rect">
          <a:avLst/>
        </a:prstGeom>
        <a:solidFill>
          <a:schemeClr val="accent1">
            <a:shade val="50000"/>
            <a:hueOff val="-384345"/>
            <a:satOff val="-33459"/>
            <a:lumOff val="2612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How to file the notes you take </a:t>
          </a:r>
          <a:endParaRPr lang="en-IE" sz="4200" kern="1200" dirty="0"/>
        </a:p>
      </dsp:txBody>
      <dsp:txXfrm>
        <a:off x="123818" y="3877550"/>
        <a:ext cx="5159879" cy="3095927"/>
      </dsp:txXfrm>
    </dsp:sp>
    <dsp:sp modelId="{17836BEF-D56D-4939-A1D5-92906AE2034B}">
      <dsp:nvSpPr>
        <dsp:cNvPr id="0" name=""/>
        <dsp:cNvSpPr/>
      </dsp:nvSpPr>
      <dsp:spPr>
        <a:xfrm>
          <a:off x="5541639" y="272364"/>
          <a:ext cx="5159879" cy="3095927"/>
        </a:xfrm>
        <a:prstGeom prst="rect">
          <a:avLst/>
        </a:prstGeom>
        <a:solidFill>
          <a:schemeClr val="accent1">
            <a:shade val="50000"/>
            <a:hueOff val="-768690"/>
            <a:satOff val="-66919"/>
            <a:lumOff val="522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How to plan what you do before, during and after a lecture</a:t>
          </a:r>
          <a:endParaRPr lang="en-IE" sz="4200" kern="1200" dirty="0"/>
        </a:p>
      </dsp:txBody>
      <dsp:txXfrm>
        <a:off x="5541639" y="272364"/>
        <a:ext cx="5159879" cy="3095927"/>
      </dsp:txXfrm>
    </dsp:sp>
    <dsp:sp modelId="{167659BF-FACA-4EE1-A250-155B8F75527B}">
      <dsp:nvSpPr>
        <dsp:cNvPr id="0" name=""/>
        <dsp:cNvSpPr/>
      </dsp:nvSpPr>
      <dsp:spPr>
        <a:xfrm>
          <a:off x="5677189" y="3870791"/>
          <a:ext cx="5159879" cy="3095927"/>
        </a:xfrm>
        <a:prstGeom prst="rect">
          <a:avLst/>
        </a:prstGeom>
        <a:solidFill>
          <a:schemeClr val="accent1">
            <a:shade val="50000"/>
            <a:hueOff val="-384345"/>
            <a:satOff val="-33459"/>
            <a:lumOff val="2612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Learn different methods of notetaking</a:t>
          </a:r>
          <a:endParaRPr lang="en-IE" sz="4200" kern="1200" dirty="0"/>
        </a:p>
      </dsp:txBody>
      <dsp:txXfrm>
        <a:off x="5677189" y="3870791"/>
        <a:ext cx="5159879" cy="309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1252538"/>
            <a:ext cx="5410200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The team presenting in this video is comprised of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Invite students to suggest what</a:t>
            </a:r>
            <a:r>
              <a:rPr lang="en-IE" baseline="0" dirty="0"/>
              <a:t> to do before the lecture: suggestions on the next slide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Question for class, what other acronyms do you use in lectures to represent common phrases used by your lecturers?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A55-BEB7-49F7-B199-32C9E0D9D69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16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99095-A2ED-B240-892A-B655D71E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0694" y="7444106"/>
            <a:ext cx="5318793" cy="1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81" userDrawn="1">
          <p15:clr>
            <a:srgbClr val="FBAE40"/>
          </p15:clr>
        </p15:guide>
        <p15:guide id="2" orient="horz" pos="49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057F3-CADE-6F40-AFD8-BE2814512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ACD5-C56F-074E-A4DE-DA90D4EB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679C-D466-4746-9295-80D7F269A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57448" y="1359168"/>
            <a:ext cx="3476277" cy="11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5" userDrawn="1">
          <p15:clr>
            <a:srgbClr val="FBAE40"/>
          </p15:clr>
        </p15:guide>
        <p15:guide id="2" orient="horz" pos="1453" userDrawn="1">
          <p15:clr>
            <a:srgbClr val="FBAE40"/>
          </p15:clr>
        </p15:guide>
        <p15:guide id="3" pos="9974" userDrawn="1">
          <p15:clr>
            <a:srgbClr val="FBAE40"/>
          </p15:clr>
        </p15:guide>
        <p15:guide id="4" pos="81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8517" y="556764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5F59-8D22-5742-AEEF-0285FD460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654" y="5251920"/>
            <a:ext cx="3582601" cy="114888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F89174C-E89D-944C-8E8B-1243CEA9F7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C6140F-E7A1-8945-9875-41D3FB145E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1ADE47-8BB0-D74C-BDBD-D91AD876F8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799828D-E1D6-FF41-A96A-818810D9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57" userDrawn="1">
          <p15:clr>
            <a:srgbClr val="FBAE40"/>
          </p15:clr>
        </p15:guide>
        <p15:guide id="2" orient="horz" pos="3494" userDrawn="1">
          <p15:clr>
            <a:srgbClr val="FBAE40"/>
          </p15:clr>
        </p15:guide>
        <p15:guide id="3" pos="607" userDrawn="1">
          <p15:clr>
            <a:srgbClr val="FBAE40"/>
          </p15:clr>
        </p15:guide>
        <p15:guide id="4" pos="31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AFD84-076E-7641-9D6D-98FE16134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03" userDrawn="1">
          <p15:clr>
            <a:srgbClr val="FBAE40"/>
          </p15:clr>
        </p15:guide>
        <p15:guide id="2" orient="horz" pos="5762" userDrawn="1">
          <p15:clr>
            <a:srgbClr val="FBAE40"/>
          </p15:clr>
        </p15:guide>
        <p15:guide id="3" pos="9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F3F819-972C-2646-99DF-B82E25368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73D69-C123-D84A-938E-1AEDE6D38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159DEF-1ABD-A247-801C-A8BC4B161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47431B-9C2C-0B43-8AAB-812E22011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C4529-41E5-CA40-9ECA-F13BB102D7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30C1E-7D9B-724D-A97C-629BB5F4F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tl.blog/" TargetMode="External"/><Relationship Id="rId2" Type="http://schemas.openxmlformats.org/officeDocument/2006/relationships/hyperlink" Target="https://www.ul.ie/ctl/levul-student-digital-skills-development#detail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z0JqbaLMg" TargetMode="External"/><Relationship Id="rId2" Type="http://schemas.openxmlformats.org/officeDocument/2006/relationships/hyperlink" Target="https://www.umfk.edu/student-success/academic-support/note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offices.depaul.edu/information-services/services/technology-training/topics/Pages/OneNote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.ie/studentsurvey202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tl.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E7FC-E1BF-40E4-8A49-4F2445B2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30" y="1652920"/>
            <a:ext cx="6891734" cy="1560728"/>
          </a:xfrm>
        </p:spPr>
        <p:txBody>
          <a:bodyPr anchor="t">
            <a:normAutofit/>
          </a:bodyPr>
          <a:lstStyle/>
          <a:p>
            <a:r>
              <a:rPr lang="en-IE"/>
              <a:t>👋 Hello &amp;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63D2-F6DD-474C-B47C-5B1DA0E7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36" y="3222294"/>
            <a:ext cx="7543521" cy="5393784"/>
          </a:xfrm>
        </p:spPr>
        <p:txBody>
          <a:bodyPr vert="horz" lIns="121932" tIns="60966" rIns="121932" bIns="60966" rtlCol="0" anchor="t">
            <a:normAutofit/>
          </a:bodyPr>
          <a:lstStyle/>
          <a:p>
            <a:pPr marL="0" indent="0">
              <a:buNone/>
            </a:pPr>
            <a:r>
              <a:rPr lang="en-IE" sz="3200" dirty="0"/>
              <a:t>⏳ This session will begin shortly.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/>
              <a:t>While you wait, please download the slides for today’s session from the </a:t>
            </a:r>
            <a:r>
              <a:rPr lang="en-IE" sz="3200" dirty="0" err="1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LevUL</a:t>
            </a:r>
            <a:r>
              <a:rPr lang="en-IE" sz="3200" dirty="0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up website</a:t>
            </a:r>
            <a:r>
              <a:rPr lang="en-IE" sz="3200" dirty="0"/>
              <a:t>.</a:t>
            </a:r>
          </a:p>
        </p:txBody>
      </p:sp>
      <p:pic>
        <p:nvPicPr>
          <p:cNvPr id="5" name="Content Placeholder 6">
            <a:hlinkClick r:id="rId3"/>
            <a:extLst>
              <a:ext uri="{FF2B5EF4-FFF2-40B4-BE49-F238E27FC236}">
                <a16:creationId xmlns:a16="http://schemas.microsoft.com/office/drawing/2014/main" id="{0327B0A6-14F7-4670-BDDE-9EC0469B1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83" y="8608232"/>
            <a:ext cx="3472156" cy="139754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20D473-BC7D-40AF-96CA-909B68CB6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870"/>
          <a:stretch/>
        </p:blipFill>
        <p:spPr>
          <a:xfrm>
            <a:off x="8593523" y="1846793"/>
            <a:ext cx="7543521" cy="5749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D146F5-D9B2-4E43-A439-F85BD7247F17}"/>
              </a:ext>
            </a:extLst>
          </p:cNvPr>
          <p:cNvSpPr txBox="1"/>
          <p:nvPr/>
        </p:nvSpPr>
        <p:spPr>
          <a:xfrm>
            <a:off x="8262757" y="9004773"/>
            <a:ext cx="3788217" cy="60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328" dirty="0"/>
              <a:t>In association with:</a:t>
            </a:r>
          </a:p>
        </p:txBody>
      </p:sp>
    </p:spTree>
    <p:extLst>
      <p:ext uri="{BB962C8B-B14F-4D97-AF65-F5344CB8AC3E}">
        <p14:creationId xmlns:p14="http://schemas.microsoft.com/office/powerpoint/2010/main" val="355502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60" descr="Arrow pointing sideways to the right."/>
          <p:cNvSpPr>
            <a:spLocks noChangeShapeType="1"/>
          </p:cNvSpPr>
          <p:nvPr/>
        </p:nvSpPr>
        <p:spPr bwMode="auto">
          <a:xfrm>
            <a:off x="11572942" y="6310764"/>
            <a:ext cx="76630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sz="3328"/>
          </a:p>
        </p:txBody>
      </p:sp>
      <p:sp>
        <p:nvSpPr>
          <p:cNvPr id="20485" name="Line 58" descr="Arrow pointings upwards."/>
          <p:cNvSpPr>
            <a:spLocks noChangeShapeType="1"/>
          </p:cNvSpPr>
          <p:nvPr/>
        </p:nvSpPr>
        <p:spPr bwMode="auto">
          <a:xfrm flipV="1">
            <a:off x="12108297" y="4600793"/>
            <a:ext cx="0" cy="47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sz="3328"/>
          </a:p>
        </p:txBody>
      </p:sp>
      <p:graphicFrame>
        <p:nvGraphicFramePr>
          <p:cNvPr id="7" name="Group 62" descr="List of abbreviations people commonly use when making not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97639"/>
              </p:ext>
            </p:extLst>
          </p:nvPr>
        </p:nvGraphicFramePr>
        <p:xfrm>
          <a:off x="934301" y="3329015"/>
          <a:ext cx="4897999" cy="4913687"/>
        </p:xfrm>
        <a:graphic>
          <a:graphicData uri="http://schemas.openxmlformats.org/drawingml/2006/table">
            <a:tbl>
              <a:tblPr firstRow="1"/>
              <a:tblGrid>
                <a:gridCol w="283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4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Abbreviations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experiment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Education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</a:t>
                      </a: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Curriculum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</a:t>
                      </a: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Probably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support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supp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exercise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exer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strategy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strat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Important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38" name="Text Box 63"/>
          <p:cNvSpPr txBox="1">
            <a:spLocks noChangeArrowheads="1"/>
          </p:cNvSpPr>
          <p:nvPr/>
        </p:nvSpPr>
        <p:spPr bwMode="auto">
          <a:xfrm>
            <a:off x="934301" y="1414151"/>
            <a:ext cx="1037056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IE" altLang="en-US" sz="2667" i="1" dirty="0"/>
              <a:t>Only in notes, not in assignments or exams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700391" y="1822602"/>
            <a:ext cx="9144893" cy="7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IE" sz="4001" b="1" dirty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Use acronyms and </a:t>
            </a:r>
            <a:r>
              <a:rPr lang="en-IE" sz="4001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symbols</a:t>
            </a:r>
            <a:endParaRPr lang="en-GB" sz="4001" b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4A8AEF55-355E-483E-B8A3-3D0522A7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55" y="583660"/>
            <a:ext cx="13151796" cy="836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lvl="0" defTabSz="1219342">
              <a:lnSpc>
                <a:spcPct val="90000"/>
              </a:lnSpc>
              <a:spcBef>
                <a:spcPct val="0"/>
              </a:spcBef>
              <a:buNone/>
              <a:defRPr sz="4500" b="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 dirty="0"/>
              <a:t>Use acronyms and symbols in your notes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94FA535-52CB-41EB-8205-193B58CC2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47055"/>
              </p:ext>
            </p:extLst>
          </p:nvPr>
        </p:nvGraphicFramePr>
        <p:xfrm>
          <a:off x="7134132" y="3329015"/>
          <a:ext cx="7135686" cy="489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843">
                  <a:extLst>
                    <a:ext uri="{9D8B030D-6E8A-4147-A177-3AD203B41FA5}">
                      <a16:colId xmlns:a16="http://schemas.microsoft.com/office/drawing/2014/main" val="2541595994"/>
                    </a:ext>
                  </a:extLst>
                </a:gridCol>
                <a:gridCol w="3567843">
                  <a:extLst>
                    <a:ext uri="{9D8B030D-6E8A-4147-A177-3AD203B41FA5}">
                      <a16:colId xmlns:a16="http://schemas.microsoft.com/office/drawing/2014/main" val="3208499044"/>
                    </a:ext>
                  </a:extLst>
                </a:gridCol>
              </a:tblGrid>
              <a:tr h="705683">
                <a:tc gridSpan="2"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Symbols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40190"/>
                  </a:ext>
                </a:extLst>
              </a:tr>
              <a:tr h="705683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Increases/goes up/rises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88810"/>
                  </a:ext>
                </a:extLst>
              </a:tr>
              <a:tr h="705683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Decreases/lowering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82045"/>
                  </a:ext>
                </a:extLst>
              </a:tr>
              <a:tr h="1270229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Leads to/causes/produces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96683"/>
                  </a:ext>
                </a:extLst>
              </a:tr>
              <a:tr h="1270229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Come from/is the result 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5508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3F8B19-BB28-464B-94C9-AEA86135CDD9}"/>
              </a:ext>
            </a:extLst>
          </p:cNvPr>
          <p:cNvCxnSpPr>
            <a:cxnSpLocks/>
          </p:cNvCxnSpPr>
          <p:nvPr/>
        </p:nvCxnSpPr>
        <p:spPr>
          <a:xfrm flipV="1">
            <a:off x="12339250" y="4165771"/>
            <a:ext cx="0" cy="65561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BE7156-4D5C-4F50-AA54-5A868B7D917D}"/>
              </a:ext>
            </a:extLst>
          </p:cNvPr>
          <p:cNvCxnSpPr/>
          <p:nvPr/>
        </p:nvCxnSpPr>
        <p:spPr>
          <a:xfrm>
            <a:off x="12302260" y="5079206"/>
            <a:ext cx="0" cy="62886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99260C-EFA1-47E9-8055-58A6962317C8}"/>
              </a:ext>
            </a:extLst>
          </p:cNvPr>
          <p:cNvCxnSpPr/>
          <p:nvPr/>
        </p:nvCxnSpPr>
        <p:spPr>
          <a:xfrm>
            <a:off x="11304864" y="6310764"/>
            <a:ext cx="1940081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FB8E2C-FA0E-4894-8BB2-0EC3708ECBD3}"/>
              </a:ext>
            </a:extLst>
          </p:cNvPr>
          <p:cNvCxnSpPr/>
          <p:nvPr/>
        </p:nvCxnSpPr>
        <p:spPr>
          <a:xfrm flipH="1">
            <a:off x="11304864" y="7517705"/>
            <a:ext cx="1940081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C1963F-6058-2B4E-BD4C-A595F6C4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3" y="459155"/>
            <a:ext cx="8043582" cy="1042950"/>
          </a:xfrm>
        </p:spPr>
        <p:txBody>
          <a:bodyPr/>
          <a:lstStyle/>
          <a:p>
            <a:pPr lvl="0"/>
            <a:r>
              <a:rPr lang="en-IE" altLang="en-US" dirty="0"/>
              <a:t>Cornell Method of notetaking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699CC-C10D-48AC-94AE-6952722692E3}"/>
              </a:ext>
            </a:extLst>
          </p:cNvPr>
          <p:cNvSpPr txBox="1"/>
          <p:nvPr/>
        </p:nvSpPr>
        <p:spPr>
          <a:xfrm>
            <a:off x="10158309" y="7955184"/>
            <a:ext cx="44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hlinkClick r:id="rId2"/>
              </a:rPr>
              <a:t>https://www.umfk.edu/student-success/academic-support/notes/</a:t>
            </a:r>
            <a:r>
              <a:rPr lang="en-IE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DADFD-F415-4E6A-93B2-A04CB53D6708}"/>
              </a:ext>
            </a:extLst>
          </p:cNvPr>
          <p:cNvSpPr txBox="1"/>
          <p:nvPr/>
        </p:nvSpPr>
        <p:spPr>
          <a:xfrm>
            <a:off x="642689" y="1745475"/>
            <a:ext cx="79981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The right Note Taking area is where you put your most important ideas that the lecturer covers during a class. </a:t>
            </a:r>
          </a:p>
          <a:p>
            <a:r>
              <a:rPr lang="en-IE" sz="2400" dirty="0"/>
              <a:t>Summarize as much as possible, don’t worry if it looks messy. </a:t>
            </a:r>
          </a:p>
          <a:p>
            <a:endParaRPr lang="en-IE" sz="2400" dirty="0"/>
          </a:p>
          <a:p>
            <a:r>
              <a:rPr lang="en-IE" sz="2400" dirty="0"/>
              <a:t>After the lecture, add the key ideas to the left Cue Column. These cues are what will help you prepare for assignments/exams and identify things you need to read up on or find out more about.</a:t>
            </a:r>
          </a:p>
          <a:p>
            <a:endParaRPr lang="en-IE" sz="2400" dirty="0"/>
          </a:p>
          <a:p>
            <a:r>
              <a:rPr lang="en-IE" sz="2400" dirty="0"/>
              <a:t>The bottom section is called ‘summary’ and you fill this in AFTER the lecture. If your summary is good, you won’t have to revisit ALL the notes, just the summary. </a:t>
            </a:r>
          </a:p>
          <a:p>
            <a:endParaRPr lang="en-IE" sz="2400" dirty="0"/>
          </a:p>
          <a:p>
            <a:r>
              <a:rPr lang="en-IE" sz="2400" dirty="0"/>
              <a:t>Additional information on Cornell here </a:t>
            </a:r>
            <a:r>
              <a:rPr lang="en-IE" sz="2400" dirty="0">
                <a:hlinkClick r:id="rId3"/>
              </a:rPr>
              <a:t>https://www.youtube.com/watch?v=agz0JqbaLMg</a:t>
            </a:r>
            <a:r>
              <a:rPr lang="en-IE" sz="2400" dirty="0"/>
              <a:t> 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01AD5A40-BF08-4815-BE18-5D65AD5B4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35" y="702524"/>
            <a:ext cx="5745664" cy="69728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6DC21BE-5820-494F-9FE2-118AD2EF85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23" r="12109"/>
          <a:stretch/>
        </p:blipFill>
        <p:spPr>
          <a:xfrm>
            <a:off x="10434916" y="8768606"/>
            <a:ext cx="1768285" cy="1353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968888-6ED5-4A7C-A7D6-BE3EC4FED619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353319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033" y="3824129"/>
            <a:ext cx="10271558" cy="73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1219342"/>
            <a:endParaRPr lang="en-US" sz="2000" dirty="0">
              <a:solidFill>
                <a:srgbClr val="005336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94839-E06B-4ABE-BD4F-925E4BA829AA}"/>
              </a:ext>
            </a:extLst>
          </p:cNvPr>
          <p:cNvSpPr txBox="1"/>
          <p:nvPr/>
        </p:nvSpPr>
        <p:spPr>
          <a:xfrm>
            <a:off x="248426" y="749808"/>
            <a:ext cx="13992005" cy="738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1219342">
              <a:lnSpc>
                <a:spcPct val="90000"/>
              </a:lnSpc>
              <a:spcBef>
                <a:spcPct val="0"/>
              </a:spcBef>
              <a:buNone/>
              <a:defRPr sz="4500" b="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 dirty="0"/>
              <a:t>Whether digital or traditional notes, 5 tips: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7292B8-29FF-4879-BDAB-C23B87A4DC46}"/>
              </a:ext>
            </a:extLst>
          </p:cNvPr>
          <p:cNvSpPr txBox="1">
            <a:spLocks/>
          </p:cNvSpPr>
          <p:nvPr/>
        </p:nvSpPr>
        <p:spPr>
          <a:xfrm>
            <a:off x="248426" y="2750330"/>
            <a:ext cx="6496050" cy="5449620"/>
          </a:xfrm>
          <a:prstGeom prst="rect">
            <a:avLst/>
          </a:prstGeom>
        </p:spPr>
        <p:txBody>
          <a:bodyPr>
            <a:norm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Read the lecture material in advance 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Annotate  Powerpoint lecture notes provided by lecturer 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Write </a:t>
            </a:r>
            <a:r>
              <a:rPr lang="en-IE" altLang="en-US" sz="3200" i="1" dirty="0">
                <a:solidFill>
                  <a:schemeClr val="tx1"/>
                </a:solidFill>
              </a:rPr>
              <a:t>aide memoires </a:t>
            </a:r>
            <a:r>
              <a:rPr lang="en-IE" altLang="en-US" sz="3200" dirty="0">
                <a:solidFill>
                  <a:schemeClr val="tx1"/>
                </a:solidFill>
              </a:rPr>
              <a:t>to help recall 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Review the notes as soon after the lecture as you can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Use a note taking style that works for you </a:t>
            </a:r>
          </a:p>
          <a:p>
            <a:pPr marL="342900" indent="-342900">
              <a:buFont typeface="+mj-lt"/>
              <a:buAutoNum type="arabicPeriod"/>
            </a:pPr>
            <a:endParaRPr lang="en-IE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64BD8-23D3-416F-844A-B409CEDBA8F3}"/>
              </a:ext>
            </a:extLst>
          </p:cNvPr>
          <p:cNvSpPr txBox="1"/>
          <p:nvPr/>
        </p:nvSpPr>
        <p:spPr>
          <a:xfrm>
            <a:off x="8128794" y="7804016"/>
            <a:ext cx="765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hlinkClick r:id="rId2"/>
              </a:rPr>
              <a:t>https://offices.depaul.edu/information-services/services/technology-training/topics/Pages/OneNote.aspx</a:t>
            </a:r>
            <a:r>
              <a:rPr lang="en-IE" sz="2000" dirty="0"/>
              <a:t> </a:t>
            </a:r>
          </a:p>
        </p:txBody>
      </p:sp>
      <p:pic>
        <p:nvPicPr>
          <p:cNvPr id="10" name="Picture 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1A652C9-82B8-4989-8EA8-C3ACF362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15" y="1724783"/>
            <a:ext cx="7951138" cy="607923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5A7A7D9-D39D-409D-8FFF-35F36F60F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12109"/>
          <a:stretch/>
        </p:blipFill>
        <p:spPr>
          <a:xfrm>
            <a:off x="10197210" y="8533417"/>
            <a:ext cx="2088799" cy="1599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047A6-F2D8-4CF0-8E25-1A1AC3C60762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66432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829" y="852380"/>
            <a:ext cx="14455964" cy="16801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/>
              <a:t>REMEMBER, good notes are only PART of what you need to do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25103" y="6616674"/>
            <a:ext cx="8651414" cy="22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pPr algn="ctr" defTabSz="121935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IE" sz="3734" i="1" kern="0" dirty="0">
                <a:cs typeface="ヒラギノ角ゴ Pro W3"/>
              </a:rPr>
              <a:t>Taking good notes will help you with your study, but you MUST study them</a:t>
            </a:r>
          </a:p>
        </p:txBody>
      </p:sp>
      <p:pic>
        <p:nvPicPr>
          <p:cNvPr id="5" name="Picture 4" descr="Bart Simp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6089" y="2835507"/>
            <a:ext cx="2489443" cy="326421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6B431AA-A410-4DAB-B407-AE6B38A024E2}"/>
              </a:ext>
            </a:extLst>
          </p:cNvPr>
          <p:cNvSpPr txBox="1">
            <a:spLocks/>
          </p:cNvSpPr>
          <p:nvPr/>
        </p:nvSpPr>
        <p:spPr>
          <a:xfrm>
            <a:off x="317091" y="259190"/>
            <a:ext cx="10840914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1"/>
                </a:solidFill>
              </a:rPr>
              <a:t>REMEMBER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79" y="3942784"/>
            <a:ext cx="12599630" cy="1508811"/>
          </a:xfrm>
        </p:spPr>
        <p:txBody>
          <a:bodyPr>
            <a:normAutofit/>
          </a:bodyPr>
          <a:lstStyle/>
          <a:p>
            <a:r>
              <a:rPr lang="en-IE" sz="5867" b="1" dirty="0"/>
              <a:t>Notetaking 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160" y="5426853"/>
            <a:ext cx="12599630" cy="1508811"/>
          </a:xfrm>
        </p:spPr>
        <p:txBody>
          <a:bodyPr vert="horz" lIns="121932" tIns="60966" rIns="121932" bIns="60966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3200" b="1" dirty="0">
                <a:solidFill>
                  <a:schemeClr val="bg2"/>
                </a:solidFill>
              </a:rPr>
              <a:t>Sinead Spain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3200" b="1" dirty="0">
                <a:solidFill>
                  <a:schemeClr val="bg2"/>
                </a:solidFill>
              </a:rPr>
              <a:t>Centre for Transformative Learning</a:t>
            </a:r>
          </a:p>
        </p:txBody>
      </p:sp>
      <p:pic>
        <p:nvPicPr>
          <p:cNvPr id="1026" name="Picture 2" descr="Using Drafts with Microsoft OneNote - Integration Guides - Drafts Community">
            <a:extLst>
              <a:ext uri="{FF2B5EF4-FFF2-40B4-BE49-F238E27FC236}">
                <a16:creationId xmlns:a16="http://schemas.microsoft.com/office/drawing/2014/main" id="{14D9EAC0-5C81-4F92-8B5C-8506566F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20900"/>
            <a:ext cx="4714240" cy="190595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02491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F6D12-536F-4C05-A9B6-37479434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93F91-DEC6-41DA-9C2A-2FFA399B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5649158"/>
          </a:xfrm>
        </p:spPr>
        <p:txBody>
          <a:bodyPr/>
          <a:lstStyle/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Note Features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Demo: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Organise your modules and topics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Add images and voice notes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search and tag text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Access across devices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F6D12-536F-4C05-A9B6-37479434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OneNote Features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93F91-DEC6-41DA-9C2A-2FFA399B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2411999"/>
            <a:ext cx="14433665" cy="6163589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synchronous across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helps you </a:t>
            </a:r>
            <a:r>
              <a:rPr lang="en-US" sz="3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your modules and topics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allows you to 'tag' your notes so they are  easily searchable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record audio and text to speech as an alternative to typing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embed video/spreadsheets/documents/clipped images</a:t>
            </a:r>
          </a:p>
          <a:p>
            <a:pPr marL="742950" lvl="1" indent="-285750">
              <a:lnSpc>
                <a:spcPct val="150000"/>
              </a:lnSpc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share your 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notebook sections with others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2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D8D-4AA0-4F03-A53F-4A20654B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0" y="922039"/>
            <a:ext cx="14022170" cy="47725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IE" sz="4500" dirty="0">
                <a:latin typeface="Georgia" panose="02040502050405020303" pitchFamily="18" charset="0"/>
                <a:ea typeface="+mj-ea"/>
                <a:cs typeface="+mj-cs"/>
              </a:rPr>
              <a:t>Over to you…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1FDEAFB-E00E-4845-8FFD-AB34FE35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b="1139"/>
          <a:stretch>
            <a:fillRect/>
          </a:stretch>
        </p:blipFill>
        <p:spPr>
          <a:xfrm>
            <a:off x="4843210" y="2385505"/>
            <a:ext cx="5492091" cy="6178602"/>
          </a:xfrm>
          <a:prstGeom prst="parallelogram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57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1A1D7-2AB9-469E-B430-39300477585B}"/>
              </a:ext>
            </a:extLst>
          </p:cNvPr>
          <p:cNvSpPr/>
          <p:nvPr/>
        </p:nvSpPr>
        <p:spPr>
          <a:xfrm>
            <a:off x="0" y="-152938"/>
            <a:ext cx="16362961" cy="102823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50000"/>
                </a:schemeClr>
              </a:gs>
              <a:gs pos="14000">
                <a:schemeClr val="tx1">
                  <a:lumMod val="90000"/>
                  <a:lumOff val="10000"/>
                </a:schemeClr>
              </a:gs>
              <a:gs pos="61000">
                <a:schemeClr val="tx1"/>
              </a:gs>
              <a:gs pos="42000">
                <a:schemeClr val="tx1">
                  <a:lumMod val="75000"/>
                  <a:lumOff val="25000"/>
                </a:schemeClr>
              </a:gs>
            </a:gsLst>
            <a:lin ang="189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B719B-389B-4710-AEAA-0EE1C49C8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475" y="265506"/>
            <a:ext cx="14861190" cy="1991021"/>
          </a:xfrm>
        </p:spPr>
        <p:txBody>
          <a:bodyPr anchor="ctr">
            <a:noAutofit/>
          </a:bodyPr>
          <a:lstStyle/>
          <a:p>
            <a:r>
              <a:rPr lang="en-IE" sz="6000" dirty="0"/>
              <a:t>We want to improve </a:t>
            </a:r>
            <a:r>
              <a:rPr lang="en-IE" sz="6000" b="1" dirty="0" err="1"/>
              <a:t>LevUL</a:t>
            </a:r>
            <a:r>
              <a:rPr lang="en-IE" sz="6000" b="1" dirty="0"/>
              <a:t> up </a:t>
            </a:r>
            <a:r>
              <a:rPr lang="en-IE" sz="6000" dirty="0"/>
              <a:t>for you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C6E706-796E-448C-91AA-FD92752D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13824" b="1"/>
          <a:stretch/>
        </p:blipFill>
        <p:spPr>
          <a:xfrm>
            <a:off x="8910484" y="2428391"/>
            <a:ext cx="6723473" cy="574356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AB1124B-0AF4-4627-88DB-05ED9977966D}"/>
              </a:ext>
            </a:extLst>
          </p:cNvPr>
          <p:cNvSpPr txBox="1"/>
          <p:nvPr/>
        </p:nvSpPr>
        <p:spPr>
          <a:xfrm>
            <a:off x="840099" y="3054196"/>
            <a:ext cx="7341381" cy="50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E" sz="4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Take the 5-minute IT Survey and be in with a chance of winning daily prizes! </a:t>
            </a:r>
          </a:p>
          <a:p>
            <a:pPr algn="l">
              <a:lnSpc>
                <a:spcPct val="150000"/>
              </a:lnSpc>
            </a:pPr>
            <a:r>
              <a:rPr lang="en-IE" sz="4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Visit: </a:t>
            </a:r>
            <a:r>
              <a:rPr lang="en-IE" sz="4400" b="0" i="0" u="sng" dirty="0">
                <a:solidFill>
                  <a:srgbClr val="6888C9"/>
                </a:solidFill>
                <a:effectLst/>
                <a:latin typeface="Calibri" panose="020F0502020204030204" pitchFamily="34" charset="0"/>
                <a:hlinkClick r:id="rId3" tooltip="https://eur03.safelinks.protection.outlook.com/?url=http%3a%2f%2fwww.ul.ie%2fstudentsurvey2022&amp;data=04%7c01%7canna.marie.gildea%40ul.ie%7cc26eb105f2944bea77ed08d9efa1bb18%7c0084b9243ab4411692519939f695e54c%7c0%7c0%7c637804300170431794%7cunknown%7ctwfpbgzsb3d8eyjwijoimc4wljawmdailcjqijoiv2lumziilcjbtii6ik1hawwilcjxvci6mn0%3d%7c3000&amp;sdata=ahn8kkqnrlyio98sjc6zc59ltlnhvcpm4udtmexjo1i%3d&amp;reserved=0"/>
              </a:rPr>
              <a:t>www.ul.ie/studentsurvey2022</a:t>
            </a:r>
            <a:r>
              <a:rPr lang="en-IE" sz="4400" b="0" i="0" dirty="0">
                <a:effectLst/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48AA3AA5-3585-4D93-8040-52A69DA1A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68881">
            <a:off x="7782841" y="7689215"/>
            <a:ext cx="1190479" cy="11904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contourW="12700" prstMaterial="matte">
            <a:bevelT w="127000" h="63500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3222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9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3731-E429-433A-BBCD-53930494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A5AA-8C74-4022-8E8A-A28070FE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32" tIns="60966" rIns="121932" bIns="60966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This session will now be recorded. Any further information that you provide during a session is optional and in doing so you give us consent to process this information.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These recordings will be stored by the University of Limerick for one year and may be published on our website during that time.</a:t>
            </a:r>
            <a:endParaRPr lang="en-US" sz="3200" dirty="0"/>
          </a:p>
          <a:p>
            <a:endParaRPr lang="en-US" sz="32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By taking part in a session you give us your consent to process any information you provide during it.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6">
            <a:hlinkClick r:id="rId2"/>
            <a:extLst>
              <a:ext uri="{FF2B5EF4-FFF2-40B4-BE49-F238E27FC236}">
                <a16:creationId xmlns:a16="http://schemas.microsoft.com/office/drawing/2014/main" id="{EB16642F-EF80-493B-AA6C-5C34D13A9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87" y="8630796"/>
            <a:ext cx="3472156" cy="13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20" y="6012124"/>
            <a:ext cx="10265230" cy="1283622"/>
          </a:xfrm>
        </p:spPr>
        <p:txBody>
          <a:bodyPr>
            <a:noAutofit/>
          </a:bodyPr>
          <a:lstStyle/>
          <a:p>
            <a:r>
              <a:rPr lang="en-US" sz="4400" dirty="0"/>
              <a:t>Notetaking in a digital world</a:t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FDC56-8475-4CFC-98B3-0A3C4D80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Who we are</a:t>
            </a: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D385AB3-B766-4F96-8CBF-3B73B3F0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97" y="6191198"/>
            <a:ext cx="2109906" cy="1991869"/>
          </a:xfrm>
          <a:prstGeom prst="rect">
            <a:avLst/>
          </a:prstGeom>
        </p:spPr>
      </p:pic>
      <p:pic>
        <p:nvPicPr>
          <p:cNvPr id="1026" name="Picture 2" descr="Profile Photo">
            <a:extLst>
              <a:ext uri="{FF2B5EF4-FFF2-40B4-BE49-F238E27FC236}">
                <a16:creationId xmlns:a16="http://schemas.microsoft.com/office/drawing/2014/main" id="{FC5BEE21-F2F7-4718-A081-22E4BA69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52" y="2998352"/>
            <a:ext cx="1767172" cy="22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0C5B1-C8C7-47FB-A504-8F13764B16BD}"/>
              </a:ext>
            </a:extLst>
          </p:cNvPr>
          <p:cNvSpPr txBox="1"/>
          <p:nvPr/>
        </p:nvSpPr>
        <p:spPr>
          <a:xfrm>
            <a:off x="5173578" y="3523055"/>
            <a:ext cx="8133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IE" sz="3200" b="1" i="0" u="none" strike="noStrike" dirty="0" err="1">
                <a:solidFill>
                  <a:srgbClr val="005336"/>
                </a:solidFill>
                <a:effectLst/>
                <a:latin typeface="+mj-lt"/>
              </a:rPr>
              <a:t>Míchéal</a:t>
            </a:r>
            <a:r>
              <a:rPr lang="en-IE" sz="3200" b="1" i="0" u="none" strike="noStrike" dirty="0">
                <a:solidFill>
                  <a:srgbClr val="005336"/>
                </a:solidFill>
                <a:effectLst/>
                <a:latin typeface="+mj-lt"/>
              </a:rPr>
              <a:t> Ó </a:t>
            </a:r>
            <a:r>
              <a:rPr lang="en-IE" sz="3200" b="1" i="0" u="none" strike="noStrike" dirty="0" err="1">
                <a:solidFill>
                  <a:srgbClr val="005336"/>
                </a:solidFill>
                <a:effectLst/>
                <a:latin typeface="+mj-lt"/>
              </a:rPr>
              <a:t>hAodha</a:t>
            </a:r>
            <a:endParaRPr lang="en-IE" sz="3200" b="1" i="0" u="none" strike="noStrike" dirty="0">
              <a:solidFill>
                <a:srgbClr val="005336"/>
              </a:solidFill>
              <a:effectLst/>
              <a:latin typeface="+mj-lt"/>
            </a:endParaRPr>
          </a:p>
          <a:p>
            <a:pPr algn="l" rtl="0" fontAlgn="base"/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Library &amp; Information Services</a:t>
            </a:r>
          </a:p>
          <a:p>
            <a:pPr algn="l" rtl="0" fontAlgn="base"/>
            <a:endParaRPr lang="en-IE" sz="32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6F627-F22A-4368-B41D-EE30091287F4}"/>
              </a:ext>
            </a:extLst>
          </p:cNvPr>
          <p:cNvSpPr txBox="1"/>
          <p:nvPr/>
        </p:nvSpPr>
        <p:spPr>
          <a:xfrm>
            <a:off x="5169025" y="6595042"/>
            <a:ext cx="8133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rgbClr val="005336"/>
                </a:solidFill>
                <a:latin typeface="+mj-lt"/>
              </a:rPr>
              <a:t>Sinead Spain</a:t>
            </a:r>
          </a:p>
          <a:p>
            <a:r>
              <a:rPr lang="en-IE" sz="3200" dirty="0">
                <a:solidFill>
                  <a:srgbClr val="000000"/>
                </a:solidFill>
                <a:latin typeface="+mj-lt"/>
              </a:rPr>
              <a:t>Research Fellow, REAP Project</a:t>
            </a:r>
          </a:p>
          <a:p>
            <a:r>
              <a:rPr lang="en-IE" sz="3200" dirty="0">
                <a:solidFill>
                  <a:srgbClr val="000000"/>
                </a:solidFill>
                <a:latin typeface="+mj-lt"/>
              </a:rPr>
              <a:t>Centre for Transformative Learning</a:t>
            </a:r>
          </a:p>
        </p:txBody>
      </p:sp>
    </p:spTree>
    <p:extLst>
      <p:ext uri="{BB962C8B-B14F-4D97-AF65-F5344CB8AC3E}">
        <p14:creationId xmlns:p14="http://schemas.microsoft.com/office/powerpoint/2010/main" val="396917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549F-2677-46AA-9362-1A1714BD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0" y="423459"/>
            <a:ext cx="14022170" cy="104295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E965194-B4CF-41B3-81C3-7785EE65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365048"/>
              </p:ext>
            </p:extLst>
          </p:nvPr>
        </p:nvGraphicFramePr>
        <p:xfrm>
          <a:off x="1676218" y="1423288"/>
          <a:ext cx="10838392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4821B0C-2536-45DC-A2D9-F2952FF39A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1C82B6-0168-4796-83F4-7C09C7A5D705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41260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37648"/>
            <a:ext cx="14022170" cy="1042950"/>
          </a:xfrm>
        </p:spPr>
        <p:txBody>
          <a:bodyPr/>
          <a:lstStyle/>
          <a:p>
            <a:r>
              <a:rPr lang="en-GB" dirty="0"/>
              <a:t>Why is it important to take good notes?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A86B6-361D-44C0-8974-F6A4D787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75" y="1891729"/>
            <a:ext cx="8499938" cy="6374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9EF0FEE-BC54-47AD-9A94-CE3286BC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37FB7-C271-41CE-90B7-F7E3522ED3EA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64247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479D25-78B8-4466-A02F-6C5D8129F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9" b="4993"/>
          <a:stretch/>
        </p:blipFill>
        <p:spPr>
          <a:xfrm>
            <a:off x="20" y="-38900"/>
            <a:ext cx="16257568" cy="85319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024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265066" y="679350"/>
            <a:ext cx="7917861" cy="189412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altLang="en-US" sz="3500" b="1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  <a:t>What could you do in advance to make sure you take better notes at the lecture?</a:t>
            </a:r>
            <a:br>
              <a:rPr lang="en-GB" altLang="en-US" sz="2800" b="1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</a:br>
            <a:r>
              <a:rPr lang="en-GB" altLang="en-US" sz="2800" b="0" i="1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  <a:t>Type suggestions in chat</a:t>
            </a:r>
          </a:p>
          <a:p>
            <a:pPr>
              <a:spcAft>
                <a:spcPts val="600"/>
              </a:spcAft>
            </a:pPr>
            <a:endParaRPr lang="en-GB" altLang="en-US" sz="2800" b="1" kern="1200" dirty="0">
              <a:solidFill>
                <a:schemeClr val="tx1"/>
              </a:solidFill>
              <a:latin typeface="Helvetica" pitchFamily="2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altLang="en-US" sz="2800" b="1" kern="1200" dirty="0">
              <a:solidFill>
                <a:schemeClr val="tx1"/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1A848-9C0F-441B-A868-1771AFCB3063}"/>
              </a:ext>
            </a:extLst>
          </p:cNvPr>
          <p:cNvSpPr txBox="1"/>
          <p:nvPr/>
        </p:nvSpPr>
        <p:spPr>
          <a:xfrm>
            <a:off x="13461601" y="8416480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Inter" panose="020B0502030000000004" pitchFamily="34" charset="0"/>
                <a:ea typeface="Inter" panose="020B0502030000000004" pitchFamily="34" charset="0"/>
              </a:rPr>
              <a:t>Image from Pixabay.com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F71933-6714-4B5A-9DF3-48BA51720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E932E-4F8E-4384-8D23-A0A6FEFFF474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35459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Image of a hand with five fingers spread op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8973" y="2439988"/>
            <a:ext cx="3628321" cy="5078379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8742" y="2765751"/>
            <a:ext cx="8943669" cy="61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76" indent="-609676">
              <a:spcBef>
                <a:spcPts val="2400"/>
              </a:spcBef>
              <a:spcAft>
                <a:spcPts val="1800"/>
              </a:spcAft>
              <a:buFontTx/>
              <a:buAutoNum type="arabicParenR"/>
              <a:defRPr/>
            </a:pPr>
            <a:r>
              <a:rPr lang="en-IE" sz="3200" dirty="0"/>
              <a:t>Download &amp; read new lecture notes from SULIS or Moodle</a:t>
            </a:r>
          </a:p>
          <a:p>
            <a:pPr marL="609676" indent="-609676">
              <a:spcBef>
                <a:spcPts val="2400"/>
              </a:spcBef>
              <a:spcAft>
                <a:spcPts val="1800"/>
              </a:spcAft>
              <a:buFontTx/>
              <a:buAutoNum type="arabicParenR"/>
              <a:defRPr/>
            </a:pPr>
            <a:r>
              <a:rPr lang="en-IE" sz="3200" dirty="0"/>
              <a:t>Formulate questions to answer</a:t>
            </a:r>
          </a:p>
          <a:p>
            <a:pPr marL="609676" indent="-609676">
              <a:spcBef>
                <a:spcPts val="2400"/>
              </a:spcBef>
              <a:spcAft>
                <a:spcPts val="1800"/>
              </a:spcAft>
              <a:buFontTx/>
              <a:buAutoNum type="arabicParenR"/>
              <a:defRPr/>
            </a:pPr>
            <a:r>
              <a:rPr lang="en-IE" sz="3200" dirty="0"/>
              <a:t>Know where you’re going to take the notes, have your notebook or tablet/laptop ready</a:t>
            </a:r>
          </a:p>
          <a:p>
            <a:pPr marL="609676" indent="-609676">
              <a:spcBef>
                <a:spcPts val="2400"/>
              </a:spcBef>
              <a:spcAft>
                <a:spcPts val="1800"/>
              </a:spcAft>
              <a:buFontTx/>
              <a:buAutoNum type="arabicParenR"/>
              <a:defRPr/>
            </a:pPr>
            <a:r>
              <a:rPr lang="en-IE" sz="3200" dirty="0"/>
              <a:t>Make sure you can see and hear the lecturer </a:t>
            </a:r>
          </a:p>
          <a:p>
            <a:pPr marL="609676" indent="-609676">
              <a:spcBef>
                <a:spcPts val="2400"/>
              </a:spcBef>
              <a:spcAft>
                <a:spcPts val="1800"/>
              </a:spcAft>
              <a:buFontTx/>
              <a:buAutoNum type="arabicParenR"/>
              <a:defRPr/>
            </a:pPr>
            <a:r>
              <a:rPr lang="en-IE" sz="3200" dirty="0"/>
              <a:t>Arrive 3-5 </a:t>
            </a:r>
            <a:r>
              <a:rPr lang="en-IE" sz="3200" dirty="0" err="1"/>
              <a:t>mins</a:t>
            </a:r>
            <a:r>
              <a:rPr lang="en-IE" sz="3200" dirty="0"/>
              <a:t> before the lecture.</a:t>
            </a:r>
            <a:endParaRPr lang="en-GB" sz="3200" dirty="0"/>
          </a:p>
          <a:p>
            <a:pPr marL="609676" indent="-609676">
              <a:spcBef>
                <a:spcPts val="2400"/>
              </a:spcBef>
              <a:spcAft>
                <a:spcPts val="1800"/>
              </a:spcAft>
              <a:buFontTx/>
              <a:buAutoNum type="arabicParenR"/>
              <a:defRPr/>
            </a:pPr>
            <a:endParaRPr lang="en-IE" altLang="en-US" sz="3200" kern="0" dirty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>
                <a:solidFill>
                  <a:schemeClr val="tx1"/>
                </a:solidFill>
              </a:rPr>
              <a:t>Before your lecture – top 5 tips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615C9-C099-4654-A191-09C72DB56CB0}"/>
              </a:ext>
            </a:extLst>
          </p:cNvPr>
          <p:cNvSpPr txBox="1"/>
          <p:nvPr/>
        </p:nvSpPr>
        <p:spPr>
          <a:xfrm>
            <a:off x="12009624" y="7563431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Inter" panose="020B0502030000000004" pitchFamily="34" charset="0"/>
                <a:ea typeface="Inter" panose="020B0502030000000004" pitchFamily="34" charset="0"/>
              </a:rPr>
              <a:t>Image from Pixabay.com</a:t>
            </a:r>
          </a:p>
        </p:txBody>
      </p:sp>
    </p:spTree>
    <p:extLst>
      <p:ext uri="{BB962C8B-B14F-4D97-AF65-F5344CB8AC3E}">
        <p14:creationId xmlns:p14="http://schemas.microsoft.com/office/powerpoint/2010/main" val="124908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C1963F-6058-2B4E-BD4C-A595F6C4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3" y="702525"/>
            <a:ext cx="14022170" cy="1042950"/>
          </a:xfrm>
        </p:spPr>
        <p:txBody>
          <a:bodyPr/>
          <a:lstStyle/>
          <a:p>
            <a:pPr lvl="0"/>
            <a:r>
              <a:rPr lang="en-IE" altLang="en-US" dirty="0"/>
              <a:t>How to file the notes you take 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EFF014-471B-B549-AAEA-3A5D237C7A5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7302" y="1745475"/>
            <a:ext cx="12335313" cy="573405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3200" dirty="0"/>
              <a:t>Organise the notes by module, maybe </a:t>
            </a:r>
            <a:br>
              <a:rPr lang="en-IE" sz="3200" dirty="0"/>
            </a:br>
            <a:r>
              <a:rPr lang="en-IE" sz="3200" dirty="0"/>
              <a:t>keep a notebook for each subject, or </a:t>
            </a:r>
            <a:br>
              <a:rPr lang="en-IE" sz="3200" dirty="0"/>
            </a:br>
            <a:r>
              <a:rPr lang="en-IE" sz="3200" dirty="0"/>
              <a:t>lecturer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I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3200" dirty="0"/>
              <a:t>Use post-it notes or dividers as shown </a:t>
            </a:r>
            <a:br>
              <a:rPr lang="en-IE" sz="3200" dirty="0"/>
            </a:br>
            <a:r>
              <a:rPr lang="en-IE" sz="3200" dirty="0"/>
              <a:t>to keep them organised</a:t>
            </a:r>
          </a:p>
          <a:p>
            <a:endParaRPr lang="en-I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3200" dirty="0"/>
              <a:t>Keep materials together under each topic </a:t>
            </a:r>
            <a:br>
              <a:rPr lang="en-IE" sz="3200" dirty="0"/>
            </a:br>
            <a:r>
              <a:rPr lang="en-IE" sz="3200" dirty="0"/>
              <a:t>from the start</a:t>
            </a:r>
            <a:br>
              <a:rPr lang="en-IE" sz="3200" dirty="0"/>
            </a:br>
            <a:endParaRPr lang="en-I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3200" dirty="0"/>
              <a:t>Use a cloud based digital system is probably best e.g. OneNote</a:t>
            </a:r>
            <a:br>
              <a:rPr lang="en-IE" sz="3200" dirty="0"/>
            </a:br>
            <a:endParaRPr lang="en-I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3200" dirty="0"/>
              <a:t>Transfer from paper notes to digital notes system as quickly as you can after the lecture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2E2235-8265-483E-BE94-26BCDC63A9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" b="4590"/>
          <a:stretch>
            <a:fillRect/>
          </a:stretch>
        </p:blipFill>
        <p:spPr>
          <a:xfrm>
            <a:off x="9274413" y="1745475"/>
            <a:ext cx="6302260" cy="4297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10961-749B-4BA0-B811-10D85F086FEF}"/>
              </a:ext>
            </a:extLst>
          </p:cNvPr>
          <p:cNvSpPr txBox="1"/>
          <p:nvPr/>
        </p:nvSpPr>
        <p:spPr>
          <a:xfrm>
            <a:off x="12932615" y="7713452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Inter" panose="020B0502030000000004" pitchFamily="34" charset="0"/>
                <a:ea typeface="Inter" panose="020B0502030000000004" pitchFamily="34" charset="0"/>
              </a:rPr>
              <a:t>Image from Pixabay.com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0043828-D89C-4A8C-8360-FF2151D44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2D8B2-62D6-4F6A-97E8-1B5E18177CCE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967957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B6D8F61F4D4BBF64DC0D55099992" ma:contentTypeVersion="7" ma:contentTypeDescription="Create a new document." ma:contentTypeScope="" ma:versionID="71d1cadcf00d5e257e32c939586ab7f6">
  <xsd:schema xmlns:xsd="http://www.w3.org/2001/XMLSchema" xmlns:xs="http://www.w3.org/2001/XMLSchema" xmlns:p="http://schemas.microsoft.com/office/2006/metadata/properties" xmlns:ns2="263d7c39-48ed-42aa-92bd-54fee0558399" targetNamespace="http://schemas.microsoft.com/office/2006/metadata/properties" ma:root="true" ma:fieldsID="bf7e6bf18d5240beedd67c5711f45d59" ns2:_="">
    <xsd:import namespace="263d7c39-48ed-42aa-92bd-54fee0558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d7c39-48ed-42aa-92bd-54fee05583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28A7C5-6A9C-406C-B622-923FA36131D3}">
  <ds:schemaRefs>
    <ds:schemaRef ds:uri="a92cfb2c-0ab2-41d7-8a92-567d5ff1476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d8757817-e342-4fa3-b2ae-d4b9922bed19"/>
  </ds:schemaRefs>
</ds:datastoreItem>
</file>

<file path=customXml/itemProps2.xml><?xml version="1.0" encoding="utf-8"?>
<ds:datastoreItem xmlns:ds="http://schemas.openxmlformats.org/officeDocument/2006/customXml" ds:itemID="{2B26D2A7-C35D-4693-80B8-2EF1F0D875C6}"/>
</file>

<file path=customXml/itemProps3.xml><?xml version="1.0" encoding="utf-8"?>
<ds:datastoreItem xmlns:ds="http://schemas.openxmlformats.org/officeDocument/2006/customXml" ds:itemID="{2AB807F5-7A8C-414D-8998-DDA8D2072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845</Words>
  <Application>Microsoft Office PowerPoint</Application>
  <PresentationFormat>Custom</PresentationFormat>
  <Paragraphs>122</Paragraphs>
  <Slides>18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Inter</vt:lpstr>
      <vt:lpstr>Arial</vt:lpstr>
      <vt:lpstr>Calibri</vt:lpstr>
      <vt:lpstr>Georgia</vt:lpstr>
      <vt:lpstr>Helvetica</vt:lpstr>
      <vt:lpstr>Wingdings</vt:lpstr>
      <vt:lpstr>Office Theme</vt:lpstr>
      <vt:lpstr>👋 Hello &amp; Welcome</vt:lpstr>
      <vt:lpstr>Recording</vt:lpstr>
      <vt:lpstr>Notetaking in a digital world  </vt:lpstr>
      <vt:lpstr>Who we are</vt:lpstr>
      <vt:lpstr>Learning outcomes</vt:lpstr>
      <vt:lpstr>Why is it important to take good notes? </vt:lpstr>
      <vt:lpstr>PowerPoint Presentation</vt:lpstr>
      <vt:lpstr>Before your lecture – top 5 tips</vt:lpstr>
      <vt:lpstr>How to file the notes you take </vt:lpstr>
      <vt:lpstr>PowerPoint Presentation</vt:lpstr>
      <vt:lpstr>Cornell Method of notetaking</vt:lpstr>
      <vt:lpstr>PowerPoint Presentation</vt:lpstr>
      <vt:lpstr>REMEMBER, good notes are only PART of what you need to do  </vt:lpstr>
      <vt:lpstr>Notetaking using</vt:lpstr>
      <vt:lpstr>Overview</vt:lpstr>
      <vt:lpstr>OneNote Features</vt:lpstr>
      <vt:lpstr>PowerPoint Presentation</vt:lpstr>
      <vt:lpstr>We want to improve LevUL up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Notetaking in a digital world</dc:title>
  <dc:creator>Michelle.Breen</dc:creator>
  <cp:lastModifiedBy>Sinead.Spain</cp:lastModifiedBy>
  <cp:revision>5</cp:revision>
  <dcterms:created xsi:type="dcterms:W3CDTF">2021-02-11T07:20:21Z</dcterms:created>
  <dcterms:modified xsi:type="dcterms:W3CDTF">2022-02-21T12:09:53Z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0x010100EB08B6D8F61F4D4BBF64DC0D55099992</vt:lpwstr>
  </property>
</Properties>
</file>