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sldIdLst>
    <p:sldId id="256" r:id="rId5"/>
    <p:sldId id="346" r:id="rId6"/>
    <p:sldId id="391" r:id="rId7"/>
    <p:sldId id="386" r:id="rId8"/>
    <p:sldId id="350" r:id="rId9"/>
    <p:sldId id="273" r:id="rId10"/>
    <p:sldId id="392" r:id="rId11"/>
    <p:sldId id="383" r:id="rId12"/>
    <p:sldId id="289" r:id="rId13"/>
    <p:sldId id="387" r:id="rId14"/>
    <p:sldId id="378" r:id="rId15"/>
    <p:sldId id="393" r:id="rId16"/>
    <p:sldId id="284" r:id="rId17"/>
    <p:sldId id="359" r:id="rId18"/>
    <p:sldId id="388" r:id="rId19"/>
    <p:sldId id="286" r:id="rId20"/>
    <p:sldId id="394" r:id="rId21"/>
    <p:sldId id="389" r:id="rId22"/>
    <p:sldId id="327" r:id="rId23"/>
    <p:sldId id="396" r:id="rId24"/>
    <p:sldId id="384" r:id="rId25"/>
    <p:sldId id="395" r:id="rId26"/>
    <p:sldId id="377" r:id="rId27"/>
    <p:sldId id="385" r:id="rId28"/>
    <p:sldId id="390" r:id="rId29"/>
    <p:sldId id="382" r:id="rId30"/>
    <p:sldId id="397" r:id="rId31"/>
    <p:sldId id="399" r:id="rId32"/>
    <p:sldId id="275" r:id="rId33"/>
    <p:sldId id="398" r:id="rId34"/>
  </p:sldIdLst>
  <p:sldSz cx="16257588" cy="10158413"/>
  <p:notesSz cx="6858000" cy="9144000"/>
  <p:defaultTextStyle>
    <a:defPPr>
      <a:defRPr lang="en-US"/>
    </a:defPPr>
    <a:lvl1pPr marL="0" algn="l" defTabSz="1267752" rtl="0" eaLnBrk="1" latinLnBrk="0" hangingPunct="1">
      <a:defRPr sz="2496" kern="1200">
        <a:solidFill>
          <a:schemeClr val="tx1"/>
        </a:solidFill>
        <a:latin typeface="+mn-lt"/>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56"/>
    <a:srgbClr val="005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BBA75-7F4B-4767-94CC-A8D2D01DAD6A}" v="48" dt="2022-02-05T21:51:56.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86"/>
    <p:restoredTop sz="94798" autoAdjust="0"/>
  </p:normalViewPr>
  <p:slideViewPr>
    <p:cSldViewPr snapToGrid="0" snapToObjects="1">
      <p:cViewPr varScale="1">
        <p:scale>
          <a:sx n="65" d="100"/>
          <a:sy n="65" d="100"/>
        </p:scale>
        <p:origin x="90" y="13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OShaughnessy" userId="41c961a5-8e2a-4b84-9b5a-ba0a6bc81416" providerId="ADAL" clId="{8D2BBA75-7F4B-4767-94CC-A8D2D01DAD6A}"/>
    <pc:docChg chg="undo redo custSel addSld delSld modSld sldOrd">
      <pc:chgData name="Thomas.OShaughnessy" userId="41c961a5-8e2a-4b84-9b5a-ba0a6bc81416" providerId="ADAL" clId="{8D2BBA75-7F4B-4767-94CC-A8D2D01DAD6A}" dt="2022-02-05T21:51:56.466" v="3983" actId="1076"/>
      <pc:docMkLst>
        <pc:docMk/>
      </pc:docMkLst>
      <pc:sldChg chg="addSp modSp mod">
        <pc:chgData name="Thomas.OShaughnessy" userId="41c961a5-8e2a-4b84-9b5a-ba0a6bc81416" providerId="ADAL" clId="{8D2BBA75-7F4B-4767-94CC-A8D2D01DAD6A}" dt="2022-02-04T13:17:00.180" v="1044" actId="962"/>
        <pc:sldMkLst>
          <pc:docMk/>
          <pc:sldMk cId="1259217913" sldId="256"/>
        </pc:sldMkLst>
        <pc:spChg chg="mod">
          <ac:chgData name="Thomas.OShaughnessy" userId="41c961a5-8e2a-4b84-9b5a-ba0a6bc81416" providerId="ADAL" clId="{8D2BBA75-7F4B-4767-94CC-A8D2D01DAD6A}" dt="2022-02-03T19:07:19.862" v="61" actId="1076"/>
          <ac:spMkLst>
            <pc:docMk/>
            <pc:sldMk cId="1259217913" sldId="256"/>
            <ac:spMk id="2" creationId="{C7DFCB0A-7993-BA4C-8272-98FAE8DB7368}"/>
          </ac:spMkLst>
        </pc:spChg>
        <pc:spChg chg="mod">
          <ac:chgData name="Thomas.OShaughnessy" userId="41c961a5-8e2a-4b84-9b5a-ba0a6bc81416" providerId="ADAL" clId="{8D2BBA75-7F4B-4767-94CC-A8D2D01DAD6A}" dt="2022-02-03T17:38:59.259" v="51" actId="1076"/>
          <ac:spMkLst>
            <pc:docMk/>
            <pc:sldMk cId="1259217913" sldId="256"/>
            <ac:spMk id="3" creationId="{6394F361-F4D6-E44D-BA05-8CE0226C3547}"/>
          </ac:spMkLst>
        </pc:spChg>
        <pc:spChg chg="add mod">
          <ac:chgData name="Thomas.OShaughnessy" userId="41c961a5-8e2a-4b84-9b5a-ba0a6bc81416" providerId="ADAL" clId="{8D2BBA75-7F4B-4767-94CC-A8D2D01DAD6A}" dt="2022-02-04T13:16:39.159" v="994" actId="20577"/>
          <ac:spMkLst>
            <pc:docMk/>
            <pc:sldMk cId="1259217913" sldId="256"/>
            <ac:spMk id="5" creationId="{29106C3D-737B-454F-B784-0814746F783C}"/>
          </ac:spMkLst>
        </pc:spChg>
        <pc:picChg chg="add mod">
          <ac:chgData name="Thomas.OShaughnessy" userId="41c961a5-8e2a-4b84-9b5a-ba0a6bc81416" providerId="ADAL" clId="{8D2BBA75-7F4B-4767-94CC-A8D2D01DAD6A}" dt="2022-02-04T13:17:00.180" v="1044" actId="962"/>
          <ac:picMkLst>
            <pc:docMk/>
            <pc:sldMk cId="1259217913" sldId="256"/>
            <ac:picMk id="7" creationId="{42849E4C-A238-4618-A5A6-9806AC186791}"/>
          </ac:picMkLst>
        </pc:picChg>
      </pc:sldChg>
      <pc:sldChg chg="del">
        <pc:chgData name="Thomas.OShaughnessy" userId="41c961a5-8e2a-4b84-9b5a-ba0a6bc81416" providerId="ADAL" clId="{8D2BBA75-7F4B-4767-94CC-A8D2D01DAD6A}" dt="2022-02-04T14:20:36.145" v="1047" actId="47"/>
        <pc:sldMkLst>
          <pc:docMk/>
          <pc:sldMk cId="587021780" sldId="266"/>
        </pc:sldMkLst>
      </pc:sldChg>
      <pc:sldChg chg="modSp mod">
        <pc:chgData name="Thomas.OShaughnessy" userId="41c961a5-8e2a-4b84-9b5a-ba0a6bc81416" providerId="ADAL" clId="{8D2BBA75-7F4B-4767-94CC-A8D2D01DAD6A}" dt="2022-02-05T20:17:26.740" v="2054" actId="6549"/>
        <pc:sldMkLst>
          <pc:docMk/>
          <pc:sldMk cId="4254848491" sldId="273"/>
        </pc:sldMkLst>
        <pc:spChg chg="mod">
          <ac:chgData name="Thomas.OShaughnessy" userId="41c961a5-8e2a-4b84-9b5a-ba0a6bc81416" providerId="ADAL" clId="{8D2BBA75-7F4B-4767-94CC-A8D2D01DAD6A}" dt="2022-02-05T20:17:26.740" v="2054" actId="6549"/>
          <ac:spMkLst>
            <pc:docMk/>
            <pc:sldMk cId="4254848491" sldId="273"/>
            <ac:spMk id="3" creationId="{52E69032-D0C4-46E6-A166-FA06E5E985CD}"/>
          </ac:spMkLst>
        </pc:spChg>
        <pc:picChg chg="mod">
          <ac:chgData name="Thomas.OShaughnessy" userId="41c961a5-8e2a-4b84-9b5a-ba0a6bc81416" providerId="ADAL" clId="{8D2BBA75-7F4B-4767-94CC-A8D2D01DAD6A}" dt="2022-02-04T14:23:16.828" v="1138" actId="1076"/>
          <ac:picMkLst>
            <pc:docMk/>
            <pc:sldMk cId="4254848491" sldId="273"/>
            <ac:picMk id="5" creationId="{A5EFB62F-1D45-4D25-9941-E7DD0E3FA80E}"/>
          </ac:picMkLst>
        </pc:picChg>
        <pc:picChg chg="mod">
          <ac:chgData name="Thomas.OShaughnessy" userId="41c961a5-8e2a-4b84-9b5a-ba0a6bc81416" providerId="ADAL" clId="{8D2BBA75-7F4B-4767-94CC-A8D2D01DAD6A}" dt="2022-02-03T22:55:50.929" v="933" actId="1076"/>
          <ac:picMkLst>
            <pc:docMk/>
            <pc:sldMk cId="4254848491" sldId="273"/>
            <ac:picMk id="6" creationId="{4125EFAE-52E4-497F-A40C-24B46D272A5D}"/>
          </ac:picMkLst>
        </pc:picChg>
      </pc:sldChg>
      <pc:sldChg chg="modSp mod">
        <pc:chgData name="Thomas.OShaughnessy" userId="41c961a5-8e2a-4b84-9b5a-ba0a6bc81416" providerId="ADAL" clId="{8D2BBA75-7F4B-4767-94CC-A8D2D01DAD6A}" dt="2022-02-05T21:02:13.807" v="3719" actId="20577"/>
        <pc:sldMkLst>
          <pc:docMk/>
          <pc:sldMk cId="3355355833" sldId="275"/>
        </pc:sldMkLst>
        <pc:spChg chg="mod">
          <ac:chgData name="Thomas.OShaughnessy" userId="41c961a5-8e2a-4b84-9b5a-ba0a6bc81416" providerId="ADAL" clId="{8D2BBA75-7F4B-4767-94CC-A8D2D01DAD6A}" dt="2022-02-05T21:02:13.807" v="3719" actId="20577"/>
          <ac:spMkLst>
            <pc:docMk/>
            <pc:sldMk cId="3355355833" sldId="275"/>
            <ac:spMk id="2" creationId="{BB4E8372-D232-44FA-9DA1-26B23FB28132}"/>
          </ac:spMkLst>
        </pc:spChg>
      </pc:sldChg>
      <pc:sldChg chg="addSp delSp modSp mod ord">
        <pc:chgData name="Thomas.OShaughnessy" userId="41c961a5-8e2a-4b84-9b5a-ba0a6bc81416" providerId="ADAL" clId="{8D2BBA75-7F4B-4767-94CC-A8D2D01DAD6A}" dt="2022-02-03T22:42:08.952" v="597"/>
        <pc:sldMkLst>
          <pc:docMk/>
          <pc:sldMk cId="417622200" sldId="284"/>
        </pc:sldMkLst>
        <pc:spChg chg="add del">
          <ac:chgData name="Thomas.OShaughnessy" userId="41c961a5-8e2a-4b84-9b5a-ba0a6bc81416" providerId="ADAL" clId="{8D2BBA75-7F4B-4767-94CC-A8D2D01DAD6A}" dt="2022-02-03T21:30:51.967" v="486" actId="22"/>
          <ac:spMkLst>
            <pc:docMk/>
            <pc:sldMk cId="417622200" sldId="284"/>
            <ac:spMk id="7" creationId="{8CADC80A-E633-4118-BE28-D594FCBD121C}"/>
          </ac:spMkLst>
        </pc:spChg>
        <pc:picChg chg="mod">
          <ac:chgData name="Thomas.OShaughnessy" userId="41c961a5-8e2a-4b84-9b5a-ba0a6bc81416" providerId="ADAL" clId="{8D2BBA75-7F4B-4767-94CC-A8D2D01DAD6A}" dt="2022-02-03T22:33:54.842" v="584" actId="1076"/>
          <ac:picMkLst>
            <pc:docMk/>
            <pc:sldMk cId="417622200" sldId="284"/>
            <ac:picMk id="6" creationId="{4A945821-5713-4176-8A50-BC31B2429D03}"/>
          </ac:picMkLst>
        </pc:picChg>
      </pc:sldChg>
      <pc:sldChg chg="ord">
        <pc:chgData name="Thomas.OShaughnessy" userId="41c961a5-8e2a-4b84-9b5a-ba0a6bc81416" providerId="ADAL" clId="{8D2BBA75-7F4B-4767-94CC-A8D2D01DAD6A}" dt="2022-02-03T22:33:16.289" v="582"/>
        <pc:sldMkLst>
          <pc:docMk/>
          <pc:sldMk cId="2362653044" sldId="286"/>
        </pc:sldMkLst>
      </pc:sldChg>
      <pc:sldChg chg="modSp add mod">
        <pc:chgData name="Thomas.OShaughnessy" userId="41c961a5-8e2a-4b84-9b5a-ba0a6bc81416" providerId="ADAL" clId="{8D2BBA75-7F4B-4767-94CC-A8D2D01DAD6A}" dt="2022-02-04T13:33:56.604" v="1046" actId="108"/>
        <pc:sldMkLst>
          <pc:docMk/>
          <pc:sldMk cId="1435107984" sldId="289"/>
        </pc:sldMkLst>
        <pc:spChg chg="mod">
          <ac:chgData name="Thomas.OShaughnessy" userId="41c961a5-8e2a-4b84-9b5a-ba0a6bc81416" providerId="ADAL" clId="{8D2BBA75-7F4B-4767-94CC-A8D2D01DAD6A}" dt="2022-02-04T13:33:56.604" v="1046" actId="108"/>
          <ac:spMkLst>
            <pc:docMk/>
            <pc:sldMk cId="1435107984" sldId="289"/>
            <ac:spMk id="2" creationId="{359407C0-79A9-4115-ABE0-7090A1A4A005}"/>
          </ac:spMkLst>
        </pc:spChg>
        <pc:spChg chg="mod">
          <ac:chgData name="Thomas.OShaughnessy" userId="41c961a5-8e2a-4b84-9b5a-ba0a6bc81416" providerId="ADAL" clId="{8D2BBA75-7F4B-4767-94CC-A8D2D01DAD6A}" dt="2022-02-03T23:15:41.134" v="958" actId="20577"/>
          <ac:spMkLst>
            <pc:docMk/>
            <pc:sldMk cId="1435107984" sldId="289"/>
            <ac:spMk id="3" creationId="{04E2F9F5-C367-4C42-8AD8-C943999203A9}"/>
          </ac:spMkLst>
        </pc:spChg>
      </pc:sldChg>
      <pc:sldChg chg="modSp mod ord">
        <pc:chgData name="Thomas.OShaughnessy" userId="41c961a5-8e2a-4b84-9b5a-ba0a6bc81416" providerId="ADAL" clId="{8D2BBA75-7F4B-4767-94CC-A8D2D01DAD6A}" dt="2022-02-05T21:04:55.613" v="3850" actId="20577"/>
        <pc:sldMkLst>
          <pc:docMk/>
          <pc:sldMk cId="1349304441" sldId="327"/>
        </pc:sldMkLst>
        <pc:spChg chg="ord">
          <ac:chgData name="Thomas.OShaughnessy" userId="41c961a5-8e2a-4b84-9b5a-ba0a6bc81416" providerId="ADAL" clId="{8D2BBA75-7F4B-4767-94CC-A8D2D01DAD6A}" dt="2022-02-03T19:07:13.322" v="57" actId="13244"/>
          <ac:spMkLst>
            <pc:docMk/>
            <pc:sldMk cId="1349304441" sldId="327"/>
            <ac:spMk id="2" creationId="{C5E347BC-E5F6-4803-9847-FF36EF4E9DC4}"/>
          </ac:spMkLst>
        </pc:spChg>
        <pc:spChg chg="mod ord">
          <ac:chgData name="Thomas.OShaughnessy" userId="41c961a5-8e2a-4b84-9b5a-ba0a6bc81416" providerId="ADAL" clId="{8D2BBA75-7F4B-4767-94CC-A8D2D01DAD6A}" dt="2022-02-05T21:04:55.613" v="3850" actId="20577"/>
          <ac:spMkLst>
            <pc:docMk/>
            <pc:sldMk cId="1349304441" sldId="327"/>
            <ac:spMk id="3" creationId="{3CC0C06F-227E-405C-B70F-36CAE45E4CC9}"/>
          </ac:spMkLst>
        </pc:spChg>
      </pc:sldChg>
      <pc:sldChg chg="del">
        <pc:chgData name="Thomas.OShaughnessy" userId="41c961a5-8e2a-4b84-9b5a-ba0a6bc81416" providerId="ADAL" clId="{8D2BBA75-7F4B-4767-94CC-A8D2D01DAD6A}" dt="2022-02-03T22:30:19.748" v="555" actId="47"/>
        <pc:sldMkLst>
          <pc:docMk/>
          <pc:sldMk cId="3049571298" sldId="334"/>
        </pc:sldMkLst>
      </pc:sldChg>
      <pc:sldChg chg="del">
        <pc:chgData name="Thomas.OShaughnessy" userId="41c961a5-8e2a-4b84-9b5a-ba0a6bc81416" providerId="ADAL" clId="{8D2BBA75-7F4B-4767-94CC-A8D2D01DAD6A}" dt="2022-02-03T21:29:37.235" v="484" actId="47"/>
        <pc:sldMkLst>
          <pc:docMk/>
          <pc:sldMk cId="783196617" sldId="345"/>
        </pc:sldMkLst>
      </pc:sldChg>
      <pc:sldChg chg="modSp mod">
        <pc:chgData name="Thomas.OShaughnessy" userId="41c961a5-8e2a-4b84-9b5a-ba0a6bc81416" providerId="ADAL" clId="{8D2BBA75-7F4B-4767-94CC-A8D2D01DAD6A}" dt="2022-02-03T21:26:03.795" v="483" actId="20577"/>
        <pc:sldMkLst>
          <pc:docMk/>
          <pc:sldMk cId="264481267" sldId="346"/>
        </pc:sldMkLst>
        <pc:spChg chg="mod">
          <ac:chgData name="Thomas.OShaughnessy" userId="41c961a5-8e2a-4b84-9b5a-ba0a6bc81416" providerId="ADAL" clId="{8D2BBA75-7F4B-4767-94CC-A8D2D01DAD6A}" dt="2022-02-03T21:19:08.770" v="62"/>
          <ac:spMkLst>
            <pc:docMk/>
            <pc:sldMk cId="264481267" sldId="346"/>
            <ac:spMk id="2" creationId="{69D2AD2E-BDB0-43B3-AD6E-91E09779C1BC}"/>
          </ac:spMkLst>
        </pc:spChg>
        <pc:spChg chg="mod">
          <ac:chgData name="Thomas.OShaughnessy" userId="41c961a5-8e2a-4b84-9b5a-ba0a6bc81416" providerId="ADAL" clId="{8D2BBA75-7F4B-4767-94CC-A8D2D01DAD6A}" dt="2022-02-03T21:26:03.795" v="483" actId="20577"/>
          <ac:spMkLst>
            <pc:docMk/>
            <pc:sldMk cId="264481267" sldId="346"/>
            <ac:spMk id="3" creationId="{46C135FE-D62F-4037-A86C-84716BB31155}"/>
          </ac:spMkLst>
        </pc:spChg>
      </pc:sldChg>
      <pc:sldChg chg="modSp add mod ord">
        <pc:chgData name="Thomas.OShaughnessy" userId="41c961a5-8e2a-4b84-9b5a-ba0a6bc81416" providerId="ADAL" clId="{8D2BBA75-7F4B-4767-94CC-A8D2D01DAD6A}" dt="2022-02-03T22:32:48.138" v="578" actId="20577"/>
        <pc:sldMkLst>
          <pc:docMk/>
          <pc:sldMk cId="4262810384" sldId="350"/>
        </pc:sldMkLst>
        <pc:spChg chg="mod">
          <ac:chgData name="Thomas.OShaughnessy" userId="41c961a5-8e2a-4b84-9b5a-ba0a6bc81416" providerId="ADAL" clId="{8D2BBA75-7F4B-4767-94CC-A8D2D01DAD6A}" dt="2022-02-03T21:32:49.676" v="534" actId="20577"/>
          <ac:spMkLst>
            <pc:docMk/>
            <pc:sldMk cId="4262810384" sldId="350"/>
            <ac:spMk id="2" creationId="{1FD93990-7C7A-4A10-8B5E-C777F0D2C248}"/>
          </ac:spMkLst>
        </pc:spChg>
        <pc:spChg chg="mod">
          <ac:chgData name="Thomas.OShaughnessy" userId="41c961a5-8e2a-4b84-9b5a-ba0a6bc81416" providerId="ADAL" clId="{8D2BBA75-7F4B-4767-94CC-A8D2D01DAD6A}" dt="2022-02-03T22:32:48.138" v="578" actId="20577"/>
          <ac:spMkLst>
            <pc:docMk/>
            <pc:sldMk cId="4262810384" sldId="350"/>
            <ac:spMk id="3" creationId="{6CB1B7DD-455A-4CA3-B52A-BB2C00172487}"/>
          </ac:spMkLst>
        </pc:spChg>
      </pc:sldChg>
      <pc:sldChg chg="modSp add mod ord">
        <pc:chgData name="Thomas.OShaughnessy" userId="41c961a5-8e2a-4b84-9b5a-ba0a6bc81416" providerId="ADAL" clId="{8D2BBA75-7F4B-4767-94CC-A8D2D01DAD6A}" dt="2022-02-04T14:27:13.757" v="1309" actId="403"/>
        <pc:sldMkLst>
          <pc:docMk/>
          <pc:sldMk cId="1395946516" sldId="359"/>
        </pc:sldMkLst>
        <pc:spChg chg="mod">
          <ac:chgData name="Thomas.OShaughnessy" userId="41c961a5-8e2a-4b84-9b5a-ba0a6bc81416" providerId="ADAL" clId="{8D2BBA75-7F4B-4767-94CC-A8D2D01DAD6A}" dt="2022-02-04T14:27:13.757" v="1309" actId="403"/>
          <ac:spMkLst>
            <pc:docMk/>
            <pc:sldMk cId="1395946516" sldId="359"/>
            <ac:spMk id="11" creationId="{AE2F1FC4-91CB-48EF-8353-6B1F15D6F4A3}"/>
          </ac:spMkLst>
        </pc:spChg>
      </pc:sldChg>
      <pc:sldChg chg="modSp mod ord">
        <pc:chgData name="Thomas.OShaughnessy" userId="41c961a5-8e2a-4b84-9b5a-ba0a6bc81416" providerId="ADAL" clId="{8D2BBA75-7F4B-4767-94CC-A8D2D01DAD6A}" dt="2022-02-03T22:48:43.321" v="796" actId="20577"/>
        <pc:sldMkLst>
          <pc:docMk/>
          <pc:sldMk cId="2340669463" sldId="377"/>
        </pc:sldMkLst>
        <pc:spChg chg="mod">
          <ac:chgData name="Thomas.OShaughnessy" userId="41c961a5-8e2a-4b84-9b5a-ba0a6bc81416" providerId="ADAL" clId="{8D2BBA75-7F4B-4767-94CC-A8D2D01DAD6A}" dt="2022-02-03T22:47:53.161" v="703" actId="20577"/>
          <ac:spMkLst>
            <pc:docMk/>
            <pc:sldMk cId="2340669463" sldId="377"/>
            <ac:spMk id="2" creationId="{359407C0-79A9-4115-ABE0-7090A1A4A005}"/>
          </ac:spMkLst>
        </pc:spChg>
        <pc:spChg chg="mod">
          <ac:chgData name="Thomas.OShaughnessy" userId="41c961a5-8e2a-4b84-9b5a-ba0a6bc81416" providerId="ADAL" clId="{8D2BBA75-7F4B-4767-94CC-A8D2D01DAD6A}" dt="2022-02-03T22:48:43.321" v="796" actId="20577"/>
          <ac:spMkLst>
            <pc:docMk/>
            <pc:sldMk cId="2340669463" sldId="377"/>
            <ac:spMk id="3" creationId="{04E2F9F5-C367-4C42-8AD8-C943999203A9}"/>
          </ac:spMkLst>
        </pc:spChg>
      </pc:sldChg>
      <pc:sldChg chg="modSp mod">
        <pc:chgData name="Thomas.OShaughnessy" userId="41c961a5-8e2a-4b84-9b5a-ba0a6bc81416" providerId="ADAL" clId="{8D2BBA75-7F4B-4767-94CC-A8D2D01DAD6A}" dt="2022-02-05T20:21:45.447" v="2222" actId="5793"/>
        <pc:sldMkLst>
          <pc:docMk/>
          <pc:sldMk cId="1240750374" sldId="378"/>
        </pc:sldMkLst>
        <pc:spChg chg="mod">
          <ac:chgData name="Thomas.OShaughnessy" userId="41c961a5-8e2a-4b84-9b5a-ba0a6bc81416" providerId="ADAL" clId="{8D2BBA75-7F4B-4767-94CC-A8D2D01DAD6A}" dt="2022-02-05T20:21:45.447" v="2222" actId="5793"/>
          <ac:spMkLst>
            <pc:docMk/>
            <pc:sldMk cId="1240750374" sldId="378"/>
            <ac:spMk id="3" creationId="{04E2F9F5-C367-4C42-8AD8-C943999203A9}"/>
          </ac:spMkLst>
        </pc:spChg>
      </pc:sldChg>
      <pc:sldChg chg="del">
        <pc:chgData name="Thomas.OShaughnessy" userId="41c961a5-8e2a-4b84-9b5a-ba0a6bc81416" providerId="ADAL" clId="{8D2BBA75-7F4B-4767-94CC-A8D2D01DAD6A}" dt="2022-02-03T22:35:49.061" v="587" actId="47"/>
        <pc:sldMkLst>
          <pc:docMk/>
          <pc:sldMk cId="3489799854" sldId="379"/>
        </pc:sldMkLst>
      </pc:sldChg>
      <pc:sldChg chg="del">
        <pc:chgData name="Thomas.OShaughnessy" userId="41c961a5-8e2a-4b84-9b5a-ba0a6bc81416" providerId="ADAL" clId="{8D2BBA75-7F4B-4767-94CC-A8D2D01DAD6A}" dt="2022-02-03T22:40:44.934" v="595" actId="47"/>
        <pc:sldMkLst>
          <pc:docMk/>
          <pc:sldMk cId="204124425" sldId="380"/>
        </pc:sldMkLst>
      </pc:sldChg>
      <pc:sldChg chg="add del">
        <pc:chgData name="Thomas.OShaughnessy" userId="41c961a5-8e2a-4b84-9b5a-ba0a6bc81416" providerId="ADAL" clId="{8D2BBA75-7F4B-4767-94CC-A8D2D01DAD6A}" dt="2022-02-03T22:40:38.780" v="594" actId="47"/>
        <pc:sldMkLst>
          <pc:docMk/>
          <pc:sldMk cId="3371110340" sldId="381"/>
        </pc:sldMkLst>
      </pc:sldChg>
      <pc:sldChg chg="addSp delSp modSp add mod">
        <pc:chgData name="Thomas.OShaughnessy" userId="41c961a5-8e2a-4b84-9b5a-ba0a6bc81416" providerId="ADAL" clId="{8D2BBA75-7F4B-4767-94CC-A8D2D01DAD6A}" dt="2022-02-05T21:22:10.889" v="3981" actId="21"/>
        <pc:sldMkLst>
          <pc:docMk/>
          <pc:sldMk cId="1421213855" sldId="382"/>
        </pc:sldMkLst>
        <pc:spChg chg="mod">
          <ac:chgData name="Thomas.OShaughnessy" userId="41c961a5-8e2a-4b84-9b5a-ba0a6bc81416" providerId="ADAL" clId="{8D2BBA75-7F4B-4767-94CC-A8D2D01DAD6A}" dt="2022-02-03T22:43:56.738" v="602" actId="20577"/>
          <ac:spMkLst>
            <pc:docMk/>
            <pc:sldMk cId="1421213855" sldId="382"/>
            <ac:spMk id="2" creationId="{D6A9AF9D-EEBF-47D7-B960-1A1B8856FDF6}"/>
          </ac:spMkLst>
        </pc:spChg>
        <pc:spChg chg="mod">
          <ac:chgData name="Thomas.OShaughnessy" userId="41c961a5-8e2a-4b84-9b5a-ba0a6bc81416" providerId="ADAL" clId="{8D2BBA75-7F4B-4767-94CC-A8D2D01DAD6A}" dt="2022-02-05T21:22:10.889" v="3981" actId="21"/>
          <ac:spMkLst>
            <pc:docMk/>
            <pc:sldMk cId="1421213855" sldId="382"/>
            <ac:spMk id="3" creationId="{EA35C619-305E-481C-84C8-0B3B47A1537E}"/>
          </ac:spMkLst>
        </pc:spChg>
        <pc:picChg chg="del">
          <ac:chgData name="Thomas.OShaughnessy" userId="41c961a5-8e2a-4b84-9b5a-ba0a6bc81416" providerId="ADAL" clId="{8D2BBA75-7F4B-4767-94CC-A8D2D01DAD6A}" dt="2022-02-03T22:49:34.731" v="823" actId="478"/>
          <ac:picMkLst>
            <pc:docMk/>
            <pc:sldMk cId="1421213855" sldId="382"/>
            <ac:picMk id="5" creationId="{CD528241-1FF0-426F-AEE7-7690CB268E34}"/>
          </ac:picMkLst>
        </pc:picChg>
        <pc:picChg chg="add mod">
          <ac:chgData name="Thomas.OShaughnessy" userId="41c961a5-8e2a-4b84-9b5a-ba0a6bc81416" providerId="ADAL" clId="{8D2BBA75-7F4B-4767-94CC-A8D2D01DAD6A}" dt="2022-02-03T22:52:14.433" v="915" actId="1076"/>
          <ac:picMkLst>
            <pc:docMk/>
            <pc:sldMk cId="1421213855" sldId="382"/>
            <ac:picMk id="6" creationId="{78BC4F0A-0CFA-4B93-BCD1-4A34D2712684}"/>
          </ac:picMkLst>
        </pc:picChg>
        <pc:picChg chg="del mod">
          <ac:chgData name="Thomas.OShaughnessy" userId="41c961a5-8e2a-4b84-9b5a-ba0a6bc81416" providerId="ADAL" clId="{8D2BBA75-7F4B-4767-94CC-A8D2D01DAD6A}" dt="2022-02-03T22:49:37.962" v="824" actId="478"/>
          <ac:picMkLst>
            <pc:docMk/>
            <pc:sldMk cId="1421213855" sldId="382"/>
            <ac:picMk id="11266" creationId="{4B0D5022-DB4F-46EC-AAB2-8ED827869E80}"/>
          </ac:picMkLst>
        </pc:picChg>
      </pc:sldChg>
      <pc:sldChg chg="addSp delSp modSp add mod">
        <pc:chgData name="Thomas.OShaughnessy" userId="41c961a5-8e2a-4b84-9b5a-ba0a6bc81416" providerId="ADAL" clId="{8D2BBA75-7F4B-4767-94CC-A8D2D01DAD6A}" dt="2022-02-03T22:42:41.961" v="600" actId="14100"/>
        <pc:sldMkLst>
          <pc:docMk/>
          <pc:sldMk cId="3101308161" sldId="383"/>
        </pc:sldMkLst>
        <pc:spChg chg="add mod">
          <ac:chgData name="Thomas.OShaughnessy" userId="41c961a5-8e2a-4b84-9b5a-ba0a6bc81416" providerId="ADAL" clId="{8D2BBA75-7F4B-4767-94CC-A8D2D01DAD6A}" dt="2022-02-03T22:31:23.772" v="557" actId="478"/>
          <ac:spMkLst>
            <pc:docMk/>
            <pc:sldMk cId="3101308161" sldId="383"/>
            <ac:spMk id="4" creationId="{52E02401-3984-4083-A3C2-5379513D73F7}"/>
          </ac:spMkLst>
        </pc:spChg>
        <pc:picChg chg="del mod">
          <ac:chgData name="Thomas.OShaughnessy" userId="41c961a5-8e2a-4b84-9b5a-ba0a6bc81416" providerId="ADAL" clId="{8D2BBA75-7F4B-4767-94CC-A8D2D01DAD6A}" dt="2022-02-03T22:31:23.772" v="557" actId="478"/>
          <ac:picMkLst>
            <pc:docMk/>
            <pc:sldMk cId="3101308161" sldId="383"/>
            <ac:picMk id="5" creationId="{CBA0B349-B974-4376-9086-91578F757FC2}"/>
          </ac:picMkLst>
        </pc:picChg>
        <pc:picChg chg="add mod">
          <ac:chgData name="Thomas.OShaughnessy" userId="41c961a5-8e2a-4b84-9b5a-ba0a6bc81416" providerId="ADAL" clId="{8D2BBA75-7F4B-4767-94CC-A8D2D01DAD6A}" dt="2022-02-03T22:42:41.961" v="600" actId="14100"/>
          <ac:picMkLst>
            <pc:docMk/>
            <pc:sldMk cId="3101308161" sldId="383"/>
            <ac:picMk id="7" creationId="{9630FDDD-EB3E-40FF-A3A7-8FCF1904CCD1}"/>
          </ac:picMkLst>
        </pc:picChg>
      </pc:sldChg>
      <pc:sldChg chg="addSp modSp add mod">
        <pc:chgData name="Thomas.OShaughnessy" userId="41c961a5-8e2a-4b84-9b5a-ba0a6bc81416" providerId="ADAL" clId="{8D2BBA75-7F4B-4767-94CC-A8D2D01DAD6A}" dt="2022-02-04T14:30:04.773" v="1625" actId="20577"/>
        <pc:sldMkLst>
          <pc:docMk/>
          <pc:sldMk cId="2668130385" sldId="384"/>
        </pc:sldMkLst>
        <pc:spChg chg="mod">
          <ac:chgData name="Thomas.OShaughnessy" userId="41c961a5-8e2a-4b84-9b5a-ba0a6bc81416" providerId="ADAL" clId="{8D2BBA75-7F4B-4767-94CC-A8D2D01DAD6A}" dt="2022-02-03T23:14:11.057" v="945" actId="20577"/>
          <ac:spMkLst>
            <pc:docMk/>
            <pc:sldMk cId="2668130385" sldId="384"/>
            <ac:spMk id="2" creationId="{1C4DEA1B-A519-4A3D-B89A-6D8490F71976}"/>
          </ac:spMkLst>
        </pc:spChg>
        <pc:spChg chg="add mod">
          <ac:chgData name="Thomas.OShaughnessy" userId="41c961a5-8e2a-4b84-9b5a-ba0a6bc81416" providerId="ADAL" clId="{8D2BBA75-7F4B-4767-94CC-A8D2D01DAD6A}" dt="2022-02-04T14:30:04.773" v="1625" actId="20577"/>
          <ac:spMkLst>
            <pc:docMk/>
            <pc:sldMk cId="2668130385" sldId="384"/>
            <ac:spMk id="6" creationId="{48292795-6CC6-4D7E-901E-EEE111A21270}"/>
          </ac:spMkLst>
        </pc:spChg>
        <pc:picChg chg="mod">
          <ac:chgData name="Thomas.OShaughnessy" userId="41c961a5-8e2a-4b84-9b5a-ba0a6bc81416" providerId="ADAL" clId="{8D2BBA75-7F4B-4767-94CC-A8D2D01DAD6A}" dt="2022-02-03T23:14:48.089" v="954" actId="1076"/>
          <ac:picMkLst>
            <pc:docMk/>
            <pc:sldMk cId="2668130385" sldId="384"/>
            <ac:picMk id="1026" creationId="{F4B653B2-74CC-4426-8BAF-D4BF8C0AE8F0}"/>
          </ac:picMkLst>
        </pc:picChg>
        <pc:picChg chg="add mod">
          <ac:chgData name="Thomas.OShaughnessy" userId="41c961a5-8e2a-4b84-9b5a-ba0a6bc81416" providerId="ADAL" clId="{8D2BBA75-7F4B-4767-94CC-A8D2D01DAD6A}" dt="2022-02-03T23:14:54.408" v="957" actId="1076"/>
          <ac:picMkLst>
            <pc:docMk/>
            <pc:sldMk cId="2668130385" sldId="384"/>
            <ac:picMk id="2050" creationId="{FB37DAB8-24C0-4F1D-BC00-02FF03D2ACB6}"/>
          </ac:picMkLst>
        </pc:picChg>
      </pc:sldChg>
      <pc:sldChg chg="modSp add">
        <pc:chgData name="Thomas.OShaughnessy" userId="41c961a5-8e2a-4b84-9b5a-ba0a6bc81416" providerId="ADAL" clId="{8D2BBA75-7F4B-4767-94CC-A8D2D01DAD6A}" dt="2022-02-05T21:51:56.466" v="3983" actId="1076"/>
        <pc:sldMkLst>
          <pc:docMk/>
          <pc:sldMk cId="2487537445" sldId="385"/>
        </pc:sldMkLst>
        <pc:picChg chg="mod">
          <ac:chgData name="Thomas.OShaughnessy" userId="41c961a5-8e2a-4b84-9b5a-ba0a6bc81416" providerId="ADAL" clId="{8D2BBA75-7F4B-4767-94CC-A8D2D01DAD6A}" dt="2022-02-05T21:51:56.466" v="3983" actId="1076"/>
          <ac:picMkLst>
            <pc:docMk/>
            <pc:sldMk cId="2487537445" sldId="385"/>
            <ac:picMk id="2050" creationId="{A2154AC1-6803-4C02-B67D-E25133F2827D}"/>
          </ac:picMkLst>
        </pc:picChg>
      </pc:sldChg>
      <pc:sldChg chg="add">
        <pc:chgData name="Thomas.OShaughnessy" userId="41c961a5-8e2a-4b84-9b5a-ba0a6bc81416" providerId="ADAL" clId="{8D2BBA75-7F4B-4767-94CC-A8D2D01DAD6A}" dt="2022-02-03T22:45:02.769" v="603"/>
        <pc:sldMkLst>
          <pc:docMk/>
          <pc:sldMk cId="1532482900" sldId="386"/>
        </pc:sldMkLst>
      </pc:sldChg>
      <pc:sldChg chg="modSp add mod">
        <pc:chgData name="Thomas.OShaughnessy" userId="41c961a5-8e2a-4b84-9b5a-ba0a6bc81416" providerId="ADAL" clId="{8D2BBA75-7F4B-4767-94CC-A8D2D01DAD6A}" dt="2022-02-03T22:45:20.829" v="611" actId="20577"/>
        <pc:sldMkLst>
          <pc:docMk/>
          <pc:sldMk cId="1837947315" sldId="387"/>
        </pc:sldMkLst>
        <pc:spChg chg="mod">
          <ac:chgData name="Thomas.OShaughnessy" userId="41c961a5-8e2a-4b84-9b5a-ba0a6bc81416" providerId="ADAL" clId="{8D2BBA75-7F4B-4767-94CC-A8D2D01DAD6A}" dt="2022-02-03T22:45:20.829" v="611" actId="20577"/>
          <ac:spMkLst>
            <pc:docMk/>
            <pc:sldMk cId="1837947315" sldId="387"/>
            <ac:spMk id="2" creationId="{05DE4FC0-9FDE-407D-B02D-E4C277984BBD}"/>
          </ac:spMkLst>
        </pc:spChg>
      </pc:sldChg>
      <pc:sldChg chg="modSp add mod">
        <pc:chgData name="Thomas.OShaughnessy" userId="41c961a5-8e2a-4b84-9b5a-ba0a6bc81416" providerId="ADAL" clId="{8D2BBA75-7F4B-4767-94CC-A8D2D01DAD6A}" dt="2022-02-03T22:45:39.395" v="636" actId="20577"/>
        <pc:sldMkLst>
          <pc:docMk/>
          <pc:sldMk cId="2227487950" sldId="388"/>
        </pc:sldMkLst>
        <pc:spChg chg="mod">
          <ac:chgData name="Thomas.OShaughnessy" userId="41c961a5-8e2a-4b84-9b5a-ba0a6bc81416" providerId="ADAL" clId="{8D2BBA75-7F4B-4767-94CC-A8D2D01DAD6A}" dt="2022-02-03T22:45:39.395" v="636" actId="20577"/>
          <ac:spMkLst>
            <pc:docMk/>
            <pc:sldMk cId="2227487950" sldId="388"/>
            <ac:spMk id="2" creationId="{05DE4FC0-9FDE-407D-B02D-E4C277984BBD}"/>
          </ac:spMkLst>
        </pc:spChg>
      </pc:sldChg>
      <pc:sldChg chg="modSp add mod">
        <pc:chgData name="Thomas.OShaughnessy" userId="41c961a5-8e2a-4b84-9b5a-ba0a6bc81416" providerId="ADAL" clId="{8D2BBA75-7F4B-4767-94CC-A8D2D01DAD6A}" dt="2022-02-03T22:46:38.537" v="659" actId="20577"/>
        <pc:sldMkLst>
          <pc:docMk/>
          <pc:sldMk cId="2714186403" sldId="389"/>
        </pc:sldMkLst>
        <pc:spChg chg="mod">
          <ac:chgData name="Thomas.OShaughnessy" userId="41c961a5-8e2a-4b84-9b5a-ba0a6bc81416" providerId="ADAL" clId="{8D2BBA75-7F4B-4767-94CC-A8D2D01DAD6A}" dt="2022-02-03T22:46:38.537" v="659" actId="20577"/>
          <ac:spMkLst>
            <pc:docMk/>
            <pc:sldMk cId="2714186403" sldId="389"/>
            <ac:spMk id="2" creationId="{05DE4FC0-9FDE-407D-B02D-E4C277984BBD}"/>
          </ac:spMkLst>
        </pc:spChg>
      </pc:sldChg>
      <pc:sldChg chg="modSp add mod">
        <pc:chgData name="Thomas.OShaughnessy" userId="41c961a5-8e2a-4b84-9b5a-ba0a6bc81416" providerId="ADAL" clId="{8D2BBA75-7F4B-4767-94CC-A8D2D01DAD6A}" dt="2022-02-03T22:52:30.705" v="929" actId="20577"/>
        <pc:sldMkLst>
          <pc:docMk/>
          <pc:sldMk cId="2047542174" sldId="390"/>
        </pc:sldMkLst>
        <pc:spChg chg="mod">
          <ac:chgData name="Thomas.OShaughnessy" userId="41c961a5-8e2a-4b84-9b5a-ba0a6bc81416" providerId="ADAL" clId="{8D2BBA75-7F4B-4767-94CC-A8D2D01DAD6A}" dt="2022-02-03T22:52:30.705" v="929" actId="20577"/>
          <ac:spMkLst>
            <pc:docMk/>
            <pc:sldMk cId="2047542174" sldId="390"/>
            <ac:spMk id="2" creationId="{05DE4FC0-9FDE-407D-B02D-E4C277984BBD}"/>
          </ac:spMkLst>
        </pc:spChg>
      </pc:sldChg>
      <pc:sldChg chg="modSp new mod">
        <pc:chgData name="Thomas.OShaughnessy" userId="41c961a5-8e2a-4b84-9b5a-ba0a6bc81416" providerId="ADAL" clId="{8D2BBA75-7F4B-4767-94CC-A8D2D01DAD6A}" dt="2022-02-05T20:54:41.661" v="3526" actId="20577"/>
        <pc:sldMkLst>
          <pc:docMk/>
          <pc:sldMk cId="1907093263" sldId="391"/>
        </pc:sldMkLst>
        <pc:spChg chg="mod">
          <ac:chgData name="Thomas.OShaughnessy" userId="41c961a5-8e2a-4b84-9b5a-ba0a6bc81416" providerId="ADAL" clId="{8D2BBA75-7F4B-4767-94CC-A8D2D01DAD6A}" dt="2022-02-04T14:20:53.620" v="1073" actId="20577"/>
          <ac:spMkLst>
            <pc:docMk/>
            <pc:sldMk cId="1907093263" sldId="391"/>
            <ac:spMk id="2" creationId="{E9F9AFD3-88F5-4A1F-B5D9-BACEB4CBF58F}"/>
          </ac:spMkLst>
        </pc:spChg>
        <pc:spChg chg="mod">
          <ac:chgData name="Thomas.OShaughnessy" userId="41c961a5-8e2a-4b84-9b5a-ba0a6bc81416" providerId="ADAL" clId="{8D2BBA75-7F4B-4767-94CC-A8D2D01DAD6A}" dt="2022-02-05T20:54:41.661" v="3526" actId="20577"/>
          <ac:spMkLst>
            <pc:docMk/>
            <pc:sldMk cId="1907093263" sldId="391"/>
            <ac:spMk id="3" creationId="{CA66EFA4-C1DF-4E6E-9954-143171126647}"/>
          </ac:spMkLst>
        </pc:spChg>
      </pc:sldChg>
      <pc:sldChg chg="modSp new mod">
        <pc:chgData name="Thomas.OShaughnessy" userId="41c961a5-8e2a-4b84-9b5a-ba0a6bc81416" providerId="ADAL" clId="{8D2BBA75-7F4B-4767-94CC-A8D2D01DAD6A}" dt="2022-02-05T21:05:30.561" v="3863" actId="20577"/>
        <pc:sldMkLst>
          <pc:docMk/>
          <pc:sldMk cId="3107614629" sldId="392"/>
        </pc:sldMkLst>
        <pc:spChg chg="mod">
          <ac:chgData name="Thomas.OShaughnessy" userId="41c961a5-8e2a-4b84-9b5a-ba0a6bc81416" providerId="ADAL" clId="{8D2BBA75-7F4B-4767-94CC-A8D2D01DAD6A}" dt="2022-02-05T20:07:42.969" v="1959"/>
          <ac:spMkLst>
            <pc:docMk/>
            <pc:sldMk cId="3107614629" sldId="392"/>
            <ac:spMk id="2" creationId="{01B3C7DE-94D5-4C54-8566-0F55E2DE0511}"/>
          </ac:spMkLst>
        </pc:spChg>
        <pc:spChg chg="mod">
          <ac:chgData name="Thomas.OShaughnessy" userId="41c961a5-8e2a-4b84-9b5a-ba0a6bc81416" providerId="ADAL" clId="{8D2BBA75-7F4B-4767-94CC-A8D2D01DAD6A}" dt="2022-02-05T21:05:30.561" v="3863" actId="20577"/>
          <ac:spMkLst>
            <pc:docMk/>
            <pc:sldMk cId="3107614629" sldId="392"/>
            <ac:spMk id="3" creationId="{21055229-DF7A-4822-9E91-5899EA292D6A}"/>
          </ac:spMkLst>
        </pc:spChg>
      </pc:sldChg>
      <pc:sldChg chg="modSp add mod">
        <pc:chgData name="Thomas.OShaughnessy" userId="41c961a5-8e2a-4b84-9b5a-ba0a6bc81416" providerId="ADAL" clId="{8D2BBA75-7F4B-4767-94CC-A8D2D01DAD6A}" dt="2022-02-05T21:05:43.414" v="3879" actId="20577"/>
        <pc:sldMkLst>
          <pc:docMk/>
          <pc:sldMk cId="4275309121" sldId="393"/>
        </pc:sldMkLst>
        <pc:spChg chg="mod">
          <ac:chgData name="Thomas.OShaughnessy" userId="41c961a5-8e2a-4b84-9b5a-ba0a6bc81416" providerId="ADAL" clId="{8D2BBA75-7F4B-4767-94CC-A8D2D01DAD6A}" dt="2022-02-05T21:05:43.414" v="3879" actId="20577"/>
          <ac:spMkLst>
            <pc:docMk/>
            <pc:sldMk cId="4275309121" sldId="393"/>
            <ac:spMk id="3" creationId="{21055229-DF7A-4822-9E91-5899EA292D6A}"/>
          </ac:spMkLst>
        </pc:spChg>
      </pc:sldChg>
      <pc:sldChg chg="modSp add mod">
        <pc:chgData name="Thomas.OShaughnessy" userId="41c961a5-8e2a-4b84-9b5a-ba0a6bc81416" providerId="ADAL" clId="{8D2BBA75-7F4B-4767-94CC-A8D2D01DAD6A}" dt="2022-02-05T21:05:56.351" v="3889" actId="20577"/>
        <pc:sldMkLst>
          <pc:docMk/>
          <pc:sldMk cId="1708123284" sldId="394"/>
        </pc:sldMkLst>
        <pc:spChg chg="mod">
          <ac:chgData name="Thomas.OShaughnessy" userId="41c961a5-8e2a-4b84-9b5a-ba0a6bc81416" providerId="ADAL" clId="{8D2BBA75-7F4B-4767-94CC-A8D2D01DAD6A}" dt="2022-02-05T20:41:29.172" v="3064" actId="20577"/>
          <ac:spMkLst>
            <pc:docMk/>
            <pc:sldMk cId="1708123284" sldId="394"/>
            <ac:spMk id="2" creationId="{01B3C7DE-94D5-4C54-8566-0F55E2DE0511}"/>
          </ac:spMkLst>
        </pc:spChg>
        <pc:spChg chg="mod">
          <ac:chgData name="Thomas.OShaughnessy" userId="41c961a5-8e2a-4b84-9b5a-ba0a6bc81416" providerId="ADAL" clId="{8D2BBA75-7F4B-4767-94CC-A8D2D01DAD6A}" dt="2022-02-05T21:05:56.351" v="3889" actId="20577"/>
          <ac:spMkLst>
            <pc:docMk/>
            <pc:sldMk cId="1708123284" sldId="394"/>
            <ac:spMk id="3" creationId="{21055229-DF7A-4822-9E91-5899EA292D6A}"/>
          </ac:spMkLst>
        </pc:spChg>
      </pc:sldChg>
      <pc:sldChg chg="modSp add mod ord">
        <pc:chgData name="Thomas.OShaughnessy" userId="41c961a5-8e2a-4b84-9b5a-ba0a6bc81416" providerId="ADAL" clId="{8D2BBA75-7F4B-4767-94CC-A8D2D01DAD6A}" dt="2022-02-05T21:06:07.703" v="3898" actId="20577"/>
        <pc:sldMkLst>
          <pc:docMk/>
          <pc:sldMk cId="3549012373" sldId="395"/>
        </pc:sldMkLst>
        <pc:spChg chg="mod">
          <ac:chgData name="Thomas.OShaughnessy" userId="41c961a5-8e2a-4b84-9b5a-ba0a6bc81416" providerId="ADAL" clId="{8D2BBA75-7F4B-4767-94CC-A8D2D01DAD6A}" dt="2022-02-05T20:27:56.146" v="2568" actId="20577"/>
          <ac:spMkLst>
            <pc:docMk/>
            <pc:sldMk cId="3549012373" sldId="395"/>
            <ac:spMk id="2" creationId="{01B3C7DE-94D5-4C54-8566-0F55E2DE0511}"/>
          </ac:spMkLst>
        </pc:spChg>
        <pc:spChg chg="mod">
          <ac:chgData name="Thomas.OShaughnessy" userId="41c961a5-8e2a-4b84-9b5a-ba0a6bc81416" providerId="ADAL" clId="{8D2BBA75-7F4B-4767-94CC-A8D2D01DAD6A}" dt="2022-02-05T21:06:07.703" v="3898" actId="20577"/>
          <ac:spMkLst>
            <pc:docMk/>
            <pc:sldMk cId="3549012373" sldId="395"/>
            <ac:spMk id="3" creationId="{21055229-DF7A-4822-9E91-5899EA292D6A}"/>
          </ac:spMkLst>
        </pc:spChg>
      </pc:sldChg>
      <pc:sldChg chg="modSp add mod">
        <pc:chgData name="Thomas.OShaughnessy" userId="41c961a5-8e2a-4b84-9b5a-ba0a6bc81416" providerId="ADAL" clId="{8D2BBA75-7F4B-4767-94CC-A8D2D01DAD6A}" dt="2022-02-05T20:29:27.018" v="2672" actId="108"/>
        <pc:sldMkLst>
          <pc:docMk/>
          <pc:sldMk cId="1966402943" sldId="396"/>
        </pc:sldMkLst>
        <pc:spChg chg="mod">
          <ac:chgData name="Thomas.OShaughnessy" userId="41c961a5-8e2a-4b84-9b5a-ba0a6bc81416" providerId="ADAL" clId="{8D2BBA75-7F4B-4767-94CC-A8D2D01DAD6A}" dt="2022-02-05T20:26:50.778" v="2487" actId="6549"/>
          <ac:spMkLst>
            <pc:docMk/>
            <pc:sldMk cId="1966402943" sldId="396"/>
            <ac:spMk id="2" creationId="{01B3C7DE-94D5-4C54-8566-0F55E2DE0511}"/>
          </ac:spMkLst>
        </pc:spChg>
        <pc:spChg chg="mod">
          <ac:chgData name="Thomas.OShaughnessy" userId="41c961a5-8e2a-4b84-9b5a-ba0a6bc81416" providerId="ADAL" clId="{8D2BBA75-7F4B-4767-94CC-A8D2D01DAD6A}" dt="2022-02-05T20:29:27.018" v="2672" actId="108"/>
          <ac:spMkLst>
            <pc:docMk/>
            <pc:sldMk cId="1966402943" sldId="396"/>
            <ac:spMk id="3" creationId="{21055229-DF7A-4822-9E91-5899EA292D6A}"/>
          </ac:spMkLst>
        </pc:spChg>
      </pc:sldChg>
      <pc:sldChg chg="modSp add mod">
        <pc:chgData name="Thomas.OShaughnessy" userId="41c961a5-8e2a-4b84-9b5a-ba0a6bc81416" providerId="ADAL" clId="{8D2BBA75-7F4B-4767-94CC-A8D2D01DAD6A}" dt="2022-02-05T21:06:20.999" v="3907" actId="20577"/>
        <pc:sldMkLst>
          <pc:docMk/>
          <pc:sldMk cId="301352559" sldId="397"/>
        </pc:sldMkLst>
        <pc:spChg chg="mod">
          <ac:chgData name="Thomas.OShaughnessy" userId="41c961a5-8e2a-4b84-9b5a-ba0a6bc81416" providerId="ADAL" clId="{8D2BBA75-7F4B-4767-94CC-A8D2D01DAD6A}" dt="2022-02-05T21:06:20.999" v="3907" actId="20577"/>
          <ac:spMkLst>
            <pc:docMk/>
            <pc:sldMk cId="301352559" sldId="397"/>
            <ac:spMk id="3" creationId="{21055229-DF7A-4822-9E91-5899EA292D6A}"/>
          </ac:spMkLst>
        </pc:spChg>
      </pc:sldChg>
      <pc:sldChg chg="new">
        <pc:chgData name="Thomas.OShaughnessy" userId="41c961a5-8e2a-4b84-9b5a-ba0a6bc81416" providerId="ADAL" clId="{8D2BBA75-7F4B-4767-94CC-A8D2D01DAD6A}" dt="2022-02-05T20:41:47.825" v="3065" actId="680"/>
        <pc:sldMkLst>
          <pc:docMk/>
          <pc:sldMk cId="526781174" sldId="398"/>
        </pc:sldMkLst>
      </pc:sldChg>
      <pc:sldChg chg="modSp new mod">
        <pc:chgData name="Thomas.OShaughnessy" userId="41c961a5-8e2a-4b84-9b5a-ba0a6bc81416" providerId="ADAL" clId="{8D2BBA75-7F4B-4767-94CC-A8D2D01DAD6A}" dt="2022-02-05T21:16:13.251" v="3928" actId="403"/>
        <pc:sldMkLst>
          <pc:docMk/>
          <pc:sldMk cId="581170629" sldId="399"/>
        </pc:sldMkLst>
        <pc:spChg chg="mod">
          <ac:chgData name="Thomas.OShaughnessy" userId="41c961a5-8e2a-4b84-9b5a-ba0a6bc81416" providerId="ADAL" clId="{8D2BBA75-7F4B-4767-94CC-A8D2D01DAD6A}" dt="2022-02-05T21:07:02.056" v="3927" actId="20577"/>
          <ac:spMkLst>
            <pc:docMk/>
            <pc:sldMk cId="581170629" sldId="399"/>
            <ac:spMk id="2" creationId="{F15F6D77-640E-4FB6-9111-55EEFF1F041A}"/>
          </ac:spMkLst>
        </pc:spChg>
        <pc:spChg chg="mod">
          <ac:chgData name="Thomas.OShaughnessy" userId="41c961a5-8e2a-4b84-9b5a-ba0a6bc81416" providerId="ADAL" clId="{8D2BBA75-7F4B-4767-94CC-A8D2D01DAD6A}" dt="2022-02-05T21:16:13.251" v="3928" actId="403"/>
          <ac:spMkLst>
            <pc:docMk/>
            <pc:sldMk cId="581170629" sldId="399"/>
            <ac:spMk id="3" creationId="{519F2C5F-BD44-4F77-A4E5-2D4575C0A9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8D53C-149F-6740-BCDE-ADDE24609432}" type="datetimeFigureOut">
              <a:rPr lang="en-US" smtClean="0"/>
              <a:t>2/5/2022</a:t>
            </a:fld>
            <a:endParaRPr lang="en-US"/>
          </a:p>
        </p:txBody>
      </p:sp>
      <p:sp>
        <p:nvSpPr>
          <p:cNvPr id="4" name="Slide Image Placeholder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37FE-F796-2E41-88C3-6EBCF174D120}" type="slidenum">
              <a:rPr lang="en-US" smtClean="0"/>
              <a:t>‹#›</a:t>
            </a:fld>
            <a:endParaRPr lang="en-US"/>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4553657-6296-4C45-87F0-F8201AB40687}" type="slidenum">
              <a:rPr lang="en-GB" smtClean="0"/>
              <a:t>11</a:t>
            </a:fld>
            <a:endParaRPr lang="en-GB"/>
          </a:p>
        </p:txBody>
      </p:sp>
    </p:spTree>
    <p:extLst>
      <p:ext uri="{BB962C8B-B14F-4D97-AF65-F5344CB8AC3E}">
        <p14:creationId xmlns:p14="http://schemas.microsoft.com/office/powerpoint/2010/main" val="332364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4553657-6296-4C45-87F0-F8201AB40687}" type="slidenum">
              <a:rPr lang="en-GB" smtClean="0"/>
              <a:t>23</a:t>
            </a:fld>
            <a:endParaRPr lang="en-GB"/>
          </a:p>
        </p:txBody>
      </p:sp>
    </p:spTree>
    <p:extLst>
      <p:ext uri="{BB962C8B-B14F-4D97-AF65-F5344CB8AC3E}">
        <p14:creationId xmlns:p14="http://schemas.microsoft.com/office/powerpoint/2010/main" val="3656069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7776000"/>
            <a:ext cx="10080000" cy="796487"/>
          </a:xfrm>
        </p:spPr>
        <p:txBody>
          <a:bodyPr anchor="t">
            <a:normAutofit/>
          </a:bodyPr>
          <a:lstStyle>
            <a:lvl1pPr algn="l">
              <a:defRPr sz="4500">
                <a:solidFill>
                  <a:schemeClr val="bg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864000" y="8572487"/>
            <a:ext cx="10080000" cy="796487"/>
          </a:xfrm>
        </p:spPr>
        <p:txBody>
          <a:bodyPr anchor="t">
            <a:normAutofit/>
          </a:bodyPr>
          <a:lstStyle>
            <a:lvl1pPr marL="0" indent="0" algn="l">
              <a:buNone/>
              <a:defRPr sz="3500">
                <a:solidFill>
                  <a:srgbClr val="00A956"/>
                </a:solidFill>
                <a:latin typeface="Georgia" panose="02040502050405020303" pitchFamily="18" charset="0"/>
              </a:defRPr>
            </a:lvl1pPr>
            <a:lvl2pPr marL="609671" indent="0" algn="ctr">
              <a:buNone/>
              <a:defRPr sz="2667"/>
            </a:lvl2pPr>
            <a:lvl3pPr marL="1219342" indent="0" algn="ctr">
              <a:buNone/>
              <a:defRPr sz="2400"/>
            </a:lvl3pPr>
            <a:lvl4pPr marL="1829014" indent="0" algn="ctr">
              <a:buNone/>
              <a:defRPr sz="2134"/>
            </a:lvl4pPr>
            <a:lvl5pPr marL="2438685" indent="0" algn="ctr">
              <a:buNone/>
              <a:defRPr sz="2134"/>
            </a:lvl5pPr>
            <a:lvl6pPr marL="3048356" indent="0" algn="ctr">
              <a:buNone/>
              <a:defRPr sz="2134"/>
            </a:lvl6pPr>
            <a:lvl7pPr marL="3658027" indent="0" algn="ctr">
              <a:buNone/>
              <a:defRPr sz="2134"/>
            </a:lvl7pPr>
            <a:lvl8pPr marL="4267697" indent="0" algn="ctr">
              <a:buNone/>
              <a:defRPr sz="2134"/>
            </a:lvl8pPr>
            <a:lvl9pPr marL="4877370" indent="0" algn="ctr">
              <a:buNone/>
              <a:defRPr sz="2134"/>
            </a:lvl9pPr>
          </a:lstStyle>
          <a:p>
            <a:r>
              <a:rPr lang="en-GB"/>
              <a:t>Click to edit Master subtitle style</a:t>
            </a:r>
            <a:endParaRPr lang="en-US" dirty="0"/>
          </a:p>
        </p:txBody>
      </p:sp>
    </p:spTree>
    <p:extLst>
      <p:ext uri="{BB962C8B-B14F-4D97-AF65-F5344CB8AC3E}">
        <p14:creationId xmlns:p14="http://schemas.microsoft.com/office/powerpoint/2010/main" val="187172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4663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411269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6480000"/>
            <a:ext cx="10080000" cy="1808233"/>
          </a:xfrm>
        </p:spPr>
        <p:txBody>
          <a:bodyPr anchor="t">
            <a:normAutofit/>
          </a:bodyPr>
          <a:lstStyle>
            <a:lvl1pPr algn="l">
              <a:defRPr sz="4700" b="1">
                <a:solidFill>
                  <a:srgbClr val="00A956"/>
                </a:solidFill>
                <a:latin typeface="Helvetica" pitchFamily="2" charset="0"/>
              </a:defRPr>
            </a:lvl1pPr>
          </a:lstStyle>
          <a:p>
            <a:r>
              <a:rPr lang="en-GB"/>
              <a:t>Click to edit Master title style</a:t>
            </a:r>
            <a:endParaRPr lang="en-US" dirty="0"/>
          </a:p>
        </p:txBody>
      </p:sp>
    </p:spTree>
    <p:extLst>
      <p:ext uri="{BB962C8B-B14F-4D97-AF65-F5344CB8AC3E}">
        <p14:creationId xmlns:p14="http://schemas.microsoft.com/office/powerpoint/2010/main" val="203210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864000" y="3744000"/>
            <a:ext cx="10800000" cy="672893"/>
          </a:xfrm>
        </p:spPr>
        <p:txBody>
          <a:bodyPr anchor="t"/>
          <a:lstStyle>
            <a:lvl1pPr>
              <a:defRPr sz="45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864000" y="4416893"/>
            <a:ext cx="10800000" cy="662313"/>
          </a:xfrm>
        </p:spPr>
        <p:txBody>
          <a:bodyPr anchor="t"/>
          <a:lstStyle>
            <a:lvl1pPr marL="0" indent="0">
              <a:buNone/>
              <a:defRPr sz="3000">
                <a:solidFill>
                  <a:srgbClr val="005336"/>
                </a:solidFill>
              </a:defRPr>
            </a:lvl1pPr>
            <a:lvl2pPr marL="609671" indent="0">
              <a:buNone/>
              <a:defRPr sz="2667">
                <a:solidFill>
                  <a:schemeClr val="tx1">
                    <a:tint val="75000"/>
                  </a:schemeClr>
                </a:solidFill>
              </a:defRPr>
            </a:lvl2pPr>
            <a:lvl3pPr marL="1219342" indent="0">
              <a:buNone/>
              <a:defRPr sz="2400">
                <a:solidFill>
                  <a:schemeClr val="tx1">
                    <a:tint val="75000"/>
                  </a:schemeClr>
                </a:solidFill>
              </a:defRPr>
            </a:lvl3pPr>
            <a:lvl4pPr marL="1829014" indent="0">
              <a:buNone/>
              <a:defRPr sz="2134">
                <a:solidFill>
                  <a:schemeClr val="tx1">
                    <a:tint val="75000"/>
                  </a:schemeClr>
                </a:solidFill>
              </a:defRPr>
            </a:lvl4pPr>
            <a:lvl5pPr marL="2438685" indent="0">
              <a:buNone/>
              <a:defRPr sz="2134">
                <a:solidFill>
                  <a:schemeClr val="tx1">
                    <a:tint val="75000"/>
                  </a:schemeClr>
                </a:solidFill>
              </a:defRPr>
            </a:lvl5pPr>
            <a:lvl6pPr marL="3048356" indent="0">
              <a:buNone/>
              <a:defRPr sz="2134">
                <a:solidFill>
                  <a:schemeClr val="tx1">
                    <a:tint val="75000"/>
                  </a:schemeClr>
                </a:solidFill>
              </a:defRPr>
            </a:lvl6pPr>
            <a:lvl7pPr marL="3658027" indent="0">
              <a:buNone/>
              <a:defRPr sz="2134">
                <a:solidFill>
                  <a:schemeClr val="tx1">
                    <a:tint val="75000"/>
                  </a:schemeClr>
                </a:solidFill>
              </a:defRPr>
            </a:lvl7pPr>
            <a:lvl8pPr marL="4267697" indent="0">
              <a:buNone/>
              <a:defRPr sz="2134">
                <a:solidFill>
                  <a:schemeClr val="tx1">
                    <a:tint val="75000"/>
                  </a:schemeClr>
                </a:solidFill>
              </a:defRPr>
            </a:lvl8pPr>
            <a:lvl9pPr marL="4877370" indent="0">
              <a:buNone/>
              <a:defRPr sz="2134">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3384000" y="5400000"/>
            <a:ext cx="2376000" cy="756000"/>
          </a:xfrm>
        </p:spPr>
        <p:txBody>
          <a:bodyPr/>
          <a:lstStyle>
            <a:lvl1pPr marL="0" indent="0">
              <a:buNone/>
              <a:defRPr/>
            </a:lvl1pPr>
          </a:lstStyle>
          <a:p>
            <a:r>
              <a:rPr lang="en-GB"/>
              <a:t>Click icon to add picture</a:t>
            </a:r>
            <a:endParaRPr lang="en-US" dirty="0"/>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4000" y="5040000"/>
            <a:ext cx="2376000" cy="1485000"/>
          </a:xfrm>
          <a:prstGeom prst="rect">
            <a:avLst/>
          </a:prstGeom>
        </p:spPr>
      </p:pic>
    </p:spTree>
    <p:extLst>
      <p:ext uri="{BB962C8B-B14F-4D97-AF65-F5344CB8AC3E}">
        <p14:creationId xmlns:p14="http://schemas.microsoft.com/office/powerpoint/2010/main" val="623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43735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0" y="2412000"/>
            <a:ext cx="6909475"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8230405" y="2412000"/>
            <a:ext cx="6655766" cy="6445420"/>
          </a:xfrm>
        </p:spPr>
        <p:txBody>
          <a:bodyPr/>
          <a:lstStyle>
            <a:lvl1pPr>
              <a:lnSpc>
                <a:spcPts val="4300"/>
              </a:lnSpc>
              <a:defRPr sz="2500" b="1"/>
            </a:lvl1pPr>
            <a:lvl2pPr>
              <a:lnSpc>
                <a:spcPts val="4300"/>
              </a:lnSpc>
              <a:defRPr sz="2500" b="1"/>
            </a:lvl2pPr>
            <a:lvl3pPr>
              <a:lnSpc>
                <a:spcPts val="4300"/>
              </a:lnSpc>
              <a:defRPr sz="2500" b="1"/>
            </a:lvl3pPr>
            <a:lvl4pPr>
              <a:lnSpc>
                <a:spcPts val="4300"/>
              </a:lnSpc>
              <a:defRPr sz="2500" b="1"/>
            </a:lvl4pPr>
            <a:lvl5pPr>
              <a:lnSpc>
                <a:spcPts val="4300"/>
              </a:lnSpc>
              <a:defRPr sz="25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0" y="4355100"/>
            <a:ext cx="6909475"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Tree>
    <p:extLst>
      <p:ext uri="{BB962C8B-B14F-4D97-AF65-F5344CB8AC3E}">
        <p14:creationId xmlns:p14="http://schemas.microsoft.com/office/powerpoint/2010/main" val="20961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3" y="2412000"/>
            <a:ext cx="6480000"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3" y="4355100"/>
            <a:ext cx="6480000"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7560000" y="2412000"/>
            <a:ext cx="7920000" cy="5400000"/>
          </a:xfrm>
        </p:spPr>
        <p:txBody>
          <a:bodyPr/>
          <a:lstStyle>
            <a:lvl1pPr marL="0" indent="0">
              <a:buNone/>
              <a:defRPr/>
            </a:lvl1pPr>
          </a:lstStyle>
          <a:p>
            <a:r>
              <a:rPr lang="en-GB"/>
              <a:t>Click icon to add picture</a:t>
            </a:r>
            <a:endParaRPr lang="en-US" dirty="0"/>
          </a:p>
        </p:txBody>
      </p:sp>
    </p:spTree>
    <p:extLst>
      <p:ext uri="{BB962C8B-B14F-4D97-AF65-F5344CB8AC3E}">
        <p14:creationId xmlns:p14="http://schemas.microsoft.com/office/powerpoint/2010/main" val="23211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67406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5255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3568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462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864000" y="1224000"/>
            <a:ext cx="14022170" cy="104295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864000" y="2412000"/>
            <a:ext cx="14022170" cy="477258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864000" y="9360000"/>
            <a:ext cx="3657957" cy="540841"/>
          </a:xfrm>
          <a:prstGeom prst="rect">
            <a:avLst/>
          </a:prstGeom>
        </p:spPr>
        <p:txBody>
          <a:bodyPr vert="horz" lIns="91440" tIns="45720" rIns="91440" bIns="45720" rtlCol="0" anchor="ctr">
            <a:noAutofit/>
          </a:bodyPr>
          <a:lstStyle>
            <a:lvl1pPr algn="l">
              <a:defRPr sz="1600">
                <a:solidFill>
                  <a:srgbClr val="005336"/>
                </a:solidFill>
                <a:latin typeface="Helvetica" pitchFamily="2" charset="0"/>
              </a:defRPr>
            </a:lvl1pPr>
          </a:lstStyle>
          <a:p>
            <a:r>
              <a:rPr lang="en-IE"/>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4521957" y="9360000"/>
            <a:ext cx="5486936" cy="540841"/>
          </a:xfrm>
          <a:prstGeom prst="rect">
            <a:avLst/>
          </a:prstGeom>
        </p:spPr>
        <p:txBody>
          <a:bodyPr vert="horz" lIns="91440" tIns="45720" rIns="91440" bIns="45720" rtlCol="0" anchor="ctr">
            <a:noAutofit/>
          </a:bodyPr>
          <a:lstStyle>
            <a:lvl1pPr algn="ctr">
              <a:defRPr sz="160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10008893" y="9360000"/>
            <a:ext cx="2983207" cy="540841"/>
          </a:xfrm>
          <a:prstGeom prst="rect">
            <a:avLst/>
          </a:prstGeom>
        </p:spPr>
        <p:txBody>
          <a:bodyPr vert="horz" lIns="91440" tIns="45720" rIns="91440" bIns="45720" rtlCol="0" anchor="ctr">
            <a:noAutofit/>
          </a:bodyPr>
          <a:lstStyle>
            <a:lvl1pPr algn="r">
              <a:defRPr sz="160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3" r:id="rId5"/>
    <p:sldLayoutId id="2147483657" r:id="rId6"/>
    <p:sldLayoutId id="2147483659" r:id="rId7"/>
    <p:sldLayoutId id="2147483660" r:id="rId8"/>
    <p:sldLayoutId id="2147483661" r:id="rId9"/>
    <p:sldLayoutId id="2147483654" r:id="rId10"/>
    <p:sldLayoutId id="2147483655" r:id="rId11"/>
    <p:sldLayoutId id="2147483658" r:id="rId12"/>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adlet.com/thomas_oshaughnessy1/5wqfkmjh5hp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ghtkey.io/" TargetMode="Externa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9.jpeg"/><Relationship Id="rId5" Type="http://schemas.openxmlformats.org/officeDocument/2006/relationships/hyperlink" Target="https://www.youtube.com/watch?v=z9meXXhbAA0" TargetMode="External"/><Relationship Id="rId4" Type="http://schemas.openxmlformats.org/officeDocument/2006/relationships/hyperlink" Target="https://www.lightkey.io/free-text-edito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dyslexiefont.com/" TargetMode="Externa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28.png"/><Relationship Id="rId4" Type="http://schemas.openxmlformats.org/officeDocument/2006/relationships/hyperlink" Target="https://opendyslexic.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ul.ie/EATC" TargetMode="External"/><Relationship Id="rId2" Type="http://schemas.openxmlformats.org/officeDocument/2006/relationships/hyperlink" Target="mailto:thomas.oshaughnessy@ul.i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ulsites.ul.ie/itd/software-students"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985920" y="5906007"/>
            <a:ext cx="14872389" cy="796487"/>
          </a:xfrm>
        </p:spPr>
        <p:txBody>
          <a:bodyPr>
            <a:normAutofit fontScale="90000"/>
          </a:bodyPr>
          <a:lstStyle/>
          <a:p>
            <a:pPr marL="371475" indent="-371475">
              <a:spcBef>
                <a:spcPts val="0"/>
              </a:spcBef>
            </a:pPr>
            <a:r>
              <a:rPr lang="en-IE" sz="4800" b="1" dirty="0">
                <a:latin typeface="Baskerville Old Face" panose="02020602080505020303" pitchFamily="18" charset="0"/>
              </a:rPr>
              <a:t>Technology </a:t>
            </a:r>
            <a:r>
              <a:rPr lang="en-GB" sz="4800" b="1" dirty="0">
                <a:latin typeface="Baskerville Old Face" panose="02020602080505020303" pitchFamily="18" charset="0"/>
              </a:rPr>
              <a:t>Tools for Productivity and Accessibility – LevUL UP </a:t>
            </a:r>
            <a:endParaRPr lang="en-US" sz="4800" b="1" dirty="0">
              <a:latin typeface="Baskerville Old Face" panose="02020602080505020303" pitchFamily="18" charset="0"/>
            </a:endParaRPr>
          </a:p>
        </p:txBody>
      </p:sp>
      <p:sp>
        <p:nvSpPr>
          <p:cNvPr id="3" name="Subtitle 2">
            <a:extLst>
              <a:ext uri="{FF2B5EF4-FFF2-40B4-BE49-F238E27FC236}">
                <a16:creationId xmlns:a16="http://schemas.microsoft.com/office/drawing/2014/main" id="{6394F361-F4D6-E44D-BA05-8CE0226C3547}"/>
              </a:ext>
            </a:extLst>
          </p:cNvPr>
          <p:cNvSpPr>
            <a:spLocks noGrp="1"/>
          </p:cNvSpPr>
          <p:nvPr>
            <p:ph type="subTitle" idx="1"/>
          </p:nvPr>
        </p:nvSpPr>
        <p:spPr>
          <a:xfrm>
            <a:off x="985920" y="7553584"/>
            <a:ext cx="10080000" cy="796487"/>
          </a:xfrm>
        </p:spPr>
        <p:txBody>
          <a:bodyPr>
            <a:normAutofit fontScale="70000" lnSpcReduction="20000"/>
          </a:bodyPr>
          <a:lstStyle/>
          <a:p>
            <a:r>
              <a:rPr lang="en-IE" sz="3600" dirty="0"/>
              <a:t>Thomas O Shaughnessy</a:t>
            </a:r>
          </a:p>
          <a:p>
            <a:r>
              <a:rPr lang="en-IE" sz="3600" dirty="0"/>
              <a:t>Educational Assistive Technology Centre (EATC)</a:t>
            </a:r>
          </a:p>
          <a:p>
            <a:endParaRPr lang="en-US" dirty="0"/>
          </a:p>
        </p:txBody>
      </p:sp>
      <p:sp>
        <p:nvSpPr>
          <p:cNvPr id="5" name="TextBox 4">
            <a:extLst>
              <a:ext uri="{FF2B5EF4-FFF2-40B4-BE49-F238E27FC236}">
                <a16:creationId xmlns:a16="http://schemas.microsoft.com/office/drawing/2014/main" id="{29106C3D-737B-454F-B784-0814746F783C}"/>
              </a:ext>
            </a:extLst>
          </p:cNvPr>
          <p:cNvSpPr txBox="1"/>
          <p:nvPr/>
        </p:nvSpPr>
        <p:spPr>
          <a:xfrm>
            <a:off x="946305" y="8770915"/>
            <a:ext cx="9761024" cy="476412"/>
          </a:xfrm>
          <a:prstGeom prst="rect">
            <a:avLst/>
          </a:prstGeom>
          <a:noFill/>
        </p:spPr>
        <p:txBody>
          <a:bodyPr wrap="square">
            <a:spAutoFit/>
          </a:bodyPr>
          <a:lstStyle/>
          <a:p>
            <a:r>
              <a:rPr lang="en-GB" dirty="0">
                <a:solidFill>
                  <a:schemeClr val="bg1"/>
                </a:solidFill>
                <a:hlinkClick r:id="rId2"/>
              </a:rPr>
              <a:t>https://bit.ly/LevULUP</a:t>
            </a:r>
            <a:r>
              <a:rPr lang="en-GB" dirty="0">
                <a:solidFill>
                  <a:schemeClr val="bg1"/>
                </a:solidFill>
              </a:rPr>
              <a:t> (case sensitive)</a:t>
            </a:r>
          </a:p>
        </p:txBody>
      </p:sp>
      <p:pic>
        <p:nvPicPr>
          <p:cNvPr id="7" name="Picture 6" descr="QR code for Padlet Share">
            <a:extLst>
              <a:ext uri="{FF2B5EF4-FFF2-40B4-BE49-F238E27FC236}">
                <a16:creationId xmlns:a16="http://schemas.microsoft.com/office/drawing/2014/main" id="{42849E4C-A238-4618-A5A6-9806AC186791}"/>
              </a:ext>
            </a:extLst>
          </p:cNvPr>
          <p:cNvPicPr>
            <a:picLocks noChangeAspect="1"/>
          </p:cNvPicPr>
          <p:nvPr/>
        </p:nvPicPr>
        <p:blipFill>
          <a:blip r:embed="rId3"/>
          <a:stretch>
            <a:fillRect/>
          </a:stretch>
        </p:blipFill>
        <p:spPr>
          <a:xfrm>
            <a:off x="13402955" y="155677"/>
            <a:ext cx="2717032" cy="2717032"/>
          </a:xfrm>
          <a:prstGeom prst="rect">
            <a:avLst/>
          </a:prstGeom>
        </p:spPr>
      </p:pic>
    </p:spTree>
    <p:extLst>
      <p:ext uri="{BB962C8B-B14F-4D97-AF65-F5344CB8AC3E}">
        <p14:creationId xmlns:p14="http://schemas.microsoft.com/office/powerpoint/2010/main" val="125921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FC0-9FDE-407D-B02D-E4C277984BBD}"/>
              </a:ext>
            </a:extLst>
          </p:cNvPr>
          <p:cNvSpPr>
            <a:spLocks noGrp="1"/>
          </p:cNvSpPr>
          <p:nvPr>
            <p:ph type="title"/>
          </p:nvPr>
        </p:nvSpPr>
        <p:spPr/>
        <p:txBody>
          <a:bodyPr/>
          <a:lstStyle/>
          <a:p>
            <a:pPr algn="ctr"/>
            <a:r>
              <a:rPr lang="en-GB" dirty="0"/>
              <a:t>Writing Technologies </a:t>
            </a:r>
          </a:p>
        </p:txBody>
      </p:sp>
    </p:spTree>
    <p:extLst>
      <p:ext uri="{BB962C8B-B14F-4D97-AF65-F5344CB8AC3E}">
        <p14:creationId xmlns:p14="http://schemas.microsoft.com/office/powerpoint/2010/main" val="183794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07C0-79A9-4115-ABE0-7090A1A4A005}"/>
              </a:ext>
            </a:extLst>
          </p:cNvPr>
          <p:cNvSpPr>
            <a:spLocks noGrp="1"/>
          </p:cNvSpPr>
          <p:nvPr>
            <p:ph type="title"/>
          </p:nvPr>
        </p:nvSpPr>
        <p:spPr/>
        <p:txBody>
          <a:bodyPr/>
          <a:lstStyle/>
          <a:p>
            <a:r>
              <a:rPr lang="en-IE" sz="3960" dirty="0"/>
              <a:t>Writing Technology – Speech to Text (STT)</a:t>
            </a:r>
            <a:endParaRPr lang="en-IE" dirty="0"/>
          </a:p>
        </p:txBody>
      </p:sp>
      <p:sp>
        <p:nvSpPr>
          <p:cNvPr id="3" name="Content Placeholder 2">
            <a:extLst>
              <a:ext uri="{FF2B5EF4-FFF2-40B4-BE49-F238E27FC236}">
                <a16:creationId xmlns:a16="http://schemas.microsoft.com/office/drawing/2014/main" id="{04E2F9F5-C367-4C42-8AD8-C943999203A9}"/>
              </a:ext>
            </a:extLst>
          </p:cNvPr>
          <p:cNvSpPr>
            <a:spLocks noGrp="1"/>
          </p:cNvSpPr>
          <p:nvPr>
            <p:ph idx="1"/>
          </p:nvPr>
        </p:nvSpPr>
        <p:spPr>
          <a:xfrm>
            <a:off x="864001" y="2922340"/>
            <a:ext cx="12325733" cy="3901490"/>
          </a:xfrm>
        </p:spPr>
        <p:txBody>
          <a:bodyPr/>
          <a:lstStyle/>
          <a:p>
            <a:r>
              <a:rPr lang="en-IE" sz="2800" dirty="0"/>
              <a:t>Dragon Naturally Speaking v15</a:t>
            </a:r>
          </a:p>
          <a:p>
            <a:r>
              <a:rPr lang="en-IE" sz="2800" dirty="0"/>
              <a:t>Physical, Ongoing Illness &amp; SpLD</a:t>
            </a:r>
          </a:p>
          <a:p>
            <a:r>
              <a:rPr lang="en-IE" sz="2800" dirty="0"/>
              <a:t>Features</a:t>
            </a:r>
          </a:p>
          <a:p>
            <a:pPr lvl="1"/>
            <a:r>
              <a:rPr lang="en-IE" sz="2800" dirty="0"/>
              <a:t>Dictation</a:t>
            </a:r>
          </a:p>
          <a:p>
            <a:pPr lvl="1"/>
            <a:r>
              <a:rPr lang="en-IE" sz="2800" dirty="0"/>
              <a:t>Custom Commands</a:t>
            </a:r>
          </a:p>
          <a:p>
            <a:pPr lvl="1"/>
            <a:r>
              <a:rPr lang="en-IE" sz="2800" dirty="0"/>
              <a:t>Boilerplate Text</a:t>
            </a:r>
          </a:p>
          <a:p>
            <a:pPr lvl="1"/>
            <a:r>
              <a:rPr lang="en-IE" sz="2800" dirty="0"/>
              <a:t>Formatting</a:t>
            </a:r>
          </a:p>
          <a:p>
            <a:pPr lvl="1"/>
            <a:r>
              <a:rPr lang="en-IE" sz="2800" dirty="0"/>
              <a:t>Customisation</a:t>
            </a:r>
          </a:p>
          <a:p>
            <a:r>
              <a:rPr lang="en-IE" sz="2800" dirty="0"/>
              <a:t>Programming in Java</a:t>
            </a:r>
          </a:p>
          <a:p>
            <a:r>
              <a:rPr lang="en-IE" sz="2800" dirty="0"/>
              <a:t>Dictate in Word (Alt + ¬)</a:t>
            </a:r>
          </a:p>
          <a:p>
            <a:pPr marL="0" indent="0">
              <a:buNone/>
            </a:pPr>
            <a:endParaRPr lang="en-IE" sz="2800" dirty="0"/>
          </a:p>
        </p:txBody>
      </p:sp>
      <p:sp>
        <p:nvSpPr>
          <p:cNvPr id="4" name="Date Placeholder 3">
            <a:extLst>
              <a:ext uri="{FF2B5EF4-FFF2-40B4-BE49-F238E27FC236}">
                <a16:creationId xmlns:a16="http://schemas.microsoft.com/office/drawing/2014/main" id="{39F26174-DBD2-471B-A9E0-3D9D596D2606}"/>
              </a:ext>
            </a:extLst>
          </p:cNvPr>
          <p:cNvSpPr>
            <a:spLocks noGrp="1"/>
          </p:cNvSpPr>
          <p:nvPr>
            <p:ph type="dt" sz="half" idx="10"/>
          </p:nvPr>
        </p:nvSpPr>
        <p:spPr/>
        <p:txBody>
          <a:bodyPr/>
          <a:lstStyle/>
          <a:p>
            <a:fld id="{154C8C7A-34F3-4035-ACA9-8B75D6857D9A}" type="datetime1">
              <a:rPr lang="en-US" smtClean="0"/>
              <a:t>2/5/2022</a:t>
            </a:fld>
            <a:endParaRPr lang="en-US" dirty="0"/>
          </a:p>
        </p:txBody>
      </p:sp>
      <p:pic>
        <p:nvPicPr>
          <p:cNvPr id="6" name="Picture 2" descr="Dragon NaturallySpeaking: Then &amp;amp; Now | Equal Entry">
            <a:extLst>
              <a:ext uri="{FF2B5EF4-FFF2-40B4-BE49-F238E27FC236}">
                <a16:creationId xmlns:a16="http://schemas.microsoft.com/office/drawing/2014/main" id="{24F7B56C-83F8-43B4-8A29-0CD083EAF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374" y="2212043"/>
            <a:ext cx="6992796" cy="317854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ragon Professional Individual v15 review: Excellent dictation, but audio  transcription needs work Review | ZDNet">
            <a:extLst>
              <a:ext uri="{FF2B5EF4-FFF2-40B4-BE49-F238E27FC236}">
                <a16:creationId xmlns:a16="http://schemas.microsoft.com/office/drawing/2014/main" id="{FA97A034-CA04-4675-B7C8-9A701921ED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8197" y="4900865"/>
            <a:ext cx="7609900" cy="33602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40750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C7DE-94D5-4C54-8566-0F55E2DE0511}"/>
              </a:ext>
            </a:extLst>
          </p:cNvPr>
          <p:cNvSpPr>
            <a:spLocks noGrp="1"/>
          </p:cNvSpPr>
          <p:nvPr>
            <p:ph type="title"/>
          </p:nvPr>
        </p:nvSpPr>
        <p:spPr/>
        <p:txBody>
          <a:bodyPr/>
          <a:lstStyle/>
          <a:p>
            <a:r>
              <a:rPr lang="en-GB" sz="4800" dirty="0">
                <a:solidFill>
                  <a:srgbClr val="FF0000"/>
                </a:solidFill>
              </a:rPr>
              <a:t>Activity</a:t>
            </a:r>
            <a:r>
              <a:rPr lang="en-GB" sz="4800" dirty="0"/>
              <a:t>:</a:t>
            </a:r>
            <a:endParaRPr lang="en-GB" dirty="0"/>
          </a:p>
        </p:txBody>
      </p:sp>
      <p:sp>
        <p:nvSpPr>
          <p:cNvPr id="3" name="Content Placeholder 2">
            <a:extLst>
              <a:ext uri="{FF2B5EF4-FFF2-40B4-BE49-F238E27FC236}">
                <a16:creationId xmlns:a16="http://schemas.microsoft.com/office/drawing/2014/main" id="{21055229-DF7A-4822-9E91-5899EA292D6A}"/>
              </a:ext>
            </a:extLst>
          </p:cNvPr>
          <p:cNvSpPr>
            <a:spLocks noGrp="1"/>
          </p:cNvSpPr>
          <p:nvPr>
            <p:ph idx="1"/>
          </p:nvPr>
        </p:nvSpPr>
        <p:spPr/>
        <p:txBody>
          <a:bodyPr/>
          <a:lstStyle/>
          <a:p>
            <a:r>
              <a:rPr lang="en-GB" sz="5400" dirty="0"/>
              <a:t>Practice using Dictate on Word (5 mins)</a:t>
            </a:r>
          </a:p>
          <a:p>
            <a:r>
              <a:rPr lang="en-GB" dirty="0">
                <a:solidFill>
                  <a:srgbClr val="FF0000"/>
                </a:solidFill>
              </a:rPr>
              <a:t>Note 1: Try turning it on and off using the Alt + ¬ (below Escape key)</a:t>
            </a:r>
          </a:p>
          <a:p>
            <a:pPr algn="l">
              <a:buFont typeface="Arial" panose="020B0604020202020204" pitchFamily="34" charset="0"/>
              <a:buChar char="•"/>
            </a:pPr>
            <a:r>
              <a:rPr lang="en-GB" dirty="0">
                <a:solidFill>
                  <a:srgbClr val="FF0000"/>
                </a:solidFill>
              </a:rPr>
              <a:t>Note 2: Trying using Commands (examples below)</a:t>
            </a:r>
          </a:p>
          <a:p>
            <a:pPr lvl="1"/>
            <a:r>
              <a:rPr lang="en-GB" dirty="0"/>
              <a:t>Punctuation commands include:</a:t>
            </a:r>
          </a:p>
          <a:p>
            <a:pPr lvl="2"/>
            <a:r>
              <a:rPr lang="en-GB" dirty="0"/>
              <a:t>full stop = .</a:t>
            </a:r>
          </a:p>
          <a:p>
            <a:pPr lvl="2"/>
            <a:r>
              <a:rPr lang="en-GB" dirty="0"/>
              <a:t>comma = ,</a:t>
            </a:r>
          </a:p>
          <a:p>
            <a:pPr lvl="2"/>
            <a:r>
              <a:rPr lang="en-GB" dirty="0"/>
              <a:t>question mark = ?</a:t>
            </a:r>
          </a:p>
          <a:p>
            <a:pPr lvl="2"/>
            <a:r>
              <a:rPr lang="en-GB" dirty="0"/>
              <a:t>open quotes / close quotes = "</a:t>
            </a:r>
          </a:p>
          <a:p>
            <a:pPr lvl="2"/>
            <a:r>
              <a:rPr lang="en-GB" dirty="0"/>
              <a:t>left / open parentheses = (</a:t>
            </a:r>
          </a:p>
          <a:p>
            <a:pPr lvl="2"/>
            <a:r>
              <a:rPr lang="en-GB" dirty="0"/>
              <a:t>right / close parentheses = )</a:t>
            </a:r>
          </a:p>
          <a:p>
            <a:pPr lvl="1"/>
            <a:r>
              <a:rPr lang="en-GB" dirty="0"/>
              <a:t>Editing commands include:</a:t>
            </a:r>
          </a:p>
          <a:p>
            <a:pPr lvl="2"/>
            <a:r>
              <a:rPr lang="en-GB" dirty="0"/>
              <a:t>new line = add a new line</a:t>
            </a:r>
          </a:p>
          <a:p>
            <a:pPr lvl="2"/>
            <a:r>
              <a:rPr lang="en-GB" dirty="0"/>
              <a:t>delete = remove the last word</a:t>
            </a:r>
          </a:p>
          <a:p>
            <a:endParaRPr lang="en-GB" dirty="0"/>
          </a:p>
        </p:txBody>
      </p:sp>
      <p:sp>
        <p:nvSpPr>
          <p:cNvPr id="4" name="Date Placeholder 3">
            <a:extLst>
              <a:ext uri="{FF2B5EF4-FFF2-40B4-BE49-F238E27FC236}">
                <a16:creationId xmlns:a16="http://schemas.microsoft.com/office/drawing/2014/main" id="{8A46D877-FAAC-4D21-A87F-D20283F134A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27530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ED0C-C255-4841-A654-63802A9739DB}"/>
              </a:ext>
            </a:extLst>
          </p:cNvPr>
          <p:cNvSpPr>
            <a:spLocks noGrp="1"/>
          </p:cNvSpPr>
          <p:nvPr>
            <p:ph type="title"/>
          </p:nvPr>
        </p:nvSpPr>
        <p:spPr>
          <a:xfrm>
            <a:off x="576882" y="1222295"/>
            <a:ext cx="8805988" cy="2163307"/>
          </a:xfrm>
        </p:spPr>
        <p:txBody>
          <a:bodyPr>
            <a:normAutofit/>
          </a:bodyPr>
          <a:lstStyle/>
          <a:p>
            <a:r>
              <a:rPr lang="en-IE" dirty="0"/>
              <a:t>Writing Support - Grammarly</a:t>
            </a:r>
          </a:p>
        </p:txBody>
      </p:sp>
      <p:sp>
        <p:nvSpPr>
          <p:cNvPr id="3" name="Content Placeholder 2">
            <a:extLst>
              <a:ext uri="{FF2B5EF4-FFF2-40B4-BE49-F238E27FC236}">
                <a16:creationId xmlns:a16="http://schemas.microsoft.com/office/drawing/2014/main" id="{AD0FE45B-E3D5-4980-8E3B-A45B77542DBA}"/>
              </a:ext>
            </a:extLst>
          </p:cNvPr>
          <p:cNvSpPr>
            <a:spLocks noGrp="1"/>
          </p:cNvSpPr>
          <p:nvPr>
            <p:ph idx="1"/>
          </p:nvPr>
        </p:nvSpPr>
        <p:spPr>
          <a:xfrm>
            <a:off x="576882" y="2834315"/>
            <a:ext cx="10554321" cy="5735684"/>
          </a:xfrm>
        </p:spPr>
        <p:txBody>
          <a:bodyPr anchor="ctr">
            <a:normAutofit fontScale="92500"/>
          </a:bodyPr>
          <a:lstStyle/>
          <a:p>
            <a:r>
              <a:rPr lang="en-IE" sz="3200" dirty="0"/>
              <a:t>Grammarly</a:t>
            </a:r>
          </a:p>
          <a:p>
            <a:pPr lvl="1"/>
            <a:r>
              <a:rPr lang="en-IE" sz="3200" dirty="0"/>
              <a:t>Premium vs Free</a:t>
            </a:r>
          </a:p>
          <a:p>
            <a:r>
              <a:rPr lang="en-IE" sz="3200" dirty="0"/>
              <a:t>Windows vs Mac</a:t>
            </a:r>
          </a:p>
          <a:p>
            <a:r>
              <a:rPr lang="en-IE" sz="3200" dirty="0"/>
              <a:t>Grammarly</a:t>
            </a:r>
          </a:p>
          <a:p>
            <a:pPr lvl="1"/>
            <a:r>
              <a:rPr lang="en-IE" sz="3200" dirty="0"/>
              <a:t>Adjust Goals</a:t>
            </a:r>
          </a:p>
          <a:p>
            <a:pPr lvl="1"/>
            <a:r>
              <a:rPr lang="en-IE" sz="3200" dirty="0"/>
              <a:t>Correctness – Spelling Grammar &amp; Punctuation (Free)</a:t>
            </a:r>
          </a:p>
          <a:p>
            <a:pPr lvl="1"/>
            <a:r>
              <a:rPr lang="en-IE" sz="3200" dirty="0"/>
              <a:t>Clarity – Clarity of sentences and Conciseness (wordy)</a:t>
            </a:r>
          </a:p>
          <a:p>
            <a:pPr lvl="1"/>
            <a:r>
              <a:rPr lang="en-IE" sz="3200" dirty="0"/>
              <a:t>Engagement – Variety (repetition of words)</a:t>
            </a:r>
          </a:p>
          <a:p>
            <a:pPr lvl="1"/>
            <a:r>
              <a:rPr lang="en-IE" sz="3200" dirty="0"/>
              <a:t>Delivery – Tone, Formality etc.</a:t>
            </a:r>
          </a:p>
          <a:p>
            <a:pPr lvl="1"/>
            <a:r>
              <a:rPr lang="en-IE" sz="3200" dirty="0"/>
              <a:t>Plagiarism detection – link to articles/content</a:t>
            </a:r>
          </a:p>
          <a:p>
            <a:pPr lvl="1"/>
            <a:r>
              <a:rPr lang="en-IE" sz="3200" dirty="0"/>
              <a:t>Settings – English US/UK</a:t>
            </a:r>
          </a:p>
          <a:p>
            <a:pPr>
              <a:lnSpc>
                <a:spcPct val="90000"/>
              </a:lnSpc>
            </a:pPr>
            <a:endParaRPr lang="en-IE" dirty="0">
              <a:solidFill>
                <a:schemeClr val="bg1"/>
              </a:solidFill>
            </a:endParaRPr>
          </a:p>
        </p:txBody>
      </p:sp>
      <p:pic>
        <p:nvPicPr>
          <p:cNvPr id="6" name="Picture 5" descr="Grammarly Toolbar">
            <a:extLst>
              <a:ext uri="{FF2B5EF4-FFF2-40B4-BE49-F238E27FC236}">
                <a16:creationId xmlns:a16="http://schemas.microsoft.com/office/drawing/2014/main" id="{4A945821-5713-4176-8A50-BC31B2429D03}"/>
              </a:ext>
            </a:extLst>
          </p:cNvPr>
          <p:cNvPicPr>
            <a:picLocks noChangeAspect="1"/>
          </p:cNvPicPr>
          <p:nvPr/>
        </p:nvPicPr>
        <p:blipFill>
          <a:blip r:embed="rId3"/>
          <a:stretch>
            <a:fillRect/>
          </a:stretch>
        </p:blipFill>
        <p:spPr>
          <a:xfrm>
            <a:off x="4866968" y="2303948"/>
            <a:ext cx="11056644" cy="1483209"/>
          </a:xfrm>
          <a:prstGeom prst="rect">
            <a:avLst/>
          </a:prstGeom>
        </p:spPr>
      </p:pic>
    </p:spTree>
    <p:custDataLst>
      <p:tags r:id="rId1"/>
    </p:custDataLst>
    <p:extLst>
      <p:ext uri="{BB962C8B-B14F-4D97-AF65-F5344CB8AC3E}">
        <p14:creationId xmlns:p14="http://schemas.microsoft.com/office/powerpoint/2010/main" val="41762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A758-190B-4EA0-B9D0-030BD0DE4C25}"/>
              </a:ext>
            </a:extLst>
          </p:cNvPr>
          <p:cNvSpPr>
            <a:spLocks noGrp="1"/>
          </p:cNvSpPr>
          <p:nvPr>
            <p:ph type="title"/>
          </p:nvPr>
        </p:nvSpPr>
        <p:spPr/>
        <p:txBody>
          <a:bodyPr vert="horz" lIns="121932" tIns="60966" rIns="121932" bIns="60966" rtlCol="0" anchor="t">
            <a:normAutofit/>
          </a:bodyPr>
          <a:lstStyle/>
          <a:p>
            <a:r>
              <a:rPr lang="en-IE" sz="4321" dirty="0"/>
              <a:t>LightKey – Prediction</a:t>
            </a:r>
            <a:endParaRPr lang="en-US" sz="4321" dirty="0"/>
          </a:p>
        </p:txBody>
      </p:sp>
      <p:sp>
        <p:nvSpPr>
          <p:cNvPr id="11" name="Text Placeholder 3">
            <a:extLst>
              <a:ext uri="{FF2B5EF4-FFF2-40B4-BE49-F238E27FC236}">
                <a16:creationId xmlns:a16="http://schemas.microsoft.com/office/drawing/2014/main" id="{AE2F1FC4-91CB-48EF-8353-6B1F15D6F4A3}"/>
              </a:ext>
            </a:extLst>
          </p:cNvPr>
          <p:cNvSpPr>
            <a:spLocks noGrp="1"/>
          </p:cNvSpPr>
          <p:nvPr>
            <p:ph idx="1"/>
          </p:nvPr>
        </p:nvSpPr>
        <p:spPr/>
        <p:txBody>
          <a:bodyPr/>
          <a:lstStyle/>
          <a:p>
            <a:pPr>
              <a:lnSpc>
                <a:spcPct val="90000"/>
              </a:lnSpc>
            </a:pPr>
            <a:r>
              <a:rPr lang="en-GB" sz="3200" dirty="0"/>
              <a:t>Not Like on your phone</a:t>
            </a:r>
          </a:p>
          <a:p>
            <a:pPr>
              <a:lnSpc>
                <a:spcPct val="90000"/>
              </a:lnSpc>
            </a:pPr>
            <a:r>
              <a:rPr lang="en-GB" sz="3200" dirty="0"/>
              <a:t>AI driven</a:t>
            </a:r>
          </a:p>
          <a:p>
            <a:pPr>
              <a:lnSpc>
                <a:spcPct val="90000"/>
              </a:lnSpc>
            </a:pPr>
            <a:r>
              <a:rPr lang="en-GB" sz="3200" dirty="0"/>
              <a:t>Insert = Tab Key</a:t>
            </a:r>
          </a:p>
          <a:p>
            <a:pPr>
              <a:lnSpc>
                <a:spcPct val="90000"/>
              </a:lnSpc>
            </a:pPr>
            <a:r>
              <a:rPr lang="en-GB" sz="3200" dirty="0"/>
              <a:t>Demo</a:t>
            </a:r>
          </a:p>
          <a:p>
            <a:pPr>
              <a:lnSpc>
                <a:spcPct val="90000"/>
              </a:lnSpc>
            </a:pPr>
            <a:r>
              <a:rPr lang="en-GB" sz="3200" dirty="0"/>
              <a:t>Latest breakthrough</a:t>
            </a:r>
          </a:p>
          <a:p>
            <a:pPr marL="929902" lvl="1" indent="-381048"/>
            <a:r>
              <a:rPr lang="en-GB" sz="2400" dirty="0">
                <a:solidFill>
                  <a:schemeClr val="accent2"/>
                </a:solidFill>
                <a:hlinkClick r:id="rId3"/>
              </a:rPr>
              <a:t>LightKey Website</a:t>
            </a:r>
            <a:r>
              <a:rPr lang="en-GB" sz="2400" dirty="0">
                <a:solidFill>
                  <a:schemeClr val="accent2"/>
                </a:solidFill>
              </a:rPr>
              <a:t> </a:t>
            </a:r>
          </a:p>
          <a:p>
            <a:pPr marL="929902" lvl="1" indent="-381048"/>
            <a:r>
              <a:rPr lang="en-GB" sz="2400" dirty="0">
                <a:solidFill>
                  <a:schemeClr val="accent2"/>
                </a:solidFill>
                <a:hlinkClick r:id="rId4"/>
              </a:rPr>
              <a:t>Light Key Free-Text-Editor</a:t>
            </a:r>
            <a:endParaRPr lang="en-GB" sz="2400" dirty="0">
              <a:solidFill>
                <a:schemeClr val="accent2"/>
              </a:solidFill>
            </a:endParaRPr>
          </a:p>
          <a:p>
            <a:pPr marL="929902" lvl="1" indent="-381048"/>
            <a:r>
              <a:rPr lang="en-GB" sz="2400" dirty="0">
                <a:solidFill>
                  <a:schemeClr val="accent2"/>
                </a:solidFill>
                <a:hlinkClick r:id="rId5"/>
              </a:rPr>
              <a:t>LightKey Typing</a:t>
            </a:r>
            <a:r>
              <a:rPr lang="en-GB" sz="2400" dirty="0">
                <a:solidFill>
                  <a:schemeClr val="accent2"/>
                </a:solidFill>
              </a:rPr>
              <a:t>  </a:t>
            </a:r>
          </a:p>
        </p:txBody>
      </p:sp>
      <p:sp>
        <p:nvSpPr>
          <p:cNvPr id="4" name="AutoShape 4" descr="Image result for equity fence image">
            <a:extLst>
              <a:ext uri="{FF2B5EF4-FFF2-40B4-BE49-F238E27FC236}">
                <a16:creationId xmlns:a16="http://schemas.microsoft.com/office/drawing/2014/main" id="{8485EE87-64BB-422E-A7AB-6C3B66595E9B}"/>
              </a:ext>
            </a:extLst>
          </p:cNvPr>
          <p:cNvSpPr>
            <a:spLocks noChangeAspect="1" noChangeArrowheads="1"/>
          </p:cNvSpPr>
          <p:nvPr/>
        </p:nvSpPr>
        <p:spPr bwMode="auto">
          <a:xfrm>
            <a:off x="7925574" y="4875986"/>
            <a:ext cx="406440" cy="406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32" tIns="60966" rIns="121932" bIns="60966" numCol="1" anchor="t" anchorCtr="0" compatLnSpc="1">
            <a:prstTxWarp prst="textNoShape">
              <a:avLst/>
            </a:prstTxWarp>
          </a:bodyPr>
          <a:lstStyle/>
          <a:p>
            <a:endParaRPr lang="en-IE" sz="3328"/>
          </a:p>
        </p:txBody>
      </p:sp>
      <p:pic>
        <p:nvPicPr>
          <p:cNvPr id="3" name="Picture 4" descr="Lightkey Powered by AI - Text Prediction Software for Windows - YouTube">
            <a:extLst>
              <a:ext uri="{FF2B5EF4-FFF2-40B4-BE49-F238E27FC236}">
                <a16:creationId xmlns:a16="http://schemas.microsoft.com/office/drawing/2014/main" id="{E77E8BF8-AA68-4FCF-8736-34D7E600EA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9476" y="2825398"/>
            <a:ext cx="8352024" cy="46980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9594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FC0-9FDE-407D-B02D-E4C277984BBD}"/>
              </a:ext>
            </a:extLst>
          </p:cNvPr>
          <p:cNvSpPr>
            <a:spLocks noGrp="1"/>
          </p:cNvSpPr>
          <p:nvPr>
            <p:ph type="title"/>
          </p:nvPr>
        </p:nvSpPr>
        <p:spPr/>
        <p:txBody>
          <a:bodyPr/>
          <a:lstStyle/>
          <a:p>
            <a:pPr algn="ctr"/>
            <a:r>
              <a:rPr lang="en-GB" dirty="0"/>
              <a:t>Planning &amp; Organisation</a:t>
            </a:r>
          </a:p>
        </p:txBody>
      </p:sp>
    </p:spTree>
    <p:extLst>
      <p:ext uri="{BB962C8B-B14F-4D97-AF65-F5344CB8AC3E}">
        <p14:creationId xmlns:p14="http://schemas.microsoft.com/office/powerpoint/2010/main" val="222748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FF212E-B817-426B-BBFE-68C325829304}"/>
              </a:ext>
            </a:extLst>
          </p:cNvPr>
          <p:cNvPicPr>
            <a:picLocks noChangeAspect="1"/>
          </p:cNvPicPr>
          <p:nvPr/>
        </p:nvPicPr>
        <p:blipFill>
          <a:blip r:embed="rId3"/>
          <a:stretch>
            <a:fillRect/>
          </a:stretch>
        </p:blipFill>
        <p:spPr>
          <a:xfrm>
            <a:off x="5640650" y="5663390"/>
            <a:ext cx="6595384" cy="4194554"/>
          </a:xfrm>
          <a:prstGeom prst="rect">
            <a:avLst/>
          </a:prstGeom>
        </p:spPr>
      </p:pic>
      <p:sp>
        <p:nvSpPr>
          <p:cNvPr id="2" name="Title 1">
            <a:extLst>
              <a:ext uri="{FF2B5EF4-FFF2-40B4-BE49-F238E27FC236}">
                <a16:creationId xmlns:a16="http://schemas.microsoft.com/office/drawing/2014/main" id="{81913A17-73A3-4CAB-8658-7005CE8D221A}"/>
              </a:ext>
            </a:extLst>
          </p:cNvPr>
          <p:cNvSpPr>
            <a:spLocks noGrp="1"/>
          </p:cNvSpPr>
          <p:nvPr>
            <p:ph type="title"/>
          </p:nvPr>
        </p:nvSpPr>
        <p:spPr>
          <a:xfrm>
            <a:off x="864690" y="1143542"/>
            <a:ext cx="13662939" cy="938893"/>
          </a:xfrm>
        </p:spPr>
        <p:txBody>
          <a:bodyPr/>
          <a:lstStyle/>
          <a:p>
            <a:r>
              <a:rPr lang="en-IE" dirty="0"/>
              <a:t>Planning and Organization Technologies</a:t>
            </a:r>
            <a:br>
              <a:rPr lang="en-IE" sz="1620" dirty="0">
                <a:latin typeface="Calibri" panose="020F0502020204030204" pitchFamily="34" charset="0"/>
                <a:ea typeface="Calibri" panose="020F0502020204030204" pitchFamily="34" charset="0"/>
              </a:rPr>
            </a:br>
            <a:endParaRPr lang="en-IE" dirty="0"/>
          </a:p>
        </p:txBody>
      </p:sp>
      <p:sp>
        <p:nvSpPr>
          <p:cNvPr id="3" name="Content Placeholder 2">
            <a:extLst>
              <a:ext uri="{FF2B5EF4-FFF2-40B4-BE49-F238E27FC236}">
                <a16:creationId xmlns:a16="http://schemas.microsoft.com/office/drawing/2014/main" id="{C6CA62BF-38F9-4601-95E7-97016AB146FE}"/>
              </a:ext>
            </a:extLst>
          </p:cNvPr>
          <p:cNvSpPr>
            <a:spLocks noGrp="1"/>
          </p:cNvSpPr>
          <p:nvPr>
            <p:ph idx="1"/>
          </p:nvPr>
        </p:nvSpPr>
        <p:spPr>
          <a:xfrm>
            <a:off x="1107804" y="2530098"/>
            <a:ext cx="12623158" cy="4296420"/>
          </a:xfrm>
        </p:spPr>
        <p:txBody>
          <a:bodyPr/>
          <a:lstStyle/>
          <a:p>
            <a:r>
              <a:rPr lang="en-IE" sz="2800" dirty="0"/>
              <a:t>Mind Mapping – Inspiration &amp; Mind Genius </a:t>
            </a:r>
          </a:p>
          <a:p>
            <a:pPr lvl="1"/>
            <a:r>
              <a:rPr lang="en-IE" sz="2800" dirty="0"/>
              <a:t>Group Projects and Assignments</a:t>
            </a:r>
          </a:p>
          <a:p>
            <a:pPr lvl="1"/>
            <a:r>
              <a:rPr lang="en-IE" sz="2800" dirty="0"/>
              <a:t>Chapter Planning e.g. Literature Review</a:t>
            </a:r>
          </a:p>
          <a:p>
            <a:pPr lvl="1"/>
            <a:r>
              <a:rPr lang="en-IE" sz="2800" dirty="0"/>
              <a:t>Essay Plans</a:t>
            </a:r>
          </a:p>
          <a:p>
            <a:pPr lvl="1"/>
            <a:r>
              <a:rPr lang="en-IE" sz="2800" dirty="0"/>
              <a:t>Brainstorming</a:t>
            </a:r>
          </a:p>
          <a:p>
            <a:pPr lvl="1"/>
            <a:r>
              <a:rPr lang="en-IE" sz="2800" dirty="0"/>
              <a:t>Organisation </a:t>
            </a:r>
          </a:p>
          <a:p>
            <a:pPr lvl="1"/>
            <a:r>
              <a:rPr lang="en-IE" sz="2800" dirty="0"/>
              <a:t>Understanding relationships</a:t>
            </a:r>
          </a:p>
          <a:p>
            <a:pPr lvl="1"/>
            <a:r>
              <a:rPr lang="en-IE" sz="2800" dirty="0"/>
              <a:t>Critical Thinking </a:t>
            </a:r>
          </a:p>
          <a:p>
            <a:pPr lvl="1"/>
            <a:r>
              <a:rPr lang="en-IE" sz="2800" dirty="0"/>
              <a:t>Recall</a:t>
            </a:r>
          </a:p>
          <a:p>
            <a:pPr lvl="1"/>
            <a:r>
              <a:rPr lang="en-IE" sz="2800" dirty="0"/>
              <a:t>Easy to use but not for everyone</a:t>
            </a:r>
          </a:p>
          <a:p>
            <a:r>
              <a:rPr lang="en-IE" sz="2800" dirty="0"/>
              <a:t>Options: Coggle, </a:t>
            </a:r>
            <a:r>
              <a:rPr lang="en-IE" sz="2800" dirty="0" err="1"/>
              <a:t>MindMeister</a:t>
            </a:r>
            <a:endParaRPr lang="en-IE" sz="2800" dirty="0"/>
          </a:p>
          <a:p>
            <a:r>
              <a:rPr lang="en-IE" sz="2800" dirty="0"/>
              <a:t>Site Licence with Home Install</a:t>
            </a:r>
          </a:p>
        </p:txBody>
      </p:sp>
      <p:sp>
        <p:nvSpPr>
          <p:cNvPr id="4" name="Date Placeholder 3">
            <a:extLst>
              <a:ext uri="{FF2B5EF4-FFF2-40B4-BE49-F238E27FC236}">
                <a16:creationId xmlns:a16="http://schemas.microsoft.com/office/drawing/2014/main" id="{5580C66F-255F-4636-9862-29FEA8327C00}"/>
              </a:ext>
            </a:extLst>
          </p:cNvPr>
          <p:cNvSpPr>
            <a:spLocks noGrp="1"/>
          </p:cNvSpPr>
          <p:nvPr>
            <p:ph type="dt" sz="half" idx="10"/>
          </p:nvPr>
        </p:nvSpPr>
        <p:spPr/>
        <p:txBody>
          <a:bodyPr/>
          <a:lstStyle/>
          <a:p>
            <a:fld id="{154C8C7A-34F3-4035-ACA9-8B75D6857D9A}" type="datetime1">
              <a:rPr lang="en-US" smtClean="0"/>
              <a:t>2/5/2022</a:t>
            </a:fld>
            <a:endParaRPr lang="en-US"/>
          </a:p>
        </p:txBody>
      </p:sp>
      <p:pic>
        <p:nvPicPr>
          <p:cNvPr id="5" name="Google Shape;702;p20" descr="Picture of a generic mind map created in Inspiration">
            <a:extLst>
              <a:ext uri="{FF2B5EF4-FFF2-40B4-BE49-F238E27FC236}">
                <a16:creationId xmlns:a16="http://schemas.microsoft.com/office/drawing/2014/main" id="{5323E88A-DE7B-45F2-9D93-AB66A0AD5CB3}"/>
              </a:ext>
            </a:extLst>
          </p:cNvPr>
          <p:cNvPicPr preferRelativeResize="0">
            <a:picLocks/>
          </p:cNvPicPr>
          <p:nvPr/>
        </p:nvPicPr>
        <p:blipFill rotWithShape="1">
          <a:blip r:embed="rId4">
            <a:alphaModFix/>
          </a:blip>
          <a:srcRect/>
          <a:stretch/>
        </p:blipFill>
        <p:spPr>
          <a:xfrm>
            <a:off x="10922480" y="5767003"/>
            <a:ext cx="4562814" cy="2326256"/>
          </a:xfrm>
          <a:prstGeom prst="rect">
            <a:avLst/>
          </a:prstGeom>
          <a:noFill/>
          <a:ln>
            <a:noFill/>
          </a:ln>
        </p:spPr>
      </p:pic>
      <p:pic>
        <p:nvPicPr>
          <p:cNvPr id="7" name="Google Shape;703;p20" descr="Image of a hand drawn mind map">
            <a:extLst>
              <a:ext uri="{FF2B5EF4-FFF2-40B4-BE49-F238E27FC236}">
                <a16:creationId xmlns:a16="http://schemas.microsoft.com/office/drawing/2014/main" id="{37D5D675-25B6-4CE1-A91E-F6F5A392CCD8}"/>
              </a:ext>
            </a:extLst>
          </p:cNvPr>
          <p:cNvPicPr preferRelativeResize="0"/>
          <p:nvPr/>
        </p:nvPicPr>
        <p:blipFill rotWithShape="1">
          <a:blip r:embed="rId5">
            <a:alphaModFix/>
          </a:blip>
          <a:srcRect/>
          <a:stretch/>
        </p:blipFill>
        <p:spPr>
          <a:xfrm>
            <a:off x="9236005" y="2186048"/>
            <a:ext cx="6249289" cy="2772536"/>
          </a:xfrm>
          <a:prstGeom prst="rect">
            <a:avLst/>
          </a:prstGeom>
          <a:noFill/>
          <a:ln>
            <a:noFill/>
          </a:ln>
        </p:spPr>
      </p:pic>
    </p:spTree>
    <p:custDataLst>
      <p:tags r:id="rId1"/>
    </p:custDataLst>
    <p:extLst>
      <p:ext uri="{BB962C8B-B14F-4D97-AF65-F5344CB8AC3E}">
        <p14:creationId xmlns:p14="http://schemas.microsoft.com/office/powerpoint/2010/main" val="236265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C7DE-94D5-4C54-8566-0F55E2DE0511}"/>
              </a:ext>
            </a:extLst>
          </p:cNvPr>
          <p:cNvSpPr>
            <a:spLocks noGrp="1"/>
          </p:cNvSpPr>
          <p:nvPr>
            <p:ph type="title"/>
          </p:nvPr>
        </p:nvSpPr>
        <p:spPr/>
        <p:txBody>
          <a:bodyPr/>
          <a:lstStyle/>
          <a:p>
            <a:r>
              <a:rPr lang="en-GB" sz="4800" dirty="0">
                <a:solidFill>
                  <a:srgbClr val="FF0000"/>
                </a:solidFill>
              </a:rPr>
              <a:t>Discussion Activity</a:t>
            </a:r>
            <a:r>
              <a:rPr lang="en-GB" sz="4800" dirty="0"/>
              <a:t>:</a:t>
            </a:r>
            <a:endParaRPr lang="en-GB" dirty="0"/>
          </a:p>
        </p:txBody>
      </p:sp>
      <p:sp>
        <p:nvSpPr>
          <p:cNvPr id="3" name="Content Placeholder 2">
            <a:extLst>
              <a:ext uri="{FF2B5EF4-FFF2-40B4-BE49-F238E27FC236}">
                <a16:creationId xmlns:a16="http://schemas.microsoft.com/office/drawing/2014/main" id="{21055229-DF7A-4822-9E91-5899EA292D6A}"/>
              </a:ext>
            </a:extLst>
          </p:cNvPr>
          <p:cNvSpPr>
            <a:spLocks noGrp="1"/>
          </p:cNvSpPr>
          <p:nvPr>
            <p:ph idx="1"/>
          </p:nvPr>
        </p:nvSpPr>
        <p:spPr/>
        <p:txBody>
          <a:bodyPr/>
          <a:lstStyle/>
          <a:p>
            <a:r>
              <a:rPr lang="en-GB" sz="5400" dirty="0"/>
              <a:t>Do you think Mind Genius would work for you? If so, how? (5 mins)</a:t>
            </a:r>
            <a:endParaRPr lang="en-IE" sz="5400" dirty="0"/>
          </a:p>
          <a:p>
            <a:r>
              <a:rPr lang="en-GB" dirty="0">
                <a:solidFill>
                  <a:srgbClr val="FF0000"/>
                </a:solidFill>
              </a:rPr>
              <a:t>Note: </a:t>
            </a:r>
            <a:r>
              <a:rPr lang="en-GB" dirty="0">
                <a:solidFill>
                  <a:schemeClr val="tx1"/>
                </a:solidFill>
              </a:rPr>
              <a:t>If you don’t want to speak or use the chat, please feel free to use the anonymous Padlet. </a:t>
            </a:r>
          </a:p>
        </p:txBody>
      </p:sp>
      <p:sp>
        <p:nvSpPr>
          <p:cNvPr id="4" name="Date Placeholder 3">
            <a:extLst>
              <a:ext uri="{FF2B5EF4-FFF2-40B4-BE49-F238E27FC236}">
                <a16:creationId xmlns:a16="http://schemas.microsoft.com/office/drawing/2014/main" id="{8A46D877-FAAC-4D21-A87F-D20283F134A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708123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FC0-9FDE-407D-B02D-E4C277984BBD}"/>
              </a:ext>
            </a:extLst>
          </p:cNvPr>
          <p:cNvSpPr>
            <a:spLocks noGrp="1"/>
          </p:cNvSpPr>
          <p:nvPr>
            <p:ph type="title"/>
          </p:nvPr>
        </p:nvSpPr>
        <p:spPr/>
        <p:txBody>
          <a:bodyPr/>
          <a:lstStyle/>
          <a:p>
            <a:pPr algn="ctr"/>
            <a:r>
              <a:rPr lang="en-GB" dirty="0"/>
              <a:t>Productivity</a:t>
            </a:r>
          </a:p>
        </p:txBody>
      </p:sp>
    </p:spTree>
    <p:extLst>
      <p:ext uri="{BB962C8B-B14F-4D97-AF65-F5344CB8AC3E}">
        <p14:creationId xmlns:p14="http://schemas.microsoft.com/office/powerpoint/2010/main" val="2714186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descr="List of shortcut Keys using the Windows, Shift, ALT and function keys">
            <a:extLst>
              <a:ext uri="{FF2B5EF4-FFF2-40B4-BE49-F238E27FC236}">
                <a16:creationId xmlns:a16="http://schemas.microsoft.com/office/drawing/2014/main" id="{40A07D09-FAD8-4139-890E-04CC7B6A9F1E}"/>
              </a:ext>
            </a:extLst>
          </p:cNvPr>
          <p:cNvPicPr>
            <a:picLocks noChangeAspect="1"/>
          </p:cNvPicPr>
          <p:nvPr/>
        </p:nvPicPr>
        <p:blipFill>
          <a:blip r:embed="rId3"/>
          <a:stretch>
            <a:fillRect/>
          </a:stretch>
        </p:blipFill>
        <p:spPr>
          <a:xfrm>
            <a:off x="4622950" y="2842286"/>
            <a:ext cx="11156323" cy="5486168"/>
          </a:xfrm>
          <a:prstGeom prst="rect">
            <a:avLst/>
          </a:prstGeom>
        </p:spPr>
      </p:pic>
      <p:sp>
        <p:nvSpPr>
          <p:cNvPr id="2" name="Title 1">
            <a:extLst>
              <a:ext uri="{FF2B5EF4-FFF2-40B4-BE49-F238E27FC236}">
                <a16:creationId xmlns:a16="http://schemas.microsoft.com/office/drawing/2014/main" id="{C5E347BC-E5F6-4803-9847-FF36EF4E9DC4}"/>
              </a:ext>
            </a:extLst>
          </p:cNvPr>
          <p:cNvSpPr>
            <a:spLocks noGrp="1"/>
          </p:cNvSpPr>
          <p:nvPr>
            <p:ph type="title"/>
          </p:nvPr>
        </p:nvSpPr>
        <p:spPr>
          <a:xfrm>
            <a:off x="758968" y="1423353"/>
            <a:ext cx="12588108" cy="942711"/>
          </a:xfrm>
        </p:spPr>
        <p:txBody>
          <a:bodyPr/>
          <a:lstStyle/>
          <a:p>
            <a:r>
              <a:rPr lang="en-IE" dirty="0"/>
              <a:t>Productivity &amp; Shortcut Keys</a:t>
            </a:r>
            <a:endParaRPr lang="en-IE" dirty="0">
              <a:solidFill>
                <a:schemeClr val="accent1">
                  <a:lumMod val="75000"/>
                </a:schemeClr>
              </a:solidFill>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3CC0C06F-227E-405C-B70F-36CAE45E4CC9}"/>
              </a:ext>
            </a:extLst>
          </p:cNvPr>
          <p:cNvSpPr>
            <a:spLocks noGrp="1"/>
          </p:cNvSpPr>
          <p:nvPr>
            <p:ph idx="1"/>
          </p:nvPr>
        </p:nvSpPr>
        <p:spPr>
          <a:xfrm>
            <a:off x="618641" y="2533135"/>
            <a:ext cx="15020306" cy="6363730"/>
          </a:xfrm>
        </p:spPr>
        <p:txBody>
          <a:bodyPr/>
          <a:lstStyle/>
          <a:p>
            <a:r>
              <a:rPr lang="en-IE" sz="2800" dirty="0"/>
              <a:t>Why?</a:t>
            </a:r>
          </a:p>
          <a:p>
            <a:pPr lvl="1"/>
            <a:r>
              <a:rPr lang="en-IE" sz="2800" dirty="0"/>
              <a:t>Productivity</a:t>
            </a:r>
          </a:p>
          <a:p>
            <a:pPr lvl="1"/>
            <a:r>
              <a:rPr lang="en-IE" sz="2800" dirty="0"/>
              <a:t>Low Vision Students</a:t>
            </a:r>
          </a:p>
          <a:p>
            <a:pPr lvl="1"/>
            <a:r>
              <a:rPr lang="en-IE" sz="2800" dirty="0"/>
              <a:t>Physical</a:t>
            </a:r>
          </a:p>
          <a:p>
            <a:pPr lvl="1"/>
            <a:r>
              <a:rPr lang="en-IE" sz="2800" dirty="0"/>
              <a:t>Speed</a:t>
            </a:r>
          </a:p>
          <a:p>
            <a:r>
              <a:rPr lang="en-IE" sz="2800" dirty="0"/>
              <a:t>More Short Cut Keys</a:t>
            </a:r>
          </a:p>
          <a:p>
            <a:pPr lvl="1"/>
            <a:r>
              <a:rPr lang="en-IE" sz="2800" dirty="0"/>
              <a:t>See handouts</a:t>
            </a:r>
          </a:p>
          <a:p>
            <a:r>
              <a:rPr lang="en-IE" sz="2800" dirty="0"/>
              <a:t>Can you name more?</a:t>
            </a:r>
          </a:p>
          <a:p>
            <a:pPr lvl="1"/>
            <a:r>
              <a:rPr lang="en-IE" sz="2800" dirty="0"/>
              <a:t>Win + V?</a:t>
            </a:r>
          </a:p>
          <a:p>
            <a:pPr lvl="1"/>
            <a:r>
              <a:rPr lang="en-IE" sz="2800" dirty="0"/>
              <a:t>Win + U?</a:t>
            </a:r>
          </a:p>
          <a:p>
            <a:pPr lvl="1"/>
            <a:r>
              <a:rPr lang="en-IE" sz="2800" dirty="0"/>
              <a:t>Win + +?</a:t>
            </a:r>
          </a:p>
          <a:p>
            <a:pPr lvl="1"/>
            <a:endParaRPr lang="en-IE" sz="2800" dirty="0"/>
          </a:p>
          <a:p>
            <a:pPr lvl="1"/>
            <a:endParaRPr lang="en-IE" sz="2800" dirty="0"/>
          </a:p>
          <a:p>
            <a:pPr lvl="1"/>
            <a:endParaRPr lang="en-IE" sz="2667" dirty="0"/>
          </a:p>
        </p:txBody>
      </p:sp>
    </p:spTree>
    <p:custDataLst>
      <p:tags r:id="rId1"/>
    </p:custDataLst>
    <p:extLst>
      <p:ext uri="{BB962C8B-B14F-4D97-AF65-F5344CB8AC3E}">
        <p14:creationId xmlns:p14="http://schemas.microsoft.com/office/powerpoint/2010/main" val="1349304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AD2E-BDB0-43B3-AD6E-91E09779C1BC}"/>
              </a:ext>
            </a:extLst>
          </p:cNvPr>
          <p:cNvSpPr>
            <a:spLocks noGrp="1"/>
          </p:cNvSpPr>
          <p:nvPr>
            <p:ph type="title"/>
          </p:nvPr>
        </p:nvSpPr>
        <p:spPr/>
        <p:txBody>
          <a:bodyPr/>
          <a:lstStyle/>
          <a:p>
            <a:r>
              <a:rPr lang="en-IE" sz="4400" b="1" dirty="0">
                <a:latin typeface="Baskerville Old Face" panose="02020602080505020303" pitchFamily="18" charset="0"/>
              </a:rPr>
              <a:t>Technology </a:t>
            </a:r>
            <a:r>
              <a:rPr lang="en-GB" sz="4400" b="1" dirty="0">
                <a:latin typeface="Baskerville Old Face" panose="02020602080505020303" pitchFamily="18" charset="0"/>
              </a:rPr>
              <a:t>Tools for Productivity and Accessibility</a:t>
            </a:r>
            <a:endParaRPr lang="en-IE" dirty="0"/>
          </a:p>
        </p:txBody>
      </p:sp>
      <p:sp>
        <p:nvSpPr>
          <p:cNvPr id="3" name="Content Placeholder 2">
            <a:extLst>
              <a:ext uri="{FF2B5EF4-FFF2-40B4-BE49-F238E27FC236}">
                <a16:creationId xmlns:a16="http://schemas.microsoft.com/office/drawing/2014/main" id="{46C135FE-D62F-4037-A86C-84716BB31155}"/>
              </a:ext>
            </a:extLst>
          </p:cNvPr>
          <p:cNvSpPr>
            <a:spLocks noGrp="1"/>
          </p:cNvSpPr>
          <p:nvPr>
            <p:ph idx="1"/>
          </p:nvPr>
        </p:nvSpPr>
        <p:spPr/>
        <p:txBody>
          <a:bodyPr/>
          <a:lstStyle/>
          <a:p>
            <a:pPr marL="107950" indent="-350838">
              <a:spcBef>
                <a:spcPct val="20000"/>
              </a:spcBef>
              <a:buClr>
                <a:schemeClr val="accent1"/>
              </a:buClr>
              <a:buSzPct val="65000"/>
              <a:buFont typeface="Wingdings" pitchFamily="2" charset="2"/>
              <a:buChar char="n"/>
            </a:pPr>
            <a:r>
              <a:rPr lang="en-GB" sz="3200" dirty="0"/>
              <a:t> Non-Traditional Tools</a:t>
            </a:r>
          </a:p>
          <a:p>
            <a:pPr marL="1022350" lvl="2" indent="-350838">
              <a:spcBef>
                <a:spcPct val="20000"/>
              </a:spcBef>
              <a:buClr>
                <a:schemeClr val="accent1"/>
              </a:buClr>
              <a:buSzPct val="65000"/>
              <a:buFont typeface="Wingdings" pitchFamily="2" charset="2"/>
              <a:buChar char="n"/>
            </a:pPr>
            <a:r>
              <a:rPr lang="en-GB" sz="3200" dirty="0"/>
              <a:t>Inclusive options – Text to Speech / Mapping / Accessibility Features</a:t>
            </a:r>
          </a:p>
          <a:p>
            <a:pPr marL="1022350" lvl="2" indent="-350838">
              <a:spcBef>
                <a:spcPct val="20000"/>
              </a:spcBef>
              <a:buClr>
                <a:schemeClr val="accent1"/>
              </a:buClr>
              <a:buSzPct val="65000"/>
              <a:buFont typeface="Wingdings" pitchFamily="2" charset="2"/>
              <a:buChar char="n"/>
            </a:pPr>
            <a:r>
              <a:rPr lang="en-GB" sz="3200" dirty="0"/>
              <a:t>Available to all – Universal Design for Learning (UDL) Approach</a:t>
            </a:r>
          </a:p>
          <a:p>
            <a:pPr marL="107950" indent="-350838">
              <a:spcBef>
                <a:spcPct val="20000"/>
              </a:spcBef>
              <a:buClr>
                <a:schemeClr val="accent1"/>
              </a:buClr>
              <a:buSzPct val="65000"/>
              <a:buFont typeface="Wingdings" pitchFamily="2" charset="2"/>
              <a:buChar char="n"/>
            </a:pPr>
            <a:r>
              <a:rPr lang="en-GB" sz="3200" dirty="0"/>
              <a:t>Overview</a:t>
            </a:r>
          </a:p>
          <a:p>
            <a:pPr marL="717621" lvl="1" indent="-350838">
              <a:spcBef>
                <a:spcPct val="20000"/>
              </a:spcBef>
              <a:buClr>
                <a:schemeClr val="accent1"/>
              </a:buClr>
              <a:buSzPct val="65000"/>
              <a:buFont typeface="Wingdings" pitchFamily="2" charset="2"/>
              <a:buChar char="n"/>
            </a:pPr>
            <a:r>
              <a:rPr lang="en-GB" sz="3200" dirty="0"/>
              <a:t>Reading</a:t>
            </a:r>
          </a:p>
          <a:p>
            <a:pPr marL="717621" lvl="1" indent="-350838">
              <a:spcBef>
                <a:spcPct val="20000"/>
              </a:spcBef>
              <a:buClr>
                <a:schemeClr val="accent1"/>
              </a:buClr>
              <a:buSzPct val="65000"/>
              <a:buFont typeface="Wingdings" pitchFamily="2" charset="2"/>
              <a:buChar char="n"/>
            </a:pPr>
            <a:r>
              <a:rPr lang="en-GB" sz="3200" dirty="0"/>
              <a:t>Writing</a:t>
            </a:r>
          </a:p>
          <a:p>
            <a:pPr marL="717621" lvl="1" indent="-350838">
              <a:spcBef>
                <a:spcPct val="20000"/>
              </a:spcBef>
              <a:buClr>
                <a:schemeClr val="accent1"/>
              </a:buClr>
              <a:buSzPct val="65000"/>
              <a:buFont typeface="Wingdings" pitchFamily="2" charset="2"/>
              <a:buChar char="n"/>
            </a:pPr>
            <a:r>
              <a:rPr lang="en-GB" sz="3200" dirty="0"/>
              <a:t>Planning &amp; Group Projects</a:t>
            </a:r>
          </a:p>
          <a:p>
            <a:pPr marL="717621" lvl="1" indent="-350838">
              <a:spcBef>
                <a:spcPct val="20000"/>
              </a:spcBef>
              <a:buClr>
                <a:schemeClr val="accent1"/>
              </a:buClr>
              <a:buSzPct val="65000"/>
              <a:buFont typeface="Wingdings" pitchFamily="2" charset="2"/>
              <a:buChar char="n"/>
            </a:pPr>
            <a:r>
              <a:rPr lang="en-GB" sz="3200" dirty="0"/>
              <a:t>Productivity Tools </a:t>
            </a:r>
            <a:endParaRPr lang="en-IE" sz="3200" dirty="0"/>
          </a:p>
          <a:p>
            <a:pPr marL="717621" lvl="1" indent="-350838">
              <a:spcBef>
                <a:spcPct val="20000"/>
              </a:spcBef>
              <a:buClr>
                <a:schemeClr val="accent1"/>
              </a:buClr>
              <a:buSzPct val="65000"/>
              <a:buFont typeface="Wingdings" pitchFamily="2" charset="2"/>
              <a:buChar char="n"/>
            </a:pPr>
            <a:r>
              <a:rPr lang="en-IE" sz="3200" dirty="0"/>
              <a:t>Accessibility </a:t>
            </a:r>
          </a:p>
        </p:txBody>
      </p:sp>
      <p:sp>
        <p:nvSpPr>
          <p:cNvPr id="4" name="Date Placeholder 3">
            <a:extLst>
              <a:ext uri="{FF2B5EF4-FFF2-40B4-BE49-F238E27FC236}">
                <a16:creationId xmlns:a16="http://schemas.microsoft.com/office/drawing/2014/main" id="{63958043-E183-4668-918E-6E838471423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64481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C7DE-94D5-4C54-8566-0F55E2DE0511}"/>
              </a:ext>
            </a:extLst>
          </p:cNvPr>
          <p:cNvSpPr>
            <a:spLocks noGrp="1"/>
          </p:cNvSpPr>
          <p:nvPr>
            <p:ph type="title"/>
          </p:nvPr>
        </p:nvSpPr>
        <p:spPr/>
        <p:txBody>
          <a:bodyPr/>
          <a:lstStyle/>
          <a:p>
            <a:r>
              <a:rPr lang="en-GB" sz="4800" dirty="0">
                <a:solidFill>
                  <a:srgbClr val="FF0000"/>
                </a:solidFill>
              </a:rPr>
              <a:t>Feedback &amp; Practice Activity</a:t>
            </a:r>
            <a:r>
              <a:rPr lang="en-GB" sz="4800" dirty="0"/>
              <a:t>:</a:t>
            </a:r>
            <a:endParaRPr lang="en-GB" dirty="0"/>
          </a:p>
        </p:txBody>
      </p:sp>
      <p:sp>
        <p:nvSpPr>
          <p:cNvPr id="3" name="Content Placeholder 2">
            <a:extLst>
              <a:ext uri="{FF2B5EF4-FFF2-40B4-BE49-F238E27FC236}">
                <a16:creationId xmlns:a16="http://schemas.microsoft.com/office/drawing/2014/main" id="{21055229-DF7A-4822-9E91-5899EA292D6A}"/>
              </a:ext>
            </a:extLst>
          </p:cNvPr>
          <p:cNvSpPr>
            <a:spLocks noGrp="1"/>
          </p:cNvSpPr>
          <p:nvPr>
            <p:ph idx="1"/>
          </p:nvPr>
        </p:nvSpPr>
        <p:spPr/>
        <p:txBody>
          <a:bodyPr/>
          <a:lstStyle/>
          <a:p>
            <a:r>
              <a:rPr lang="en-GB" sz="5400" dirty="0"/>
              <a:t>Try some shortcut keys (2 min)</a:t>
            </a:r>
            <a:endParaRPr lang="en-IE" sz="5400" dirty="0"/>
          </a:p>
          <a:p>
            <a:r>
              <a:rPr lang="en-GB" dirty="0">
                <a:solidFill>
                  <a:srgbClr val="FF0000"/>
                </a:solidFill>
              </a:rPr>
              <a:t>Note: </a:t>
            </a:r>
            <a:r>
              <a:rPr lang="en-GB" dirty="0"/>
              <a:t>Do you know any more in Windows, Word or  PowerPoint you want to share? Again, if you don’t want to speak or use the chat, please feel free to use the anonymous Padlet. </a:t>
            </a:r>
          </a:p>
        </p:txBody>
      </p:sp>
      <p:sp>
        <p:nvSpPr>
          <p:cNvPr id="4" name="Date Placeholder 3">
            <a:extLst>
              <a:ext uri="{FF2B5EF4-FFF2-40B4-BE49-F238E27FC236}">
                <a16:creationId xmlns:a16="http://schemas.microsoft.com/office/drawing/2014/main" id="{8A46D877-FAAC-4D21-A87F-D20283F134A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966402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EA1B-A519-4A3D-B89A-6D8490F71976}"/>
              </a:ext>
            </a:extLst>
          </p:cNvPr>
          <p:cNvSpPr>
            <a:spLocks noGrp="1"/>
          </p:cNvSpPr>
          <p:nvPr>
            <p:ph type="title"/>
          </p:nvPr>
        </p:nvSpPr>
        <p:spPr/>
        <p:txBody>
          <a:bodyPr/>
          <a:lstStyle/>
          <a:p>
            <a:r>
              <a:rPr lang="en-GB" dirty="0"/>
              <a:t>Microsoft Lens &amp; SeeingAI</a:t>
            </a:r>
            <a:br>
              <a:rPr lang="en-GB" dirty="0"/>
            </a:br>
            <a:endParaRPr lang="en-GB" dirty="0"/>
          </a:p>
        </p:txBody>
      </p:sp>
      <p:pic>
        <p:nvPicPr>
          <p:cNvPr id="1026" name="Picture 2" descr="Microsoft Office Lens | John Ager&amp;#39;s Home on the Web!">
            <a:extLst>
              <a:ext uri="{FF2B5EF4-FFF2-40B4-BE49-F238E27FC236}">
                <a16:creationId xmlns:a16="http://schemas.microsoft.com/office/drawing/2014/main" id="{F4B653B2-74CC-4426-8BAF-D4BF8C0AE8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0103" y="3333558"/>
            <a:ext cx="7158838" cy="40268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crosoft&amp;#39;s &amp;quot;Seeing AI&amp;quot; app for the visually impaired now available in the  UK - OnMSFT.com">
            <a:extLst>
              <a:ext uri="{FF2B5EF4-FFF2-40B4-BE49-F238E27FC236}">
                <a16:creationId xmlns:a16="http://schemas.microsoft.com/office/drawing/2014/main" id="{FB37DAB8-24C0-4F1D-BC00-02FF03D2A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211" y="3333558"/>
            <a:ext cx="6280959" cy="401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292795-6CC6-4D7E-901E-EEE111A21270}"/>
              </a:ext>
            </a:extLst>
          </p:cNvPr>
          <p:cNvSpPr txBox="1"/>
          <p:nvPr/>
        </p:nvSpPr>
        <p:spPr>
          <a:xfrm>
            <a:off x="287594" y="7836224"/>
            <a:ext cx="14598576" cy="830997"/>
          </a:xfrm>
          <a:prstGeom prst="rect">
            <a:avLst/>
          </a:prstGeom>
          <a:noFill/>
        </p:spPr>
        <p:txBody>
          <a:bodyPr wrap="square">
            <a:spAutoFit/>
          </a:bodyPr>
          <a:lstStyle/>
          <a:p>
            <a:pPr marL="609671" lvl="1" indent="0">
              <a:buNone/>
            </a:pPr>
            <a:r>
              <a:rPr lang="en-GB" sz="2400" dirty="0">
                <a:solidFill>
                  <a:srgbClr val="FF0000"/>
                </a:solidFill>
              </a:rPr>
              <a:t>Activity</a:t>
            </a:r>
            <a:r>
              <a:rPr lang="en-GB" sz="2400" dirty="0"/>
              <a:t>: Download Office Lens or Seeing AI and try reading any book or document you have. If using Lens, try using Immersive Reader and try saving to your OneDrive. </a:t>
            </a:r>
            <a:endParaRPr lang="en-IE" sz="2400" dirty="0"/>
          </a:p>
        </p:txBody>
      </p:sp>
    </p:spTree>
    <p:extLst>
      <p:ext uri="{BB962C8B-B14F-4D97-AF65-F5344CB8AC3E}">
        <p14:creationId xmlns:p14="http://schemas.microsoft.com/office/powerpoint/2010/main" val="266813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C7DE-94D5-4C54-8566-0F55E2DE0511}"/>
              </a:ext>
            </a:extLst>
          </p:cNvPr>
          <p:cNvSpPr>
            <a:spLocks noGrp="1"/>
          </p:cNvSpPr>
          <p:nvPr>
            <p:ph type="title"/>
          </p:nvPr>
        </p:nvSpPr>
        <p:spPr/>
        <p:txBody>
          <a:bodyPr/>
          <a:lstStyle/>
          <a:p>
            <a:r>
              <a:rPr lang="en-GB" sz="4800" dirty="0">
                <a:solidFill>
                  <a:srgbClr val="FF0000"/>
                </a:solidFill>
              </a:rPr>
              <a:t>Activity</a:t>
            </a:r>
            <a:r>
              <a:rPr lang="en-GB" sz="4800" dirty="0"/>
              <a:t>:</a:t>
            </a:r>
            <a:endParaRPr lang="en-GB" dirty="0"/>
          </a:p>
        </p:txBody>
      </p:sp>
      <p:sp>
        <p:nvSpPr>
          <p:cNvPr id="3" name="Content Placeholder 2">
            <a:extLst>
              <a:ext uri="{FF2B5EF4-FFF2-40B4-BE49-F238E27FC236}">
                <a16:creationId xmlns:a16="http://schemas.microsoft.com/office/drawing/2014/main" id="{21055229-DF7A-4822-9E91-5899EA292D6A}"/>
              </a:ext>
            </a:extLst>
          </p:cNvPr>
          <p:cNvSpPr>
            <a:spLocks noGrp="1"/>
          </p:cNvSpPr>
          <p:nvPr>
            <p:ph idx="1"/>
          </p:nvPr>
        </p:nvSpPr>
        <p:spPr/>
        <p:txBody>
          <a:bodyPr/>
          <a:lstStyle/>
          <a:p>
            <a:r>
              <a:rPr lang="en-GB" sz="5400" dirty="0"/>
              <a:t>Download Microsoft Lens (5 mins)</a:t>
            </a:r>
            <a:endParaRPr lang="en-IE" sz="5400" dirty="0"/>
          </a:p>
          <a:p>
            <a:pPr lvl="1"/>
            <a:r>
              <a:rPr lang="en-GB" dirty="0">
                <a:solidFill>
                  <a:srgbClr val="FF0000"/>
                </a:solidFill>
              </a:rPr>
              <a:t>Note 1: </a:t>
            </a:r>
            <a:r>
              <a:rPr lang="en-GB" dirty="0"/>
              <a:t>Download Office Lens or Seeing AI and try reading any book or document you have. If using Lens, try using Immersive Reader and try saving to your OneDrive. </a:t>
            </a:r>
          </a:p>
          <a:p>
            <a:pPr lvl="1"/>
            <a:r>
              <a:rPr lang="en-GB" dirty="0">
                <a:solidFill>
                  <a:srgbClr val="FF0000"/>
                </a:solidFill>
              </a:rPr>
              <a:t>Note 2: </a:t>
            </a:r>
            <a:r>
              <a:rPr lang="en-GB" dirty="0"/>
              <a:t>Another good app to try is Adobe Fill &amp; Sign</a:t>
            </a:r>
          </a:p>
        </p:txBody>
      </p:sp>
      <p:sp>
        <p:nvSpPr>
          <p:cNvPr id="4" name="Date Placeholder 3">
            <a:extLst>
              <a:ext uri="{FF2B5EF4-FFF2-40B4-BE49-F238E27FC236}">
                <a16:creationId xmlns:a16="http://schemas.microsoft.com/office/drawing/2014/main" id="{8A46D877-FAAC-4D21-A87F-D20283F134A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549012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6AE460-7D5D-4456-B7FE-4CB87620A1C4}"/>
              </a:ext>
            </a:extLst>
          </p:cNvPr>
          <p:cNvPicPr>
            <a:picLocks noChangeAspect="1"/>
          </p:cNvPicPr>
          <p:nvPr/>
        </p:nvPicPr>
        <p:blipFill>
          <a:blip r:embed="rId4"/>
          <a:stretch>
            <a:fillRect/>
          </a:stretch>
        </p:blipFill>
        <p:spPr>
          <a:xfrm>
            <a:off x="7117492" y="1058674"/>
            <a:ext cx="7374554" cy="7875739"/>
          </a:xfrm>
          <a:prstGeom prst="rect">
            <a:avLst/>
          </a:prstGeom>
        </p:spPr>
      </p:pic>
      <p:sp>
        <p:nvSpPr>
          <p:cNvPr id="2" name="Title 1">
            <a:extLst>
              <a:ext uri="{FF2B5EF4-FFF2-40B4-BE49-F238E27FC236}">
                <a16:creationId xmlns:a16="http://schemas.microsoft.com/office/drawing/2014/main" id="{359407C0-79A9-4115-ABE0-7090A1A4A005}"/>
              </a:ext>
            </a:extLst>
          </p:cNvPr>
          <p:cNvSpPr>
            <a:spLocks noGrp="1"/>
          </p:cNvSpPr>
          <p:nvPr>
            <p:ph type="title"/>
          </p:nvPr>
        </p:nvSpPr>
        <p:spPr/>
        <p:txBody>
          <a:bodyPr/>
          <a:lstStyle/>
          <a:p>
            <a:r>
              <a:rPr lang="en-IE" sz="3960" dirty="0"/>
              <a:t>Scanning Pens</a:t>
            </a:r>
            <a:endParaRPr lang="en-IE" dirty="0"/>
          </a:p>
        </p:txBody>
      </p:sp>
      <p:sp>
        <p:nvSpPr>
          <p:cNvPr id="3" name="Content Placeholder 2">
            <a:extLst>
              <a:ext uri="{FF2B5EF4-FFF2-40B4-BE49-F238E27FC236}">
                <a16:creationId xmlns:a16="http://schemas.microsoft.com/office/drawing/2014/main" id="{04E2F9F5-C367-4C42-8AD8-C943999203A9}"/>
              </a:ext>
            </a:extLst>
          </p:cNvPr>
          <p:cNvSpPr>
            <a:spLocks noGrp="1"/>
          </p:cNvSpPr>
          <p:nvPr>
            <p:ph idx="1"/>
          </p:nvPr>
        </p:nvSpPr>
        <p:spPr/>
        <p:txBody>
          <a:bodyPr/>
          <a:lstStyle/>
          <a:p>
            <a:r>
              <a:rPr lang="en-IE" sz="2800" dirty="0"/>
              <a:t>Reader Pen</a:t>
            </a:r>
          </a:p>
          <a:p>
            <a:pPr lvl="1"/>
            <a:r>
              <a:rPr lang="en-IE" sz="2800" dirty="0"/>
              <a:t>Humanities</a:t>
            </a:r>
          </a:p>
          <a:p>
            <a:pPr lvl="1"/>
            <a:r>
              <a:rPr lang="en-IE" sz="2800" dirty="0"/>
              <a:t>Papers</a:t>
            </a:r>
          </a:p>
          <a:p>
            <a:pPr lvl="1"/>
            <a:r>
              <a:rPr lang="en-IE" sz="2800" dirty="0"/>
              <a:t>Postgraduates</a:t>
            </a:r>
          </a:p>
          <a:p>
            <a:r>
              <a:rPr lang="en-IE" sz="2800" dirty="0"/>
              <a:t>Reader Pen Features</a:t>
            </a:r>
          </a:p>
          <a:p>
            <a:pPr lvl="1"/>
            <a:r>
              <a:rPr lang="en-IE" sz="2800" dirty="0"/>
              <a:t>Scan to Screen </a:t>
            </a:r>
          </a:p>
          <a:p>
            <a:pPr lvl="1"/>
            <a:r>
              <a:rPr lang="en-IE" sz="2800" dirty="0"/>
              <a:t>Scan to File </a:t>
            </a:r>
          </a:p>
          <a:p>
            <a:pPr lvl="1"/>
            <a:r>
              <a:rPr lang="en-IE" sz="2800" dirty="0"/>
              <a:t>Scan to Read</a:t>
            </a:r>
          </a:p>
          <a:p>
            <a:r>
              <a:rPr lang="en-IE" sz="2800" dirty="0"/>
              <a:t>Available from the Library Soon</a:t>
            </a:r>
          </a:p>
          <a:p>
            <a:pPr lvl="1"/>
            <a:endParaRPr lang="en-IE" dirty="0"/>
          </a:p>
        </p:txBody>
      </p:sp>
      <p:sp>
        <p:nvSpPr>
          <p:cNvPr id="4" name="Date Placeholder 3">
            <a:extLst>
              <a:ext uri="{FF2B5EF4-FFF2-40B4-BE49-F238E27FC236}">
                <a16:creationId xmlns:a16="http://schemas.microsoft.com/office/drawing/2014/main" id="{39F26174-DBD2-471B-A9E0-3D9D596D2606}"/>
              </a:ext>
            </a:extLst>
          </p:cNvPr>
          <p:cNvSpPr>
            <a:spLocks noGrp="1"/>
          </p:cNvSpPr>
          <p:nvPr>
            <p:ph type="dt" sz="half" idx="10"/>
          </p:nvPr>
        </p:nvSpPr>
        <p:spPr/>
        <p:txBody>
          <a:bodyPr/>
          <a:lstStyle/>
          <a:p>
            <a:fld id="{154C8C7A-34F3-4035-ACA9-8B75D6857D9A}" type="datetime1">
              <a:rPr lang="en-US" smtClean="0"/>
              <a:t>2/5/2022</a:t>
            </a:fld>
            <a:endParaRPr lang="en-US" dirty="0"/>
          </a:p>
        </p:txBody>
      </p:sp>
    </p:spTree>
    <p:custDataLst>
      <p:tags r:id="rId1"/>
    </p:custDataLst>
    <p:extLst>
      <p:ext uri="{BB962C8B-B14F-4D97-AF65-F5344CB8AC3E}">
        <p14:creationId xmlns:p14="http://schemas.microsoft.com/office/powerpoint/2010/main" val="234066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9703-7568-4F46-87AB-054AA01CDA15}"/>
              </a:ext>
            </a:extLst>
          </p:cNvPr>
          <p:cNvSpPr>
            <a:spLocks noGrp="1"/>
          </p:cNvSpPr>
          <p:nvPr>
            <p:ph type="title"/>
          </p:nvPr>
        </p:nvSpPr>
        <p:spPr/>
        <p:txBody>
          <a:bodyPr/>
          <a:lstStyle/>
          <a:p>
            <a:r>
              <a:rPr lang="en-GB" dirty="0"/>
              <a:t>Transcribing with Office 365 Online</a:t>
            </a:r>
          </a:p>
        </p:txBody>
      </p:sp>
      <p:pic>
        <p:nvPicPr>
          <p:cNvPr id="2050" name="Picture 2" descr="Hands On with Microsoft&amp;#39;s New Transcribe in Word Feature | ITPro Today: IT  News, How-Tos, Trends, Case Studies, Career Tips, More">
            <a:extLst>
              <a:ext uri="{FF2B5EF4-FFF2-40B4-BE49-F238E27FC236}">
                <a16:creationId xmlns:a16="http://schemas.microsoft.com/office/drawing/2014/main" id="{A2154AC1-6803-4C02-B67D-E25133F282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2109" y="2746411"/>
            <a:ext cx="10030278" cy="528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537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FC0-9FDE-407D-B02D-E4C277984BBD}"/>
              </a:ext>
            </a:extLst>
          </p:cNvPr>
          <p:cNvSpPr>
            <a:spLocks noGrp="1"/>
          </p:cNvSpPr>
          <p:nvPr>
            <p:ph type="title"/>
          </p:nvPr>
        </p:nvSpPr>
        <p:spPr/>
        <p:txBody>
          <a:bodyPr/>
          <a:lstStyle/>
          <a:p>
            <a:pPr algn="ctr"/>
            <a:r>
              <a:rPr lang="en-GB" dirty="0"/>
              <a:t>Accessibility</a:t>
            </a:r>
          </a:p>
        </p:txBody>
      </p:sp>
    </p:spTree>
    <p:extLst>
      <p:ext uri="{BB962C8B-B14F-4D97-AF65-F5344CB8AC3E}">
        <p14:creationId xmlns:p14="http://schemas.microsoft.com/office/powerpoint/2010/main" val="204754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AF9D-EEBF-47D7-B960-1A1B8856FDF6}"/>
              </a:ext>
            </a:extLst>
          </p:cNvPr>
          <p:cNvSpPr>
            <a:spLocks noGrp="1"/>
          </p:cNvSpPr>
          <p:nvPr>
            <p:ph type="title"/>
          </p:nvPr>
        </p:nvSpPr>
        <p:spPr/>
        <p:txBody>
          <a:bodyPr/>
          <a:lstStyle/>
          <a:p>
            <a:r>
              <a:rPr lang="en-IE" dirty="0">
                <a:solidFill>
                  <a:schemeClr val="accent1">
                    <a:lumMod val="75000"/>
                  </a:schemeClr>
                </a:solidFill>
              </a:rPr>
              <a:t>Accessibility</a:t>
            </a:r>
            <a:endParaRPr lang="en-IE" dirty="0"/>
          </a:p>
        </p:txBody>
      </p:sp>
      <p:sp>
        <p:nvSpPr>
          <p:cNvPr id="3" name="Content Placeholder 2">
            <a:extLst>
              <a:ext uri="{FF2B5EF4-FFF2-40B4-BE49-F238E27FC236}">
                <a16:creationId xmlns:a16="http://schemas.microsoft.com/office/drawing/2014/main" id="{EA35C619-305E-481C-84C8-0B3B47A1537E}"/>
              </a:ext>
            </a:extLst>
          </p:cNvPr>
          <p:cNvSpPr>
            <a:spLocks noGrp="1"/>
          </p:cNvSpPr>
          <p:nvPr>
            <p:ph idx="1"/>
          </p:nvPr>
        </p:nvSpPr>
        <p:spPr>
          <a:xfrm>
            <a:off x="864001" y="2626108"/>
            <a:ext cx="14090237" cy="4348422"/>
          </a:xfrm>
        </p:spPr>
        <p:txBody>
          <a:bodyPr/>
          <a:lstStyle/>
          <a:p>
            <a:r>
              <a:rPr lang="en-IE" sz="2667" dirty="0"/>
              <a:t>Better for everyone </a:t>
            </a:r>
          </a:p>
          <a:p>
            <a:r>
              <a:rPr lang="en-IE" sz="2667" dirty="0"/>
              <a:t>Screen Reader, Voice and Keyboard Support</a:t>
            </a:r>
          </a:p>
          <a:p>
            <a:r>
              <a:rPr lang="en-IE" sz="2667" dirty="0"/>
              <a:t>Word Docs</a:t>
            </a:r>
          </a:p>
          <a:p>
            <a:pPr lvl="1"/>
            <a:r>
              <a:rPr lang="en-IE" sz="2667" dirty="0"/>
              <a:t>Headings &amp; Styles</a:t>
            </a:r>
          </a:p>
          <a:p>
            <a:pPr lvl="1"/>
            <a:r>
              <a:rPr lang="en-IE" sz="2667" dirty="0"/>
              <a:t>Alternative Text &amp; Accessible Links</a:t>
            </a:r>
          </a:p>
          <a:p>
            <a:pPr lvl="1"/>
            <a:r>
              <a:rPr lang="en-IE" sz="2667" dirty="0"/>
              <a:t>Accessible Fonts </a:t>
            </a:r>
          </a:p>
          <a:p>
            <a:pPr lvl="2"/>
            <a:r>
              <a:rPr lang="en-IE" sz="2667" dirty="0"/>
              <a:t>Arial Verdana, Tahoma &amp; Trebuchet</a:t>
            </a:r>
          </a:p>
          <a:p>
            <a:pPr lvl="2"/>
            <a:r>
              <a:rPr lang="en-IE" sz="2667" dirty="0"/>
              <a:t>12pt (.docx) / 24pt (.pptx)</a:t>
            </a:r>
          </a:p>
          <a:p>
            <a:pPr lvl="2"/>
            <a:r>
              <a:rPr lang="en-IE" sz="2667" dirty="0">
                <a:hlinkClick r:id="rId3"/>
              </a:rPr>
              <a:t>Dyslexie Font Link</a:t>
            </a:r>
            <a:r>
              <a:rPr lang="en-IE" sz="2667" dirty="0"/>
              <a:t> &amp; </a:t>
            </a:r>
            <a:r>
              <a:rPr lang="en-GB" sz="2667" dirty="0" err="1">
                <a:hlinkClick r:id="rId4"/>
              </a:rPr>
              <a:t>OpenDyslexic</a:t>
            </a:r>
            <a:r>
              <a:rPr lang="en-GB" sz="2667" dirty="0">
                <a:hlinkClick r:id="rId4"/>
              </a:rPr>
              <a:t> Font Link</a:t>
            </a:r>
            <a:r>
              <a:rPr lang="en-GB" sz="2667" dirty="0"/>
              <a:t> </a:t>
            </a:r>
            <a:endParaRPr lang="en-IE" sz="2667" dirty="0"/>
          </a:p>
          <a:p>
            <a:pPr lvl="1"/>
            <a:r>
              <a:rPr lang="en-IE" sz="2667" dirty="0"/>
              <a:t>Save as PDFs</a:t>
            </a:r>
          </a:p>
          <a:p>
            <a:r>
              <a:rPr lang="en-IE" sz="2667" dirty="0"/>
              <a:t>Microsoft 365 Accessibility Checker - Word &amp; PowerPoint</a:t>
            </a:r>
          </a:p>
          <a:p>
            <a:r>
              <a:rPr lang="en-IE" sz="2667" dirty="0"/>
              <a:t>Accessibility &amp; Social Media</a:t>
            </a:r>
          </a:p>
        </p:txBody>
      </p:sp>
      <p:pic>
        <p:nvPicPr>
          <p:cNvPr id="6" name="Picture 2" descr="7 Ways to Make Social Media Accessible » Community | GovLoop">
            <a:extLst>
              <a:ext uri="{FF2B5EF4-FFF2-40B4-BE49-F238E27FC236}">
                <a16:creationId xmlns:a16="http://schemas.microsoft.com/office/drawing/2014/main" id="{78BC4F0A-0CFA-4B93-BCD1-4A34D27126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3678" y="2626108"/>
            <a:ext cx="6859688" cy="34298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21213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C7DE-94D5-4C54-8566-0F55E2DE0511}"/>
              </a:ext>
            </a:extLst>
          </p:cNvPr>
          <p:cNvSpPr>
            <a:spLocks noGrp="1"/>
          </p:cNvSpPr>
          <p:nvPr>
            <p:ph type="title"/>
          </p:nvPr>
        </p:nvSpPr>
        <p:spPr/>
        <p:txBody>
          <a:bodyPr/>
          <a:lstStyle/>
          <a:p>
            <a:r>
              <a:rPr lang="en-GB" sz="4800" dirty="0">
                <a:solidFill>
                  <a:srgbClr val="FF0000"/>
                </a:solidFill>
              </a:rPr>
              <a:t>Activity</a:t>
            </a:r>
            <a:r>
              <a:rPr lang="en-GB" sz="4800" dirty="0"/>
              <a:t>:</a:t>
            </a:r>
            <a:endParaRPr lang="en-GB" dirty="0"/>
          </a:p>
        </p:txBody>
      </p:sp>
      <p:sp>
        <p:nvSpPr>
          <p:cNvPr id="3" name="Content Placeholder 2">
            <a:extLst>
              <a:ext uri="{FF2B5EF4-FFF2-40B4-BE49-F238E27FC236}">
                <a16:creationId xmlns:a16="http://schemas.microsoft.com/office/drawing/2014/main" id="{21055229-DF7A-4822-9E91-5899EA292D6A}"/>
              </a:ext>
            </a:extLst>
          </p:cNvPr>
          <p:cNvSpPr>
            <a:spLocks noGrp="1"/>
          </p:cNvSpPr>
          <p:nvPr>
            <p:ph idx="1"/>
          </p:nvPr>
        </p:nvSpPr>
        <p:spPr/>
        <p:txBody>
          <a:bodyPr/>
          <a:lstStyle/>
          <a:p>
            <a:r>
              <a:rPr lang="en-GB" sz="5400" dirty="0"/>
              <a:t>Open a PowerPoint Presentation and run the Accessibility Checker. Can you fix one of the issues? (5 mins)</a:t>
            </a:r>
          </a:p>
          <a:p>
            <a:r>
              <a:rPr lang="en-GB" dirty="0">
                <a:solidFill>
                  <a:srgbClr val="FF0000"/>
                </a:solidFill>
              </a:rPr>
              <a:t>Note 1: </a:t>
            </a:r>
            <a:r>
              <a:rPr lang="en-GB" dirty="0"/>
              <a:t>This presentation PowerPoint can be used if you have downloaded it already. </a:t>
            </a:r>
          </a:p>
          <a:p>
            <a:r>
              <a:rPr lang="en-GB" dirty="0">
                <a:solidFill>
                  <a:srgbClr val="FF0000"/>
                </a:solidFill>
              </a:rPr>
              <a:t>Note 2:</a:t>
            </a:r>
            <a:r>
              <a:rPr lang="en-GB" dirty="0"/>
              <a:t> If you use Social Media, consider using CamelCase for you hashtags. </a:t>
            </a:r>
          </a:p>
        </p:txBody>
      </p:sp>
      <p:sp>
        <p:nvSpPr>
          <p:cNvPr id="4" name="Date Placeholder 3">
            <a:extLst>
              <a:ext uri="{FF2B5EF4-FFF2-40B4-BE49-F238E27FC236}">
                <a16:creationId xmlns:a16="http://schemas.microsoft.com/office/drawing/2014/main" id="{8A46D877-FAAC-4D21-A87F-D20283F134A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0135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F6D77-640E-4FB6-9111-55EEFF1F041A}"/>
              </a:ext>
            </a:extLst>
          </p:cNvPr>
          <p:cNvSpPr>
            <a:spLocks noGrp="1"/>
          </p:cNvSpPr>
          <p:nvPr>
            <p:ph type="title"/>
          </p:nvPr>
        </p:nvSpPr>
        <p:spPr/>
        <p:txBody>
          <a:bodyPr/>
          <a:lstStyle/>
          <a:p>
            <a:r>
              <a:rPr lang="en-GB" sz="4400" dirty="0">
                <a:solidFill>
                  <a:srgbClr val="FF0000"/>
                </a:solidFill>
              </a:rPr>
              <a:t>Reflection Activity</a:t>
            </a:r>
            <a:r>
              <a:rPr lang="en-GB" sz="4400" dirty="0"/>
              <a:t>:</a:t>
            </a:r>
            <a:endParaRPr lang="en-GB" dirty="0"/>
          </a:p>
        </p:txBody>
      </p:sp>
      <p:sp>
        <p:nvSpPr>
          <p:cNvPr id="3" name="Content Placeholder 2">
            <a:extLst>
              <a:ext uri="{FF2B5EF4-FFF2-40B4-BE49-F238E27FC236}">
                <a16:creationId xmlns:a16="http://schemas.microsoft.com/office/drawing/2014/main" id="{519F2C5F-BD44-4F77-A4E5-2D4575C0A941}"/>
              </a:ext>
            </a:extLst>
          </p:cNvPr>
          <p:cNvSpPr>
            <a:spLocks noGrp="1"/>
          </p:cNvSpPr>
          <p:nvPr>
            <p:ph idx="1"/>
          </p:nvPr>
        </p:nvSpPr>
        <p:spPr/>
        <p:txBody>
          <a:bodyPr/>
          <a:lstStyle/>
          <a:p>
            <a:r>
              <a:rPr lang="en-GB" sz="3200" dirty="0"/>
              <a:t>Use Chat, Microphone or Padlet (don’t have to share)</a:t>
            </a:r>
          </a:p>
          <a:p>
            <a:pPr lvl="1"/>
            <a:r>
              <a:rPr lang="en-GB" sz="3200" dirty="0"/>
              <a:t>What are your key takeaways for today?</a:t>
            </a:r>
          </a:p>
          <a:p>
            <a:pPr lvl="1"/>
            <a:r>
              <a:rPr lang="en-GB" sz="3200" dirty="0"/>
              <a:t>What would you like to see more of / less of?</a:t>
            </a:r>
          </a:p>
          <a:p>
            <a:pPr lvl="1"/>
            <a:r>
              <a:rPr lang="en-GB" sz="3200" dirty="0"/>
              <a:t>Is there any new tool you plan to use straight away?</a:t>
            </a:r>
          </a:p>
          <a:p>
            <a:pPr lvl="1"/>
            <a:r>
              <a:rPr lang="en-GB" sz="3200" dirty="0"/>
              <a:t>Did this session meet your personal objectives for this session?</a:t>
            </a:r>
          </a:p>
          <a:p>
            <a:endParaRPr lang="en-GB" dirty="0"/>
          </a:p>
        </p:txBody>
      </p:sp>
      <p:sp>
        <p:nvSpPr>
          <p:cNvPr id="4" name="Date Placeholder 3">
            <a:extLst>
              <a:ext uri="{FF2B5EF4-FFF2-40B4-BE49-F238E27FC236}">
                <a16:creationId xmlns:a16="http://schemas.microsoft.com/office/drawing/2014/main" id="{64411AC9-CAA2-473F-B7CC-B0CFE8C54C2F}"/>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581170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8372-D232-44FA-9DA1-26B23FB28132}"/>
              </a:ext>
            </a:extLst>
          </p:cNvPr>
          <p:cNvSpPr>
            <a:spLocks noGrp="1"/>
          </p:cNvSpPr>
          <p:nvPr>
            <p:ph type="title"/>
          </p:nvPr>
        </p:nvSpPr>
        <p:spPr/>
        <p:txBody>
          <a:bodyPr/>
          <a:lstStyle/>
          <a:p>
            <a:r>
              <a:rPr lang="en-IE" dirty="0"/>
              <a:t>Contact Information </a:t>
            </a:r>
          </a:p>
        </p:txBody>
      </p:sp>
      <p:sp>
        <p:nvSpPr>
          <p:cNvPr id="3" name="Content Placeholder 2">
            <a:extLst>
              <a:ext uri="{FF2B5EF4-FFF2-40B4-BE49-F238E27FC236}">
                <a16:creationId xmlns:a16="http://schemas.microsoft.com/office/drawing/2014/main" id="{CF306B89-0C6F-4163-B345-A14BB2DA0CBD}"/>
              </a:ext>
            </a:extLst>
          </p:cNvPr>
          <p:cNvSpPr>
            <a:spLocks noGrp="1"/>
          </p:cNvSpPr>
          <p:nvPr>
            <p:ph idx="1"/>
          </p:nvPr>
        </p:nvSpPr>
        <p:spPr/>
        <p:txBody>
          <a:bodyPr/>
          <a:lstStyle/>
          <a:p>
            <a:r>
              <a:rPr lang="en-IE" sz="2800" dirty="0"/>
              <a:t>Thomas O Shaughnessy </a:t>
            </a:r>
          </a:p>
          <a:p>
            <a:r>
              <a:rPr lang="en-GB" sz="2800" dirty="0"/>
              <a:t>Assistive Technology Officer</a:t>
            </a:r>
            <a:endParaRPr lang="en-IE" sz="2800" dirty="0"/>
          </a:p>
          <a:p>
            <a:r>
              <a:rPr lang="en-GB" sz="2800" dirty="0"/>
              <a:t>Educational Assistive Technology Centre</a:t>
            </a:r>
          </a:p>
          <a:p>
            <a:r>
              <a:rPr lang="en-GB" sz="2800" dirty="0"/>
              <a:t>@tjoshaughnessy</a:t>
            </a:r>
            <a:endParaRPr lang="en-IE" sz="2800" dirty="0"/>
          </a:p>
          <a:p>
            <a:r>
              <a:rPr lang="en-IE" sz="2800" u="sng" dirty="0">
                <a:solidFill>
                  <a:srgbClr val="0000FF"/>
                </a:solidFill>
                <a:effectLst/>
                <a:latin typeface="Arial" panose="020B0604020202020204" pitchFamily="34" charset="0"/>
                <a:ea typeface="Calibri" panose="020F0502020204030204" pitchFamily="34" charset="0"/>
                <a:hlinkClick r:id="rId2"/>
              </a:rPr>
              <a:t>thomas.oshaughnessy@ul.ie</a:t>
            </a:r>
            <a:endParaRPr lang="en-IE" sz="2800" dirty="0">
              <a:effectLst/>
              <a:latin typeface="Calibri" panose="020F0502020204030204" pitchFamily="34" charset="0"/>
              <a:ea typeface="Calibri" panose="020F0502020204030204" pitchFamily="34" charset="0"/>
            </a:endParaRPr>
          </a:p>
          <a:p>
            <a:r>
              <a:rPr lang="en-GB" sz="2800" dirty="0"/>
              <a:t>(061) 21 3373</a:t>
            </a:r>
            <a:endParaRPr lang="en-IE" sz="2800" dirty="0"/>
          </a:p>
          <a:p>
            <a:r>
              <a:rPr lang="en-IE" sz="2800" u="sng" dirty="0">
                <a:solidFill>
                  <a:srgbClr val="0000FF"/>
                </a:solidFill>
                <a:effectLst/>
                <a:latin typeface="Arial" panose="020B0604020202020204" pitchFamily="34" charset="0"/>
                <a:ea typeface="Calibri" panose="020F0502020204030204" pitchFamily="34" charset="0"/>
                <a:hlinkClick r:id="rId3"/>
              </a:rPr>
              <a:t>www.ul.ie/EATC</a:t>
            </a:r>
            <a:endParaRPr lang="en-IE" sz="2800" dirty="0">
              <a:effectLst/>
              <a:latin typeface="Calibri" panose="020F0502020204030204" pitchFamily="34" charset="0"/>
              <a:ea typeface="Calibri" panose="020F0502020204030204" pitchFamily="34" charset="0"/>
            </a:endParaRPr>
          </a:p>
          <a:p>
            <a:endParaRPr lang="en-IE" dirty="0"/>
          </a:p>
        </p:txBody>
      </p:sp>
      <p:sp>
        <p:nvSpPr>
          <p:cNvPr id="4" name="Date Placeholder 3">
            <a:extLst>
              <a:ext uri="{FF2B5EF4-FFF2-40B4-BE49-F238E27FC236}">
                <a16:creationId xmlns:a16="http://schemas.microsoft.com/office/drawing/2014/main" id="{F323B424-638F-43A7-A437-B571E0C9D684}"/>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35535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AFD3-88F5-4A1F-B5D9-BACEB4CBF58F}"/>
              </a:ext>
            </a:extLst>
          </p:cNvPr>
          <p:cNvSpPr>
            <a:spLocks noGrp="1"/>
          </p:cNvSpPr>
          <p:nvPr>
            <p:ph type="title"/>
          </p:nvPr>
        </p:nvSpPr>
        <p:spPr/>
        <p:txBody>
          <a:bodyPr/>
          <a:lstStyle/>
          <a:p>
            <a:r>
              <a:rPr lang="en-GB" dirty="0"/>
              <a:t>Learning Outcomes</a:t>
            </a:r>
          </a:p>
        </p:txBody>
      </p:sp>
      <p:sp>
        <p:nvSpPr>
          <p:cNvPr id="3" name="Content Placeholder 2">
            <a:extLst>
              <a:ext uri="{FF2B5EF4-FFF2-40B4-BE49-F238E27FC236}">
                <a16:creationId xmlns:a16="http://schemas.microsoft.com/office/drawing/2014/main" id="{CA66EFA4-C1DF-4E6E-9954-143171126647}"/>
              </a:ext>
            </a:extLst>
          </p:cNvPr>
          <p:cNvSpPr>
            <a:spLocks noGrp="1"/>
          </p:cNvSpPr>
          <p:nvPr>
            <p:ph idx="1"/>
          </p:nvPr>
        </p:nvSpPr>
        <p:spPr/>
        <p:txBody>
          <a:bodyPr/>
          <a:lstStyle/>
          <a:p>
            <a:pPr marL="514350" indent="-514350">
              <a:buFont typeface="+mj-lt"/>
              <a:buAutoNum type="arabicPeriod"/>
            </a:pPr>
            <a:r>
              <a:rPr lang="en-GB" sz="3200" dirty="0"/>
              <a:t>Attendees will be able to identify new reading and writing features available across a range of applications </a:t>
            </a:r>
          </a:p>
          <a:p>
            <a:pPr marL="514350" indent="-514350">
              <a:buFont typeface="+mj-lt"/>
              <a:buAutoNum type="arabicPeriod"/>
            </a:pPr>
            <a:r>
              <a:rPr lang="en-GB" sz="3200" dirty="0"/>
              <a:t>Attendees will be able to identify tools and features that can enhance learner productivity </a:t>
            </a:r>
          </a:p>
          <a:p>
            <a:pPr marL="514350" indent="-514350">
              <a:buFont typeface="+mj-lt"/>
              <a:buAutoNum type="arabicPeriod"/>
            </a:pPr>
            <a:r>
              <a:rPr lang="en-GB" sz="3200" dirty="0"/>
              <a:t>Attendees will be able to demonstrate knowledge of software to support project planning, studying and organisation </a:t>
            </a:r>
          </a:p>
          <a:p>
            <a:pPr marL="514350" indent="-514350">
              <a:buFont typeface="+mj-lt"/>
              <a:buAutoNum type="arabicPeriod"/>
            </a:pPr>
            <a:r>
              <a:rPr lang="en-GB" sz="3200" dirty="0"/>
              <a:t>Attendees will be able to demonstrate knowledge about the significance of accessibility and how to make documents more accessible</a:t>
            </a:r>
          </a:p>
        </p:txBody>
      </p:sp>
      <p:sp>
        <p:nvSpPr>
          <p:cNvPr id="4" name="Date Placeholder 3">
            <a:extLst>
              <a:ext uri="{FF2B5EF4-FFF2-40B4-BE49-F238E27FC236}">
                <a16:creationId xmlns:a16="http://schemas.microsoft.com/office/drawing/2014/main" id="{0BD0AFBE-9682-4DB6-BF9F-A037AADDC298}"/>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907093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EA66-AC7B-4D0B-84C0-338539199167}"/>
              </a:ext>
            </a:extLst>
          </p:cNvPr>
          <p:cNvSpPr>
            <a:spLocks noGrp="1"/>
          </p:cNvSpPr>
          <p:nvPr>
            <p:ph type="ctrTitle"/>
          </p:nvPr>
        </p:nvSpPr>
        <p:spPr/>
        <p:txBody>
          <a:bodyPr/>
          <a:lstStyle/>
          <a:p>
            <a:endParaRPr lang="en-GB" dirty="0"/>
          </a:p>
        </p:txBody>
      </p:sp>
    </p:spTree>
    <p:extLst>
      <p:ext uri="{BB962C8B-B14F-4D97-AF65-F5344CB8AC3E}">
        <p14:creationId xmlns:p14="http://schemas.microsoft.com/office/powerpoint/2010/main" val="52678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FC0-9FDE-407D-B02D-E4C277984BBD}"/>
              </a:ext>
            </a:extLst>
          </p:cNvPr>
          <p:cNvSpPr>
            <a:spLocks noGrp="1"/>
          </p:cNvSpPr>
          <p:nvPr>
            <p:ph type="title"/>
          </p:nvPr>
        </p:nvSpPr>
        <p:spPr/>
        <p:txBody>
          <a:bodyPr/>
          <a:lstStyle/>
          <a:p>
            <a:pPr algn="ctr"/>
            <a:r>
              <a:rPr lang="en-GB" dirty="0"/>
              <a:t>Reading Technologies </a:t>
            </a:r>
          </a:p>
        </p:txBody>
      </p:sp>
    </p:spTree>
    <p:extLst>
      <p:ext uri="{BB962C8B-B14F-4D97-AF65-F5344CB8AC3E}">
        <p14:creationId xmlns:p14="http://schemas.microsoft.com/office/powerpoint/2010/main" val="153248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3990-7C7A-4A10-8B5E-C777F0D2C248}"/>
              </a:ext>
            </a:extLst>
          </p:cNvPr>
          <p:cNvSpPr>
            <a:spLocks noGrp="1"/>
          </p:cNvSpPr>
          <p:nvPr>
            <p:ph type="title"/>
          </p:nvPr>
        </p:nvSpPr>
        <p:spPr/>
        <p:txBody>
          <a:bodyPr/>
          <a:lstStyle/>
          <a:p>
            <a:r>
              <a:rPr lang="en-IE" dirty="0">
                <a:solidFill>
                  <a:schemeClr val="accent1">
                    <a:lumMod val="75000"/>
                  </a:schemeClr>
                </a:solidFill>
                <a:latin typeface="Helvetica" panose="020B0604020202020204" pitchFamily="34" charset="0"/>
                <a:cs typeface="Helvetica" panose="020B0604020202020204" pitchFamily="34" charset="0"/>
              </a:rPr>
              <a:t>Immersive Reader with Microsoft Edge Browser </a:t>
            </a:r>
          </a:p>
        </p:txBody>
      </p:sp>
      <p:sp>
        <p:nvSpPr>
          <p:cNvPr id="3" name="Content Placeholder 2">
            <a:extLst>
              <a:ext uri="{FF2B5EF4-FFF2-40B4-BE49-F238E27FC236}">
                <a16:creationId xmlns:a16="http://schemas.microsoft.com/office/drawing/2014/main" id="{6CB1B7DD-455A-4CA3-B52A-BB2C00172487}"/>
              </a:ext>
            </a:extLst>
          </p:cNvPr>
          <p:cNvSpPr>
            <a:spLocks noGrp="1"/>
          </p:cNvSpPr>
          <p:nvPr>
            <p:ph idx="1"/>
          </p:nvPr>
        </p:nvSpPr>
        <p:spPr/>
        <p:txBody>
          <a:bodyPr>
            <a:noAutofit/>
          </a:bodyPr>
          <a:lstStyle/>
          <a:p>
            <a:pPr>
              <a:lnSpc>
                <a:spcPct val="90000"/>
              </a:lnSpc>
            </a:pPr>
            <a:r>
              <a:rPr lang="en-IE" sz="2667" dirty="0">
                <a:solidFill>
                  <a:schemeClr val="accent2"/>
                </a:solidFill>
              </a:rPr>
              <a:t>Immersive Reader with Edge</a:t>
            </a:r>
          </a:p>
          <a:p>
            <a:pPr lvl="1">
              <a:lnSpc>
                <a:spcPct val="90000"/>
              </a:lnSpc>
            </a:pPr>
            <a:r>
              <a:rPr lang="en-IE" sz="2667" dirty="0">
                <a:solidFill>
                  <a:schemeClr val="accent2"/>
                </a:solidFill>
              </a:rPr>
              <a:t>Check for book Symbol Edge Toolbar</a:t>
            </a:r>
          </a:p>
          <a:p>
            <a:pPr lvl="2"/>
            <a:r>
              <a:rPr lang="en-IE" sz="2667" dirty="0">
                <a:solidFill>
                  <a:schemeClr val="accent2"/>
                </a:solidFill>
              </a:rPr>
              <a:t>Not on every page</a:t>
            </a:r>
          </a:p>
          <a:p>
            <a:pPr lvl="1">
              <a:lnSpc>
                <a:spcPct val="90000"/>
              </a:lnSpc>
            </a:pPr>
            <a:r>
              <a:rPr lang="en-IE" sz="2667" dirty="0">
                <a:solidFill>
                  <a:schemeClr val="accent2"/>
                </a:solidFill>
              </a:rPr>
              <a:t>Text</a:t>
            </a:r>
          </a:p>
          <a:p>
            <a:pPr lvl="2">
              <a:lnSpc>
                <a:spcPct val="90000"/>
              </a:lnSpc>
            </a:pPr>
            <a:r>
              <a:rPr lang="en-IE" sz="2667" dirty="0">
                <a:solidFill>
                  <a:schemeClr val="accent2"/>
                </a:solidFill>
              </a:rPr>
              <a:t>Size</a:t>
            </a:r>
          </a:p>
          <a:p>
            <a:pPr lvl="2">
              <a:lnSpc>
                <a:spcPct val="90000"/>
              </a:lnSpc>
            </a:pPr>
            <a:r>
              <a:rPr lang="en-IE" sz="2667" dirty="0">
                <a:solidFill>
                  <a:schemeClr val="accent2"/>
                </a:solidFill>
              </a:rPr>
              <a:t>Spacing</a:t>
            </a:r>
          </a:p>
          <a:p>
            <a:pPr lvl="2">
              <a:lnSpc>
                <a:spcPct val="90000"/>
              </a:lnSpc>
            </a:pPr>
            <a:r>
              <a:rPr lang="en-IE" sz="2667" dirty="0">
                <a:solidFill>
                  <a:schemeClr val="accent2"/>
                </a:solidFill>
              </a:rPr>
              <a:t>Theme</a:t>
            </a:r>
          </a:p>
          <a:p>
            <a:pPr lvl="1">
              <a:lnSpc>
                <a:spcPct val="90000"/>
              </a:lnSpc>
            </a:pPr>
            <a:r>
              <a:rPr lang="en-IE" sz="2667" dirty="0">
                <a:solidFill>
                  <a:schemeClr val="accent2"/>
                </a:solidFill>
              </a:rPr>
              <a:t>Text To Speech (TTS)</a:t>
            </a:r>
          </a:p>
          <a:p>
            <a:pPr lvl="1">
              <a:lnSpc>
                <a:spcPct val="90000"/>
              </a:lnSpc>
            </a:pPr>
            <a:r>
              <a:rPr lang="en-IE" sz="2667" dirty="0">
                <a:solidFill>
                  <a:schemeClr val="accent2"/>
                </a:solidFill>
              </a:rPr>
              <a:t>Syllables/ Parts of Speech</a:t>
            </a:r>
          </a:p>
          <a:p>
            <a:r>
              <a:rPr lang="en-IE" sz="2667" dirty="0">
                <a:solidFill>
                  <a:schemeClr val="accent2"/>
                </a:solidFill>
              </a:rPr>
              <a:t>Reading PDFs</a:t>
            </a:r>
          </a:p>
          <a:p>
            <a:pPr>
              <a:lnSpc>
                <a:spcPct val="90000"/>
              </a:lnSpc>
            </a:pPr>
            <a:r>
              <a:rPr lang="en-IE" sz="2667" dirty="0">
                <a:solidFill>
                  <a:schemeClr val="accent2"/>
                </a:solidFill>
              </a:rPr>
              <a:t>May have to install voices</a:t>
            </a:r>
          </a:p>
        </p:txBody>
      </p:sp>
      <p:pic>
        <p:nvPicPr>
          <p:cNvPr id="6" name="Picture 5" descr="Using Text Preference on Immersive Reader. Change font size, spacing an page theme.">
            <a:extLst>
              <a:ext uri="{FF2B5EF4-FFF2-40B4-BE49-F238E27FC236}">
                <a16:creationId xmlns:a16="http://schemas.microsoft.com/office/drawing/2014/main" id="{E31FCDA3-F430-42C4-B9FE-5D0F163D75C4}"/>
              </a:ext>
            </a:extLst>
          </p:cNvPr>
          <p:cNvPicPr>
            <a:picLocks noChangeAspect="1"/>
          </p:cNvPicPr>
          <p:nvPr/>
        </p:nvPicPr>
        <p:blipFill>
          <a:blip r:embed="rId3"/>
          <a:stretch>
            <a:fillRect/>
          </a:stretch>
        </p:blipFill>
        <p:spPr>
          <a:xfrm>
            <a:off x="7953540" y="2816617"/>
            <a:ext cx="7440048" cy="4525179"/>
          </a:xfrm>
          <a:prstGeom prst="rect">
            <a:avLst/>
          </a:prstGeom>
        </p:spPr>
      </p:pic>
    </p:spTree>
    <p:custDataLst>
      <p:tags r:id="rId1"/>
    </p:custDataLst>
    <p:extLst>
      <p:ext uri="{BB962C8B-B14F-4D97-AF65-F5344CB8AC3E}">
        <p14:creationId xmlns:p14="http://schemas.microsoft.com/office/powerpoint/2010/main" val="426281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2462-EC3C-4131-B7EE-103B2D8C8AF3}"/>
              </a:ext>
            </a:extLst>
          </p:cNvPr>
          <p:cNvSpPr>
            <a:spLocks noGrp="1"/>
          </p:cNvSpPr>
          <p:nvPr>
            <p:ph type="title"/>
          </p:nvPr>
        </p:nvSpPr>
        <p:spPr/>
        <p:txBody>
          <a:bodyPr/>
          <a:lstStyle/>
          <a:p>
            <a:r>
              <a:rPr lang="en-IE" dirty="0"/>
              <a:t>Microsoft Office 365 &amp; Office 365 Online</a:t>
            </a:r>
          </a:p>
        </p:txBody>
      </p:sp>
      <p:sp>
        <p:nvSpPr>
          <p:cNvPr id="3" name="Content Placeholder 2">
            <a:extLst>
              <a:ext uri="{FF2B5EF4-FFF2-40B4-BE49-F238E27FC236}">
                <a16:creationId xmlns:a16="http://schemas.microsoft.com/office/drawing/2014/main" id="{52E69032-D0C4-46E6-A166-FA06E5E985CD}"/>
              </a:ext>
            </a:extLst>
          </p:cNvPr>
          <p:cNvSpPr>
            <a:spLocks noGrp="1"/>
          </p:cNvSpPr>
          <p:nvPr>
            <p:ph idx="1"/>
          </p:nvPr>
        </p:nvSpPr>
        <p:spPr>
          <a:xfrm>
            <a:off x="864000" y="2452838"/>
            <a:ext cx="14022170" cy="4772588"/>
          </a:xfrm>
        </p:spPr>
        <p:txBody>
          <a:bodyPr/>
          <a:lstStyle/>
          <a:p>
            <a:pPr eaLnBrk="1" hangingPunct="1">
              <a:lnSpc>
                <a:spcPct val="90000"/>
              </a:lnSpc>
            </a:pPr>
            <a:endParaRPr lang="en-GB" sz="3200" dirty="0">
              <a:hlinkClick r:id="rId2"/>
            </a:endParaRPr>
          </a:p>
          <a:p>
            <a:pPr eaLnBrk="1" hangingPunct="1">
              <a:lnSpc>
                <a:spcPct val="90000"/>
              </a:lnSpc>
            </a:pPr>
            <a:r>
              <a:rPr lang="en-GB" sz="3200" dirty="0">
                <a:hlinkClick r:id="rId2"/>
              </a:rPr>
              <a:t>Office 365 &amp; Other software </a:t>
            </a:r>
            <a:endParaRPr lang="en-GB" sz="3200" dirty="0"/>
          </a:p>
          <a:p>
            <a:pPr eaLnBrk="1" hangingPunct="1">
              <a:lnSpc>
                <a:spcPct val="90000"/>
              </a:lnSpc>
            </a:pPr>
            <a:r>
              <a:rPr lang="en-GB" sz="3200" dirty="0"/>
              <a:t>New Features</a:t>
            </a:r>
          </a:p>
          <a:p>
            <a:pPr eaLnBrk="1" hangingPunct="1">
              <a:lnSpc>
                <a:spcPct val="90000"/>
              </a:lnSpc>
            </a:pPr>
            <a:r>
              <a:rPr lang="en-GB" sz="3200" dirty="0"/>
              <a:t>=rand() – sample text (Latin online)</a:t>
            </a:r>
          </a:p>
          <a:p>
            <a:pPr lvl="1">
              <a:lnSpc>
                <a:spcPct val="90000"/>
              </a:lnSpc>
            </a:pPr>
            <a:r>
              <a:rPr lang="en-GB" sz="3200" dirty="0"/>
              <a:t>Changes – Editor (F7)</a:t>
            </a:r>
          </a:p>
          <a:p>
            <a:pPr lvl="1" eaLnBrk="1" hangingPunct="1">
              <a:lnSpc>
                <a:spcPct val="90000"/>
              </a:lnSpc>
            </a:pPr>
            <a:r>
              <a:rPr lang="en-GB" sz="3200" dirty="0"/>
              <a:t>Focus Feature</a:t>
            </a:r>
          </a:p>
          <a:p>
            <a:pPr lvl="1" eaLnBrk="1" hangingPunct="1">
              <a:lnSpc>
                <a:spcPct val="90000"/>
              </a:lnSpc>
            </a:pPr>
            <a:r>
              <a:rPr lang="en-GB" sz="3200" dirty="0"/>
              <a:t>Immersive Reader</a:t>
            </a:r>
          </a:p>
          <a:p>
            <a:pPr lvl="2"/>
            <a:r>
              <a:rPr lang="en-GB" sz="3200" dirty="0"/>
              <a:t>Text To Speech (TTS)</a:t>
            </a:r>
          </a:p>
          <a:p>
            <a:pPr lvl="2"/>
            <a:r>
              <a:rPr lang="en-GB" sz="3200" dirty="0"/>
              <a:t>Sharing</a:t>
            </a:r>
          </a:p>
          <a:p>
            <a:pPr lvl="2"/>
            <a:r>
              <a:rPr lang="en-GB" sz="3200" dirty="0"/>
              <a:t>Line Highlight</a:t>
            </a:r>
          </a:p>
          <a:p>
            <a:pPr lvl="2"/>
            <a:r>
              <a:rPr lang="en-GB" sz="3200" dirty="0"/>
              <a:t>Translation </a:t>
            </a:r>
          </a:p>
          <a:p>
            <a:pPr marL="0" indent="0">
              <a:buNone/>
            </a:pPr>
            <a:r>
              <a:rPr lang="en-GB" sz="2800" dirty="0"/>
              <a:t>	</a:t>
            </a:r>
          </a:p>
        </p:txBody>
      </p:sp>
      <p:pic>
        <p:nvPicPr>
          <p:cNvPr id="5" name="Picture 4">
            <a:extLst>
              <a:ext uri="{FF2B5EF4-FFF2-40B4-BE49-F238E27FC236}">
                <a16:creationId xmlns:a16="http://schemas.microsoft.com/office/drawing/2014/main" id="{A5EFB62F-1D45-4D25-9941-E7DD0E3FA80E}"/>
              </a:ext>
            </a:extLst>
          </p:cNvPr>
          <p:cNvPicPr>
            <a:picLocks noChangeAspect="1"/>
          </p:cNvPicPr>
          <p:nvPr/>
        </p:nvPicPr>
        <p:blipFill>
          <a:blip r:embed="rId3"/>
          <a:stretch>
            <a:fillRect/>
          </a:stretch>
        </p:blipFill>
        <p:spPr>
          <a:xfrm>
            <a:off x="7687534" y="2644557"/>
            <a:ext cx="7706054" cy="2060442"/>
          </a:xfrm>
          <a:prstGeom prst="rect">
            <a:avLst/>
          </a:prstGeom>
        </p:spPr>
      </p:pic>
      <p:pic>
        <p:nvPicPr>
          <p:cNvPr id="6" name="Picture 5">
            <a:extLst>
              <a:ext uri="{FF2B5EF4-FFF2-40B4-BE49-F238E27FC236}">
                <a16:creationId xmlns:a16="http://schemas.microsoft.com/office/drawing/2014/main" id="{4125EFAE-52E4-497F-A40C-24B46D272A5D}"/>
              </a:ext>
            </a:extLst>
          </p:cNvPr>
          <p:cNvPicPr>
            <a:picLocks noChangeAspect="1"/>
          </p:cNvPicPr>
          <p:nvPr/>
        </p:nvPicPr>
        <p:blipFill>
          <a:blip r:embed="rId4"/>
          <a:stretch>
            <a:fillRect/>
          </a:stretch>
        </p:blipFill>
        <p:spPr>
          <a:xfrm>
            <a:off x="7679471" y="5440684"/>
            <a:ext cx="6989509" cy="3266787"/>
          </a:xfrm>
          <a:prstGeom prst="rect">
            <a:avLst/>
          </a:prstGeom>
        </p:spPr>
      </p:pic>
    </p:spTree>
    <p:extLst>
      <p:ext uri="{BB962C8B-B14F-4D97-AF65-F5344CB8AC3E}">
        <p14:creationId xmlns:p14="http://schemas.microsoft.com/office/powerpoint/2010/main" val="425484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C7DE-94D5-4C54-8566-0F55E2DE0511}"/>
              </a:ext>
            </a:extLst>
          </p:cNvPr>
          <p:cNvSpPr>
            <a:spLocks noGrp="1"/>
          </p:cNvSpPr>
          <p:nvPr>
            <p:ph type="title"/>
          </p:nvPr>
        </p:nvSpPr>
        <p:spPr/>
        <p:txBody>
          <a:bodyPr/>
          <a:lstStyle/>
          <a:p>
            <a:r>
              <a:rPr lang="en-GB" sz="4800" dirty="0">
                <a:solidFill>
                  <a:srgbClr val="FF0000"/>
                </a:solidFill>
              </a:rPr>
              <a:t>Activity</a:t>
            </a:r>
            <a:r>
              <a:rPr lang="en-GB" sz="4800" dirty="0"/>
              <a:t>:</a:t>
            </a:r>
            <a:endParaRPr lang="en-GB" dirty="0"/>
          </a:p>
        </p:txBody>
      </p:sp>
      <p:sp>
        <p:nvSpPr>
          <p:cNvPr id="3" name="Content Placeholder 2">
            <a:extLst>
              <a:ext uri="{FF2B5EF4-FFF2-40B4-BE49-F238E27FC236}">
                <a16:creationId xmlns:a16="http://schemas.microsoft.com/office/drawing/2014/main" id="{21055229-DF7A-4822-9E91-5899EA292D6A}"/>
              </a:ext>
            </a:extLst>
          </p:cNvPr>
          <p:cNvSpPr>
            <a:spLocks noGrp="1"/>
          </p:cNvSpPr>
          <p:nvPr>
            <p:ph idx="1"/>
          </p:nvPr>
        </p:nvSpPr>
        <p:spPr/>
        <p:txBody>
          <a:bodyPr/>
          <a:lstStyle/>
          <a:p>
            <a:r>
              <a:rPr lang="en-GB" sz="5400" dirty="0"/>
              <a:t>Open and Read any PDF using Edge Browser (5 mins)</a:t>
            </a:r>
            <a:endParaRPr lang="en-IE" sz="5400" dirty="0"/>
          </a:p>
          <a:p>
            <a:r>
              <a:rPr lang="en-GB" dirty="0">
                <a:solidFill>
                  <a:srgbClr val="FF0000"/>
                </a:solidFill>
              </a:rPr>
              <a:t>Note: </a:t>
            </a:r>
            <a:r>
              <a:rPr lang="en-GB" dirty="0"/>
              <a:t>Won’t read? Do you need to apply OCR?</a:t>
            </a:r>
          </a:p>
          <a:p>
            <a:pPr lvl="1"/>
            <a:r>
              <a:rPr lang="en-GB" dirty="0"/>
              <a:t>Optical character recognition or optical character reader is the electronic or mechanical conversion of images of typed, handwritten or printed text into machine-encoded text, whether from a scanned document, a photo of a document, a scene-photo or from subtitle text superimposed on an image.</a:t>
            </a:r>
          </a:p>
        </p:txBody>
      </p:sp>
      <p:sp>
        <p:nvSpPr>
          <p:cNvPr id="4" name="Date Placeholder 3">
            <a:extLst>
              <a:ext uri="{FF2B5EF4-FFF2-40B4-BE49-F238E27FC236}">
                <a16:creationId xmlns:a16="http://schemas.microsoft.com/office/drawing/2014/main" id="{8A46D877-FAAC-4D21-A87F-D20283F134A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10761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46A2-6B48-40B9-85CC-8916851D3F95}"/>
              </a:ext>
            </a:extLst>
          </p:cNvPr>
          <p:cNvSpPr>
            <a:spLocks noGrp="1"/>
          </p:cNvSpPr>
          <p:nvPr>
            <p:ph type="title"/>
          </p:nvPr>
        </p:nvSpPr>
        <p:spPr/>
        <p:txBody>
          <a:bodyPr/>
          <a:lstStyle/>
          <a:p>
            <a:r>
              <a:rPr lang="en-GB" dirty="0"/>
              <a:t>Reader Mode Chrome Extension</a:t>
            </a:r>
          </a:p>
        </p:txBody>
      </p:sp>
      <p:sp>
        <p:nvSpPr>
          <p:cNvPr id="4" name="Content Placeholder 3">
            <a:extLst>
              <a:ext uri="{FF2B5EF4-FFF2-40B4-BE49-F238E27FC236}">
                <a16:creationId xmlns:a16="http://schemas.microsoft.com/office/drawing/2014/main" id="{52E02401-3984-4083-A3C2-5379513D73F7}"/>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9630FDDD-EB3E-40FF-A3A7-8FCF1904CCD1}"/>
              </a:ext>
            </a:extLst>
          </p:cNvPr>
          <p:cNvPicPr>
            <a:picLocks noChangeAspect="1"/>
          </p:cNvPicPr>
          <p:nvPr/>
        </p:nvPicPr>
        <p:blipFill>
          <a:blip r:embed="rId2"/>
          <a:stretch>
            <a:fillRect/>
          </a:stretch>
        </p:blipFill>
        <p:spPr>
          <a:xfrm>
            <a:off x="1371418" y="2293021"/>
            <a:ext cx="12592829" cy="5626863"/>
          </a:xfrm>
          <a:prstGeom prst="rect">
            <a:avLst/>
          </a:prstGeom>
        </p:spPr>
      </p:pic>
    </p:spTree>
    <p:extLst>
      <p:ext uri="{BB962C8B-B14F-4D97-AF65-F5344CB8AC3E}">
        <p14:creationId xmlns:p14="http://schemas.microsoft.com/office/powerpoint/2010/main" val="310130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013E9DEE-B66F-4FF4-9EEE-3C1138B29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9339" y="2890597"/>
            <a:ext cx="5957964" cy="5137580"/>
          </a:xfrm>
          <a:prstGeom prst="rect">
            <a:avLst/>
          </a:prstGeom>
        </p:spPr>
      </p:pic>
      <p:sp>
        <p:nvSpPr>
          <p:cNvPr id="2" name="Title 1">
            <a:extLst>
              <a:ext uri="{FF2B5EF4-FFF2-40B4-BE49-F238E27FC236}">
                <a16:creationId xmlns:a16="http://schemas.microsoft.com/office/drawing/2014/main" id="{359407C0-79A9-4115-ABE0-7090A1A4A005}"/>
              </a:ext>
            </a:extLst>
          </p:cNvPr>
          <p:cNvSpPr>
            <a:spLocks noGrp="1"/>
          </p:cNvSpPr>
          <p:nvPr>
            <p:ph type="title"/>
          </p:nvPr>
        </p:nvSpPr>
        <p:spPr/>
        <p:txBody>
          <a:bodyPr/>
          <a:lstStyle/>
          <a:p>
            <a:r>
              <a:rPr lang="en-IE" sz="3960" dirty="0"/>
              <a:t>Safari Reader &amp; Whisper Sync (Mobile/Tablets)</a:t>
            </a:r>
            <a:endParaRPr lang="en-IE" dirty="0"/>
          </a:p>
        </p:txBody>
      </p:sp>
      <p:sp>
        <p:nvSpPr>
          <p:cNvPr id="3" name="Content Placeholder 2">
            <a:extLst>
              <a:ext uri="{FF2B5EF4-FFF2-40B4-BE49-F238E27FC236}">
                <a16:creationId xmlns:a16="http://schemas.microsoft.com/office/drawing/2014/main" id="{04E2F9F5-C367-4C42-8AD8-C943999203A9}"/>
              </a:ext>
            </a:extLst>
          </p:cNvPr>
          <p:cNvSpPr>
            <a:spLocks noGrp="1"/>
          </p:cNvSpPr>
          <p:nvPr>
            <p:ph idx="1"/>
          </p:nvPr>
        </p:nvSpPr>
        <p:spPr>
          <a:xfrm>
            <a:off x="878447" y="2678110"/>
            <a:ext cx="14022169" cy="4296420"/>
          </a:xfrm>
        </p:spPr>
        <p:txBody>
          <a:bodyPr/>
          <a:lstStyle/>
          <a:p>
            <a:pPr>
              <a:tabLst>
                <a:tab pos="217230" algn="l"/>
              </a:tabLst>
            </a:pPr>
            <a:r>
              <a:rPr lang="en-IE" sz="2667" dirty="0"/>
              <a:t>Using Safari Reader</a:t>
            </a:r>
          </a:p>
          <a:p>
            <a:pPr lvl="1">
              <a:tabLst>
                <a:tab pos="217230" algn="l"/>
              </a:tabLst>
            </a:pPr>
            <a:r>
              <a:rPr lang="en-IE" sz="2667" dirty="0"/>
              <a:t>Open the RTE website in Safari</a:t>
            </a:r>
          </a:p>
          <a:p>
            <a:pPr lvl="1">
              <a:tabLst>
                <a:tab pos="217230" algn="l"/>
              </a:tabLst>
            </a:pPr>
            <a:r>
              <a:rPr lang="en-IE" sz="2667" dirty="0"/>
              <a:t>Select a news article.</a:t>
            </a:r>
          </a:p>
          <a:p>
            <a:pPr lvl="1">
              <a:tabLst>
                <a:tab pos="217230" algn="l"/>
              </a:tabLst>
            </a:pPr>
            <a:r>
              <a:rPr lang="en-IE" sz="2667" dirty="0"/>
              <a:t>Select lines in web address</a:t>
            </a:r>
          </a:p>
          <a:p>
            <a:pPr lvl="1">
              <a:tabLst>
                <a:tab pos="217230" algn="l"/>
              </a:tabLst>
            </a:pPr>
            <a:r>
              <a:rPr lang="en-IE" sz="2667" dirty="0"/>
              <a:t>Select AA</a:t>
            </a:r>
          </a:p>
          <a:p>
            <a:pPr marR="4574" lvl="1">
              <a:tabLst>
                <a:tab pos="217230" algn="l"/>
              </a:tabLst>
            </a:pPr>
            <a:r>
              <a:rPr lang="en-IE" sz="2667" dirty="0"/>
              <a:t>Turn on Speak Screen. </a:t>
            </a:r>
          </a:p>
          <a:p>
            <a:pPr marR="4574" lvl="1">
              <a:tabLst>
                <a:tab pos="217230" algn="l"/>
              </a:tabLst>
            </a:pPr>
            <a:r>
              <a:rPr lang="en-IE" sz="2667" dirty="0"/>
              <a:t>Swipe down with two fingers from the top of the screen</a:t>
            </a:r>
          </a:p>
          <a:p>
            <a:pPr marR="4574" lvl="1">
              <a:tabLst>
                <a:tab pos="217230" algn="l"/>
              </a:tabLst>
            </a:pPr>
            <a:r>
              <a:rPr lang="en-IE" sz="2667" dirty="0"/>
              <a:t>A speak screen menu will appear</a:t>
            </a:r>
          </a:p>
          <a:p>
            <a:pPr marR="4574" lvl="1">
              <a:tabLst>
                <a:tab pos="217230" algn="l"/>
              </a:tabLst>
            </a:pPr>
            <a:r>
              <a:rPr lang="en-IE" sz="2667" dirty="0"/>
              <a:t>iPad read the page from the top </a:t>
            </a:r>
          </a:p>
          <a:p>
            <a:pPr marR="4574" lvl="1">
              <a:tabLst>
                <a:tab pos="217230" algn="l"/>
              </a:tabLst>
            </a:pPr>
            <a:r>
              <a:rPr lang="en-IE" sz="2667" dirty="0"/>
              <a:t>Works in Books too</a:t>
            </a:r>
          </a:p>
          <a:p>
            <a:pPr marR="4574">
              <a:tabLst>
                <a:tab pos="217230" algn="l"/>
              </a:tabLst>
            </a:pPr>
            <a:r>
              <a:rPr lang="en-IE" sz="2667" dirty="0"/>
              <a:t>Using WhisperSync</a:t>
            </a:r>
          </a:p>
          <a:p>
            <a:pPr marR="4574" lvl="1">
              <a:tabLst>
                <a:tab pos="217230" algn="l"/>
              </a:tabLst>
            </a:pPr>
            <a:r>
              <a:rPr lang="en-IE" sz="2667" dirty="0"/>
              <a:t>Kindle and Audible</a:t>
            </a:r>
          </a:p>
          <a:p>
            <a:endParaRPr lang="en-IE" dirty="0"/>
          </a:p>
        </p:txBody>
      </p:sp>
      <p:sp>
        <p:nvSpPr>
          <p:cNvPr id="4" name="Date Placeholder 3">
            <a:extLst>
              <a:ext uri="{FF2B5EF4-FFF2-40B4-BE49-F238E27FC236}">
                <a16:creationId xmlns:a16="http://schemas.microsoft.com/office/drawing/2014/main" id="{39F26174-DBD2-471B-A9E0-3D9D596D2606}"/>
              </a:ext>
            </a:extLst>
          </p:cNvPr>
          <p:cNvSpPr>
            <a:spLocks noGrp="1"/>
          </p:cNvSpPr>
          <p:nvPr>
            <p:ph type="dt" sz="half" idx="10"/>
          </p:nvPr>
        </p:nvSpPr>
        <p:spPr/>
        <p:txBody>
          <a:bodyPr/>
          <a:lstStyle/>
          <a:p>
            <a:fld id="{154C8C7A-34F3-4035-ACA9-8B75D6857D9A}" type="datetime1">
              <a:rPr lang="en-US" smtClean="0"/>
              <a:t>2/5/2022</a:t>
            </a:fld>
            <a:endParaRPr lang="en-US" dirty="0"/>
          </a:p>
        </p:txBody>
      </p:sp>
    </p:spTree>
    <p:custDataLst>
      <p:tags r:id="rId1"/>
    </p:custDataLst>
    <p:extLst>
      <p:ext uri="{BB962C8B-B14F-4D97-AF65-F5344CB8AC3E}">
        <p14:creationId xmlns:p14="http://schemas.microsoft.com/office/powerpoint/2010/main" val="1435107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fb0d2bce-f1ec-4241-a77b-96220f99c81a&quot;,&quot;TimeStamp&quot;:&quot;2020-09-29T17:04:44.6881637+01: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834cf36b-6a93-45b3-8ee0-1c9420089f52&quot;,&quot;TimeStamp&quot;:&quot;2021-09-12T20:26:27.424447+01: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881a7d89-81ba-4da1-99e1-b1fffba173de&quot;,&quot;TimeStamp&quot;:&quot;2021-09-12T20:26:27.4204485+01: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e556de34-5338-4b9d-a3e4-3e27a06c5c1a&quot;,&quot;TimeStamp&quot;:&quot;2020-09-29T17:04:44.6881637+01: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510008da-a9e9-4877-ba5e-e7449647f7c9&quot;,&quot;TimeStamp&quot;:&quot;2020-09-29T17:04:44.689163+01: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f3409a99-8889-42ea-94b8-17f91efccc5c&quot;,&quot;TimeStamp&quot;:&quot;2021-09-12T20:26:27.4214488+01: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be0d4923-482b-406b-b325-8d15c509cc3c&quot;,&quot;TimeStamp&quot;:&quot;2020-09-29T17:04:44.6871551+01: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bd57a086-bd38-4a1a-8cd0-605c589a1545&quot;,&quot;TimeStamp&quot;:&quot;2021-09-12T20:26:27.4174519+01: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eeda4304-f63d-4c0b-adb0-e5b7c8ba96bc&quot;,&quot;TimeStamp&quot;:&quot;2021-09-12T20:26:27.4264465+01:00&quot;}"/>
</p:tagLst>
</file>

<file path=ppt/theme/theme1.xml><?xml version="1.0" encoding="utf-8"?>
<a:theme xmlns:a="http://schemas.openxmlformats.org/drawingml/2006/main" name="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PowerPoint-template" id="{9B57EDD5-6D0B-418D-ABC9-B25D07FD1270}" vid="{ED701500-D068-4471-A65C-53191BE341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8B6D8F61F4D4BBF64DC0D55099992" ma:contentTypeVersion="7" ma:contentTypeDescription="Create a new document." ma:contentTypeScope="" ma:versionID="71d1cadcf00d5e257e32c939586ab7f6">
  <xsd:schema xmlns:xsd="http://www.w3.org/2001/XMLSchema" xmlns:xs="http://www.w3.org/2001/XMLSchema" xmlns:p="http://schemas.microsoft.com/office/2006/metadata/properties" xmlns:ns2="263d7c39-48ed-42aa-92bd-54fee0558399" targetNamespace="http://schemas.microsoft.com/office/2006/metadata/properties" ma:root="true" ma:fieldsID="bf7e6bf18d5240beedd67c5711f45d59" ns2:_="">
    <xsd:import namespace="263d7c39-48ed-42aa-92bd-54fee0558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d7c39-48ed-42aa-92bd-54fee05583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941731-B817-4F65-97B4-1D8FB7638164}"/>
</file>

<file path=customXml/itemProps2.xml><?xml version="1.0" encoding="utf-8"?>
<ds:datastoreItem xmlns:ds="http://schemas.openxmlformats.org/officeDocument/2006/customXml" ds:itemID="{3024D6D1-67AC-4E6E-8A01-6E1CEB9358D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30802F29-E2FD-4521-A0C0-C6A969A2B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761</TotalTime>
  <Words>1126</Words>
  <Application>Microsoft Office PowerPoint</Application>
  <PresentationFormat>Custom</PresentationFormat>
  <Paragraphs>209</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Baskerville Old Face</vt:lpstr>
      <vt:lpstr>Calibri</vt:lpstr>
      <vt:lpstr>Georgia</vt:lpstr>
      <vt:lpstr>Helvetica</vt:lpstr>
      <vt:lpstr>Wingdings</vt:lpstr>
      <vt:lpstr>Office Theme</vt:lpstr>
      <vt:lpstr>Technology Tools for Productivity and Accessibility – LevUL UP </vt:lpstr>
      <vt:lpstr>Technology Tools for Productivity and Accessibility</vt:lpstr>
      <vt:lpstr>Learning Outcomes</vt:lpstr>
      <vt:lpstr>Reading Technologies </vt:lpstr>
      <vt:lpstr>Immersive Reader with Microsoft Edge Browser </vt:lpstr>
      <vt:lpstr>Microsoft Office 365 &amp; Office 365 Online</vt:lpstr>
      <vt:lpstr>Activity:</vt:lpstr>
      <vt:lpstr>Reader Mode Chrome Extension</vt:lpstr>
      <vt:lpstr>Safari Reader &amp; Whisper Sync (Mobile/Tablets)</vt:lpstr>
      <vt:lpstr>Writing Technologies </vt:lpstr>
      <vt:lpstr>Writing Technology – Speech to Text (STT)</vt:lpstr>
      <vt:lpstr>Activity:</vt:lpstr>
      <vt:lpstr>Writing Support - Grammarly</vt:lpstr>
      <vt:lpstr>LightKey – Prediction</vt:lpstr>
      <vt:lpstr>Planning &amp; Organisation</vt:lpstr>
      <vt:lpstr>Planning and Organization Technologies </vt:lpstr>
      <vt:lpstr>Discussion Activity:</vt:lpstr>
      <vt:lpstr>Productivity</vt:lpstr>
      <vt:lpstr>Productivity &amp; Shortcut Keys</vt:lpstr>
      <vt:lpstr>Feedback &amp; Practice Activity:</vt:lpstr>
      <vt:lpstr>Microsoft Lens &amp; SeeingAI </vt:lpstr>
      <vt:lpstr>Activity:</vt:lpstr>
      <vt:lpstr>Scanning Pens</vt:lpstr>
      <vt:lpstr>Transcribing with Office 365 Online</vt:lpstr>
      <vt:lpstr>Accessibility</vt:lpstr>
      <vt:lpstr>Accessibility</vt:lpstr>
      <vt:lpstr>Activity:</vt:lpstr>
      <vt:lpstr>Reflection Activity:</vt:lpstr>
      <vt:lpstr>Contact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in Education</dc:title>
  <dc:creator>Thomas.OShaughnessy</dc:creator>
  <cp:lastModifiedBy>Thomas OShaughnessy</cp:lastModifiedBy>
  <cp:revision>9</cp:revision>
  <dcterms:created xsi:type="dcterms:W3CDTF">2020-09-14T20:34:01Z</dcterms:created>
  <dcterms:modified xsi:type="dcterms:W3CDTF">2022-02-05T21:51:59Z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0x010100EB08B6D8F61F4D4BBF64DC0D55099992</vt:lpwstr>
  </property>
</Properties>
</file>