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91" r:id="rId6"/>
    <p:sldId id="279" r:id="rId7"/>
    <p:sldId id="283" r:id="rId8"/>
    <p:sldId id="284" r:id="rId9"/>
    <p:sldId id="288" r:id="rId10"/>
    <p:sldId id="290" r:id="rId11"/>
    <p:sldId id="273" r:id="rId12"/>
    <p:sldId id="276" r:id="rId13"/>
    <p:sldId id="274" r:id="rId14"/>
    <p:sldId id="267" r:id="rId15"/>
    <p:sldId id="266" r:id="rId16"/>
    <p:sldId id="265" r:id="rId17"/>
    <p:sldId id="285" r:id="rId18"/>
    <p:sldId id="260" r:id="rId19"/>
    <p:sldId id="268" r:id="rId20"/>
    <p:sldId id="269" r:id="rId21"/>
    <p:sldId id="270" r:id="rId22"/>
    <p:sldId id="271" r:id="rId23"/>
    <p:sldId id="272" r:id="rId24"/>
    <p:sldId id="289" r:id="rId25"/>
    <p:sldId id="286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DF8DBA-E03B-44D3-9C38-92EB31A0488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A79BDAE1-7EA9-4F97-A9F8-1C0D8FA209C6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Awareness of  range of strategies to use </a:t>
          </a:r>
          <a:endParaRPr lang="en-IE" dirty="0"/>
        </a:p>
      </dgm:t>
    </dgm:pt>
    <dgm:pt modelId="{3E427F16-70F0-47EE-949B-8ACB5215C723}" type="parTrans" cxnId="{DF47C6E9-9F3D-483C-9CF0-0D2E37E3A9F0}">
      <dgm:prSet/>
      <dgm:spPr/>
      <dgm:t>
        <a:bodyPr/>
        <a:lstStyle/>
        <a:p>
          <a:endParaRPr lang="en-IE"/>
        </a:p>
      </dgm:t>
    </dgm:pt>
    <dgm:pt modelId="{0AEDCB2C-3160-4579-8488-380397A91428}" type="sibTrans" cxnId="{DF47C6E9-9F3D-483C-9CF0-0D2E37E3A9F0}">
      <dgm:prSet/>
      <dgm:spPr/>
      <dgm:t>
        <a:bodyPr/>
        <a:lstStyle/>
        <a:p>
          <a:endParaRPr lang="en-IE"/>
        </a:p>
      </dgm:t>
    </dgm:pt>
    <dgm:pt modelId="{A97D3326-74A9-4F47-8A22-083DAA1C0FDA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Able to Apply CRAAP Test  </a:t>
          </a:r>
          <a:endParaRPr lang="en-IE" dirty="0"/>
        </a:p>
      </dgm:t>
    </dgm:pt>
    <dgm:pt modelId="{A4CB6072-E98A-48A1-BD68-407CE10EF3E2}" type="parTrans" cxnId="{997B0748-5EC0-402A-9EF0-72335860CD68}">
      <dgm:prSet/>
      <dgm:spPr/>
      <dgm:t>
        <a:bodyPr/>
        <a:lstStyle/>
        <a:p>
          <a:endParaRPr lang="en-IE"/>
        </a:p>
      </dgm:t>
    </dgm:pt>
    <dgm:pt modelId="{F2220A67-B798-49E1-A427-F2BF08116E60}" type="sibTrans" cxnId="{997B0748-5EC0-402A-9EF0-72335860CD68}">
      <dgm:prSet/>
      <dgm:spPr/>
      <dgm:t>
        <a:bodyPr/>
        <a:lstStyle/>
        <a:p>
          <a:endParaRPr lang="en-IE"/>
        </a:p>
      </dgm:t>
    </dgm:pt>
    <dgm:pt modelId="{C9E6D8DB-0921-4F01-A6C7-679608030051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Distinguish between Good &amp; Bad Sources </a:t>
          </a:r>
          <a:endParaRPr lang="en-IE" dirty="0"/>
        </a:p>
      </dgm:t>
    </dgm:pt>
    <dgm:pt modelId="{88B96057-DEAC-4406-A0D3-F3522CF00D3F}" type="parTrans" cxnId="{11512282-DE78-4E66-A40E-805FCB9C446C}">
      <dgm:prSet/>
      <dgm:spPr/>
      <dgm:t>
        <a:bodyPr/>
        <a:lstStyle/>
        <a:p>
          <a:endParaRPr lang="en-IE"/>
        </a:p>
      </dgm:t>
    </dgm:pt>
    <dgm:pt modelId="{3B783364-C157-4BF8-BDB9-ECAC48DDBE90}" type="sibTrans" cxnId="{11512282-DE78-4E66-A40E-805FCB9C446C}">
      <dgm:prSet/>
      <dgm:spPr/>
      <dgm:t>
        <a:bodyPr/>
        <a:lstStyle/>
        <a:p>
          <a:endParaRPr lang="en-IE"/>
        </a:p>
      </dgm:t>
    </dgm:pt>
    <dgm:pt modelId="{585C1F79-F71B-4ED2-861F-870D902CC507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Critically evaluate information </a:t>
          </a:r>
          <a:endParaRPr lang="en-IE" dirty="0"/>
        </a:p>
      </dgm:t>
    </dgm:pt>
    <dgm:pt modelId="{FB64901C-63D4-445D-868C-757EE2869214}" type="parTrans" cxnId="{CF933CE7-AEE2-4B74-AAC2-BCFA09FFAA10}">
      <dgm:prSet/>
      <dgm:spPr/>
      <dgm:t>
        <a:bodyPr/>
        <a:lstStyle/>
        <a:p>
          <a:endParaRPr lang="en-IE"/>
        </a:p>
      </dgm:t>
    </dgm:pt>
    <dgm:pt modelId="{F6EA3708-AA4F-4179-BB2A-BECCC3C9A5A1}" type="sibTrans" cxnId="{CF933CE7-AEE2-4B74-AAC2-BCFA09FFAA10}">
      <dgm:prSet/>
      <dgm:spPr/>
      <dgm:t>
        <a:bodyPr/>
        <a:lstStyle/>
        <a:p>
          <a:endParaRPr lang="en-IE"/>
        </a:p>
      </dgm:t>
    </dgm:pt>
    <dgm:pt modelId="{98ED967B-4748-4729-972B-2371F27F93DD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Developing lifelong learning skills</a:t>
          </a:r>
          <a:endParaRPr lang="en-IE" dirty="0"/>
        </a:p>
      </dgm:t>
    </dgm:pt>
    <dgm:pt modelId="{5BCC436F-79A0-473A-9A31-1E84A8271666}" type="parTrans" cxnId="{9E3B7530-91F1-445B-A392-30D60DDA722D}">
      <dgm:prSet/>
      <dgm:spPr/>
      <dgm:t>
        <a:bodyPr/>
        <a:lstStyle/>
        <a:p>
          <a:endParaRPr lang="en-IE"/>
        </a:p>
      </dgm:t>
    </dgm:pt>
    <dgm:pt modelId="{BB4D4F5A-3EDC-45EE-AF10-1F6A54466BA1}" type="sibTrans" cxnId="{9E3B7530-91F1-445B-A392-30D60DDA722D}">
      <dgm:prSet/>
      <dgm:spPr/>
      <dgm:t>
        <a:bodyPr/>
        <a:lstStyle/>
        <a:p>
          <a:endParaRPr lang="en-IE"/>
        </a:p>
      </dgm:t>
    </dgm:pt>
    <dgm:pt modelId="{B1B5ACF2-0F35-4A22-8569-35E849BBF999}" type="pres">
      <dgm:prSet presAssocID="{74DF8DBA-E03B-44D3-9C38-92EB31A0488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95997647-F135-444F-8516-D10FA2A8345C}" type="pres">
      <dgm:prSet presAssocID="{A79BDAE1-7EA9-4F97-A9F8-1C0D8FA209C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BD47B795-7EB6-4B55-BD28-D55DDE287F69}" type="pres">
      <dgm:prSet presAssocID="{0AEDCB2C-3160-4579-8488-380397A91428}" presName="sibTrans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E754FCBA-A26C-46AA-8338-0E63041CEEA1}" type="pres">
      <dgm:prSet presAssocID="{A97D3326-74A9-4F47-8A22-083DAA1C0FD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202B3E15-70F9-48C2-95EB-69C51BEA5370}" type="pres">
      <dgm:prSet presAssocID="{F2220A67-B798-49E1-A427-F2BF08116E60}" presName="sibTrans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02C208FF-03D2-4A80-AD0D-E5E2B7FE83C8}" type="pres">
      <dgm:prSet presAssocID="{C9E6D8DB-0921-4F01-A6C7-67960803005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86C47121-6FBC-4921-9A6E-528D08E18494}" type="pres">
      <dgm:prSet presAssocID="{3B783364-C157-4BF8-BDB9-ECAC48DDBE90}" presName="sibTrans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13CB2565-01C4-404E-B420-E57A6FA1563D}" type="pres">
      <dgm:prSet presAssocID="{585C1F79-F71B-4ED2-861F-870D902CC50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D3BAFE6A-595A-49DA-84F3-FA4F4601BB22}" type="pres">
      <dgm:prSet presAssocID="{F6EA3708-AA4F-4179-BB2A-BECCC3C9A5A1}" presName="sibTrans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0AD023EC-1995-4590-8C96-7761936168E5}" type="pres">
      <dgm:prSet presAssocID="{98ED967B-4748-4729-972B-2371F27F93D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1D994392-EA94-4FB5-B0C6-BC476DCCFAD0}" type="presOf" srcId="{A97D3326-74A9-4F47-8A22-083DAA1C0FDA}" destId="{E754FCBA-A26C-46AA-8338-0E63041CEEA1}" srcOrd="0" destOrd="0" presId="urn:microsoft.com/office/officeart/2005/8/layout/default"/>
    <dgm:cxn modelId="{997B0748-5EC0-402A-9EF0-72335860CD68}" srcId="{74DF8DBA-E03B-44D3-9C38-92EB31A04888}" destId="{A97D3326-74A9-4F47-8A22-083DAA1C0FDA}" srcOrd="1" destOrd="0" parTransId="{A4CB6072-E98A-48A1-BD68-407CE10EF3E2}" sibTransId="{F2220A67-B798-49E1-A427-F2BF08116E60}"/>
    <dgm:cxn modelId="{DF47C6E9-9F3D-483C-9CF0-0D2E37E3A9F0}" srcId="{74DF8DBA-E03B-44D3-9C38-92EB31A04888}" destId="{A79BDAE1-7EA9-4F97-A9F8-1C0D8FA209C6}" srcOrd="0" destOrd="0" parTransId="{3E427F16-70F0-47EE-949B-8ACB5215C723}" sibTransId="{0AEDCB2C-3160-4579-8488-380397A91428}"/>
    <dgm:cxn modelId="{5CC791F8-BFB7-4C98-AF2E-D1F9097E0B0E}" type="presOf" srcId="{98ED967B-4748-4729-972B-2371F27F93DD}" destId="{0AD023EC-1995-4590-8C96-7761936168E5}" srcOrd="0" destOrd="0" presId="urn:microsoft.com/office/officeart/2005/8/layout/default"/>
    <dgm:cxn modelId="{AB493E65-BF3D-4D2A-8A4D-F3FD3B0C8A00}" type="presOf" srcId="{585C1F79-F71B-4ED2-861F-870D902CC507}" destId="{13CB2565-01C4-404E-B420-E57A6FA1563D}" srcOrd="0" destOrd="0" presId="urn:microsoft.com/office/officeart/2005/8/layout/default"/>
    <dgm:cxn modelId="{60CD4DFD-B752-4447-B176-2B60F96C3453}" type="presOf" srcId="{A79BDAE1-7EA9-4F97-A9F8-1C0D8FA209C6}" destId="{95997647-F135-444F-8516-D10FA2A8345C}" srcOrd="0" destOrd="0" presId="urn:microsoft.com/office/officeart/2005/8/layout/default"/>
    <dgm:cxn modelId="{75BA7138-417E-427F-ABED-FE0766F001D7}" type="presOf" srcId="{74DF8DBA-E03B-44D3-9C38-92EB31A04888}" destId="{B1B5ACF2-0F35-4A22-8569-35E849BBF999}" srcOrd="0" destOrd="0" presId="urn:microsoft.com/office/officeart/2005/8/layout/default"/>
    <dgm:cxn modelId="{CF933CE7-AEE2-4B74-AAC2-BCFA09FFAA10}" srcId="{74DF8DBA-E03B-44D3-9C38-92EB31A04888}" destId="{585C1F79-F71B-4ED2-861F-870D902CC507}" srcOrd="3" destOrd="0" parTransId="{FB64901C-63D4-445D-868C-757EE2869214}" sibTransId="{F6EA3708-AA4F-4179-BB2A-BECCC3C9A5A1}"/>
    <dgm:cxn modelId="{E08F11A8-9445-496A-91FB-CFFC798E58E8}" type="presOf" srcId="{C9E6D8DB-0921-4F01-A6C7-679608030051}" destId="{02C208FF-03D2-4A80-AD0D-E5E2B7FE83C8}" srcOrd="0" destOrd="0" presId="urn:microsoft.com/office/officeart/2005/8/layout/default"/>
    <dgm:cxn modelId="{9E3B7530-91F1-445B-A392-30D60DDA722D}" srcId="{74DF8DBA-E03B-44D3-9C38-92EB31A04888}" destId="{98ED967B-4748-4729-972B-2371F27F93DD}" srcOrd="4" destOrd="0" parTransId="{5BCC436F-79A0-473A-9A31-1E84A8271666}" sibTransId="{BB4D4F5A-3EDC-45EE-AF10-1F6A54466BA1}"/>
    <dgm:cxn modelId="{11512282-DE78-4E66-A40E-805FCB9C446C}" srcId="{74DF8DBA-E03B-44D3-9C38-92EB31A04888}" destId="{C9E6D8DB-0921-4F01-A6C7-679608030051}" srcOrd="2" destOrd="0" parTransId="{88B96057-DEAC-4406-A0D3-F3522CF00D3F}" sibTransId="{3B783364-C157-4BF8-BDB9-ECAC48DDBE90}"/>
    <dgm:cxn modelId="{E14D7526-8DB8-4C0C-A55B-93C0DC883B8E}" type="presParOf" srcId="{B1B5ACF2-0F35-4A22-8569-35E849BBF999}" destId="{95997647-F135-444F-8516-D10FA2A8345C}" srcOrd="0" destOrd="0" presId="urn:microsoft.com/office/officeart/2005/8/layout/default"/>
    <dgm:cxn modelId="{EDEE907B-4896-40FA-8519-5BE42146720C}" type="presParOf" srcId="{B1B5ACF2-0F35-4A22-8569-35E849BBF999}" destId="{BD47B795-7EB6-4B55-BD28-D55DDE287F69}" srcOrd="1" destOrd="0" presId="urn:microsoft.com/office/officeart/2005/8/layout/default"/>
    <dgm:cxn modelId="{A1FBC806-B593-4B6A-94EB-E4EC32E58F8C}" type="presParOf" srcId="{B1B5ACF2-0F35-4A22-8569-35E849BBF999}" destId="{E754FCBA-A26C-46AA-8338-0E63041CEEA1}" srcOrd="2" destOrd="0" presId="urn:microsoft.com/office/officeart/2005/8/layout/default"/>
    <dgm:cxn modelId="{602357E3-83D8-48CC-8FC5-A8CD51DCFDD2}" type="presParOf" srcId="{B1B5ACF2-0F35-4A22-8569-35E849BBF999}" destId="{202B3E15-70F9-48C2-95EB-69C51BEA5370}" srcOrd="3" destOrd="0" presId="urn:microsoft.com/office/officeart/2005/8/layout/default"/>
    <dgm:cxn modelId="{C9FE97D1-B8CD-4A72-8147-0D752687F951}" type="presParOf" srcId="{B1B5ACF2-0F35-4A22-8569-35E849BBF999}" destId="{02C208FF-03D2-4A80-AD0D-E5E2B7FE83C8}" srcOrd="4" destOrd="0" presId="urn:microsoft.com/office/officeart/2005/8/layout/default"/>
    <dgm:cxn modelId="{7E2B605A-9CCB-48BD-A071-F9C1E2ADCD6E}" type="presParOf" srcId="{B1B5ACF2-0F35-4A22-8569-35E849BBF999}" destId="{86C47121-6FBC-4921-9A6E-528D08E18494}" srcOrd="5" destOrd="0" presId="urn:microsoft.com/office/officeart/2005/8/layout/default"/>
    <dgm:cxn modelId="{38B3ACFE-3E5C-4ED2-991D-29271290E883}" type="presParOf" srcId="{B1B5ACF2-0F35-4A22-8569-35E849BBF999}" destId="{13CB2565-01C4-404E-B420-E57A6FA1563D}" srcOrd="6" destOrd="0" presId="urn:microsoft.com/office/officeart/2005/8/layout/default"/>
    <dgm:cxn modelId="{E3A7649B-A05B-4B4F-9E4A-D53C7C1761F9}" type="presParOf" srcId="{B1B5ACF2-0F35-4A22-8569-35E849BBF999}" destId="{D3BAFE6A-595A-49DA-84F3-FA4F4601BB22}" srcOrd="7" destOrd="0" presId="urn:microsoft.com/office/officeart/2005/8/layout/default"/>
    <dgm:cxn modelId="{DBF3D291-4C9B-4116-95AC-398F58A72D69}" type="presParOf" srcId="{B1B5ACF2-0F35-4A22-8569-35E849BBF999}" destId="{0AD023EC-1995-4590-8C96-7761936168E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C5B8CD-E392-4ECE-82BC-54FBD5949751}" type="doc">
      <dgm:prSet loTypeId="urn:microsoft.com/office/officeart/2011/layout/HexagonRadial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2EA3B0-ED72-4AE7-888C-B1C9E4D06A7E}">
      <dgm:prSet phldrT="[Text]"/>
      <dgm:spPr/>
      <dgm:t>
        <a:bodyPr/>
        <a:lstStyle/>
        <a:p>
          <a:r>
            <a:rPr lang="en-US" dirty="0" smtClean="0"/>
            <a:t>CRAAP TEST</a:t>
          </a:r>
          <a:endParaRPr lang="en-US" dirty="0"/>
        </a:p>
      </dgm:t>
    </dgm:pt>
    <dgm:pt modelId="{0C874EF3-2AFE-44B5-8EA6-BC5D8BE8987C}" type="parTrans" cxnId="{CACB0205-DED6-48AC-A549-1E509265BC87}">
      <dgm:prSet/>
      <dgm:spPr/>
      <dgm:t>
        <a:bodyPr/>
        <a:lstStyle/>
        <a:p>
          <a:endParaRPr lang="en-US"/>
        </a:p>
      </dgm:t>
    </dgm:pt>
    <dgm:pt modelId="{A44A01B2-328B-4E86-9C9C-10F0050FDBD0}" type="sibTrans" cxnId="{CACB0205-DED6-48AC-A549-1E509265BC87}">
      <dgm:prSet/>
      <dgm:spPr/>
      <dgm:t>
        <a:bodyPr/>
        <a:lstStyle/>
        <a:p>
          <a:endParaRPr lang="en-US"/>
        </a:p>
      </dgm:t>
    </dgm:pt>
    <dgm:pt modelId="{8AF93A3A-086E-41C9-A969-D5A5D8EDC5AB}">
      <dgm:prSet phldrT="[Text]"/>
      <dgm:spPr/>
      <dgm:t>
        <a:bodyPr/>
        <a:lstStyle/>
        <a:p>
          <a:r>
            <a:rPr lang="en-US" dirty="0" smtClean="0"/>
            <a:t>Currency</a:t>
          </a:r>
          <a:endParaRPr lang="en-US" dirty="0"/>
        </a:p>
      </dgm:t>
    </dgm:pt>
    <dgm:pt modelId="{1ED0AB85-9B67-4DFD-B822-BFC92E62740F}" type="parTrans" cxnId="{D147FC04-FC73-46B8-83AD-460A2FE27DCE}">
      <dgm:prSet/>
      <dgm:spPr/>
      <dgm:t>
        <a:bodyPr/>
        <a:lstStyle/>
        <a:p>
          <a:endParaRPr lang="en-US"/>
        </a:p>
      </dgm:t>
    </dgm:pt>
    <dgm:pt modelId="{D470C60F-A678-4A8E-9357-7D947A6DEC1C}" type="sibTrans" cxnId="{D147FC04-FC73-46B8-83AD-460A2FE27DCE}">
      <dgm:prSet/>
      <dgm:spPr/>
      <dgm:t>
        <a:bodyPr/>
        <a:lstStyle/>
        <a:p>
          <a:endParaRPr lang="en-US"/>
        </a:p>
      </dgm:t>
    </dgm:pt>
    <dgm:pt modelId="{FBCC628A-092A-4BF8-A7D1-EC85C28C2935}">
      <dgm:prSet phldrT="[Text]"/>
      <dgm:spPr/>
      <dgm:t>
        <a:bodyPr/>
        <a:lstStyle/>
        <a:p>
          <a:r>
            <a:rPr lang="en-US" dirty="0" smtClean="0"/>
            <a:t>Relevance</a:t>
          </a:r>
          <a:endParaRPr lang="en-US" dirty="0"/>
        </a:p>
      </dgm:t>
    </dgm:pt>
    <dgm:pt modelId="{E7AEA869-6191-465D-B915-BE296E1DE64A}" type="parTrans" cxnId="{4BD639C2-1D2B-42D1-A07D-37FB41FC11E1}">
      <dgm:prSet/>
      <dgm:spPr/>
      <dgm:t>
        <a:bodyPr/>
        <a:lstStyle/>
        <a:p>
          <a:endParaRPr lang="en-US"/>
        </a:p>
      </dgm:t>
    </dgm:pt>
    <dgm:pt modelId="{D91DCBC5-CDB6-43A3-B57C-DD45DED27257}" type="sibTrans" cxnId="{4BD639C2-1D2B-42D1-A07D-37FB41FC11E1}">
      <dgm:prSet/>
      <dgm:spPr/>
      <dgm:t>
        <a:bodyPr/>
        <a:lstStyle/>
        <a:p>
          <a:endParaRPr lang="en-US"/>
        </a:p>
      </dgm:t>
    </dgm:pt>
    <dgm:pt modelId="{DB465DB2-0DEF-4D81-A949-569674DFA98C}">
      <dgm:prSet phldrT="[Text]"/>
      <dgm:spPr/>
      <dgm:t>
        <a:bodyPr/>
        <a:lstStyle/>
        <a:p>
          <a:r>
            <a:rPr lang="en-US" dirty="0" smtClean="0"/>
            <a:t>Authority</a:t>
          </a:r>
          <a:endParaRPr lang="en-US" dirty="0"/>
        </a:p>
      </dgm:t>
    </dgm:pt>
    <dgm:pt modelId="{DF97F03B-5EC9-40E4-A089-D7F9D11BD08D}" type="parTrans" cxnId="{9EB8E5B0-9E46-418A-9B22-D25C4ACD57AC}">
      <dgm:prSet/>
      <dgm:spPr/>
      <dgm:t>
        <a:bodyPr/>
        <a:lstStyle/>
        <a:p>
          <a:endParaRPr lang="en-US"/>
        </a:p>
      </dgm:t>
    </dgm:pt>
    <dgm:pt modelId="{CAE294C1-7A2A-4B67-9A12-6CF8009D88CB}" type="sibTrans" cxnId="{9EB8E5B0-9E46-418A-9B22-D25C4ACD57AC}">
      <dgm:prSet/>
      <dgm:spPr/>
      <dgm:t>
        <a:bodyPr/>
        <a:lstStyle/>
        <a:p>
          <a:endParaRPr lang="en-US"/>
        </a:p>
      </dgm:t>
    </dgm:pt>
    <dgm:pt modelId="{26AE3112-36CF-4843-AA9B-486F6D5848E1}">
      <dgm:prSet phldrT="[Text]"/>
      <dgm:spPr/>
      <dgm:t>
        <a:bodyPr/>
        <a:lstStyle/>
        <a:p>
          <a:r>
            <a:rPr lang="en-US" dirty="0" smtClean="0"/>
            <a:t>Accuracy</a:t>
          </a:r>
          <a:endParaRPr lang="en-US" dirty="0"/>
        </a:p>
      </dgm:t>
    </dgm:pt>
    <dgm:pt modelId="{95F67E0A-9E59-4A67-8650-BF5E1F709543}" type="parTrans" cxnId="{546987C5-E83B-4066-9D53-A1CD5A7165B8}">
      <dgm:prSet/>
      <dgm:spPr/>
      <dgm:t>
        <a:bodyPr/>
        <a:lstStyle/>
        <a:p>
          <a:endParaRPr lang="en-US"/>
        </a:p>
      </dgm:t>
    </dgm:pt>
    <dgm:pt modelId="{9C03BCF7-D01C-4839-96D5-B673BF5DB0A1}" type="sibTrans" cxnId="{546987C5-E83B-4066-9D53-A1CD5A7165B8}">
      <dgm:prSet/>
      <dgm:spPr/>
      <dgm:t>
        <a:bodyPr/>
        <a:lstStyle/>
        <a:p>
          <a:endParaRPr lang="en-US"/>
        </a:p>
      </dgm:t>
    </dgm:pt>
    <dgm:pt modelId="{B49D0888-EB5C-4116-882D-4C5789D10373}">
      <dgm:prSet phldrT="[Text]"/>
      <dgm:spPr/>
      <dgm:t>
        <a:bodyPr/>
        <a:lstStyle/>
        <a:p>
          <a:endParaRPr lang="en-US" dirty="0"/>
        </a:p>
      </dgm:t>
    </dgm:pt>
    <dgm:pt modelId="{E9C093CB-6F71-459C-93BD-DFFB8FEDF780}" type="parTrans" cxnId="{2AC5705D-07CF-4D9D-A7E0-ED85EAB3192C}">
      <dgm:prSet/>
      <dgm:spPr/>
      <dgm:t>
        <a:bodyPr/>
        <a:lstStyle/>
        <a:p>
          <a:endParaRPr lang="en-US"/>
        </a:p>
      </dgm:t>
    </dgm:pt>
    <dgm:pt modelId="{B5187BBE-5CE7-4ACC-9269-DB6CB2E1404B}" type="sibTrans" cxnId="{2AC5705D-07CF-4D9D-A7E0-ED85EAB3192C}">
      <dgm:prSet/>
      <dgm:spPr/>
      <dgm:t>
        <a:bodyPr/>
        <a:lstStyle/>
        <a:p>
          <a:endParaRPr lang="en-US"/>
        </a:p>
      </dgm:t>
    </dgm:pt>
    <dgm:pt modelId="{33AFA1D2-1F15-4932-A064-BF6232E10FE6}">
      <dgm:prSet phldrT="[Text]"/>
      <dgm:spPr/>
      <dgm:t>
        <a:bodyPr/>
        <a:lstStyle/>
        <a:p>
          <a:r>
            <a:rPr lang="en-US" dirty="0" smtClean="0"/>
            <a:t>Purpose</a:t>
          </a:r>
          <a:endParaRPr lang="en-US" dirty="0"/>
        </a:p>
      </dgm:t>
    </dgm:pt>
    <dgm:pt modelId="{B9F48475-EB69-42A3-B026-AF3CD5711936}" type="sibTrans" cxnId="{089E4413-EE33-46E8-B14E-1BDD03FE7500}">
      <dgm:prSet/>
      <dgm:spPr/>
      <dgm:t>
        <a:bodyPr/>
        <a:lstStyle/>
        <a:p>
          <a:endParaRPr lang="en-US"/>
        </a:p>
      </dgm:t>
    </dgm:pt>
    <dgm:pt modelId="{959DBAC7-5E5F-4AA3-8711-B2DA4648D65B}" type="parTrans" cxnId="{089E4413-EE33-46E8-B14E-1BDD03FE7500}">
      <dgm:prSet/>
      <dgm:spPr/>
      <dgm:t>
        <a:bodyPr/>
        <a:lstStyle/>
        <a:p>
          <a:endParaRPr lang="en-US"/>
        </a:p>
      </dgm:t>
    </dgm:pt>
    <dgm:pt modelId="{D2AD859F-E99D-43CC-A3E0-4A2309CC9098}" type="pres">
      <dgm:prSet presAssocID="{4FC5B8CD-E392-4ECE-82BC-54FBD594975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E98ABB7-FE1C-4A6C-83F7-F87D22A91E55}" type="pres">
      <dgm:prSet presAssocID="{4A2EA3B0-ED72-4AE7-888C-B1C9E4D06A7E}" presName="Parent" presStyleLbl="node0" presStyleIdx="0" presStyleCnt="1" custLinFactNeighborX="-2438" custLinFactNeighborY="-2809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617BD59D-C976-429F-B9FF-194EB5A3769D}" type="pres">
      <dgm:prSet presAssocID="{8AF93A3A-086E-41C9-A969-D5A5D8EDC5AB}" presName="Accent1" presStyleCnt="0"/>
      <dgm:spPr/>
    </dgm:pt>
    <dgm:pt modelId="{21F5A646-625D-48A7-A34E-5BD65B5217E2}" type="pres">
      <dgm:prSet presAssocID="{8AF93A3A-086E-41C9-A969-D5A5D8EDC5AB}" presName="Accent" presStyleLbl="bgShp" presStyleIdx="0" presStyleCnt="6"/>
      <dgm:spPr/>
    </dgm:pt>
    <dgm:pt modelId="{03C971F4-7269-4371-B852-0CA0A403A93E}" type="pres">
      <dgm:prSet presAssocID="{8AF93A3A-086E-41C9-A969-D5A5D8EDC5AB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BAB29-C6BC-48D2-96FD-B3F4A636F871}" type="pres">
      <dgm:prSet presAssocID="{FBCC628A-092A-4BF8-A7D1-EC85C28C2935}" presName="Accent2" presStyleCnt="0"/>
      <dgm:spPr/>
    </dgm:pt>
    <dgm:pt modelId="{43C523B6-8022-48CC-B7D3-BCBBBC7801C6}" type="pres">
      <dgm:prSet presAssocID="{FBCC628A-092A-4BF8-A7D1-EC85C28C2935}" presName="Accent" presStyleLbl="bgShp" presStyleIdx="1" presStyleCnt="6"/>
      <dgm:spPr/>
    </dgm:pt>
    <dgm:pt modelId="{99871CD4-8EAB-4FE7-9240-B43A09DF46A1}" type="pres">
      <dgm:prSet presAssocID="{FBCC628A-092A-4BF8-A7D1-EC85C28C2935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96DC2-FAA2-427A-96B5-52AE758DB6E1}" type="pres">
      <dgm:prSet presAssocID="{DB465DB2-0DEF-4D81-A949-569674DFA98C}" presName="Accent3" presStyleCnt="0"/>
      <dgm:spPr/>
    </dgm:pt>
    <dgm:pt modelId="{70080BC0-0DE8-4CDD-A376-29B73C4A0D5D}" type="pres">
      <dgm:prSet presAssocID="{DB465DB2-0DEF-4D81-A949-569674DFA98C}" presName="Accent" presStyleLbl="bgShp" presStyleIdx="2" presStyleCnt="6"/>
      <dgm:spPr/>
    </dgm:pt>
    <dgm:pt modelId="{FEA8BA75-C594-4CA9-A8B6-63DA331103FC}" type="pres">
      <dgm:prSet presAssocID="{DB465DB2-0DEF-4D81-A949-569674DFA98C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6912CD-A066-4976-85F3-0D18DF24484C}" type="pres">
      <dgm:prSet presAssocID="{26AE3112-36CF-4843-AA9B-486F6D5848E1}" presName="Accent4" presStyleCnt="0"/>
      <dgm:spPr/>
    </dgm:pt>
    <dgm:pt modelId="{2F7ACFBB-9DD3-402C-BDE4-01E5FC36D45B}" type="pres">
      <dgm:prSet presAssocID="{26AE3112-36CF-4843-AA9B-486F6D5848E1}" presName="Accent" presStyleLbl="bgShp" presStyleIdx="3" presStyleCnt="6"/>
      <dgm:spPr/>
    </dgm:pt>
    <dgm:pt modelId="{107BEE5B-0A72-4DAC-91EE-8548F9BD6A69}" type="pres">
      <dgm:prSet presAssocID="{26AE3112-36CF-4843-AA9B-486F6D5848E1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A33A0A-8823-4336-A07E-8BB19BB60EE1}" type="pres">
      <dgm:prSet presAssocID="{33AFA1D2-1F15-4932-A064-BF6232E10FE6}" presName="Accent5" presStyleCnt="0"/>
      <dgm:spPr/>
    </dgm:pt>
    <dgm:pt modelId="{979775CE-35CB-44FF-ABB5-50DFDB1EB8A5}" type="pres">
      <dgm:prSet presAssocID="{33AFA1D2-1F15-4932-A064-BF6232E10FE6}" presName="Accent" presStyleLbl="bgShp" presStyleIdx="4" presStyleCnt="6"/>
      <dgm:spPr/>
    </dgm:pt>
    <dgm:pt modelId="{B1047108-1612-4CCE-80ED-0FA0167C31AD}" type="pres">
      <dgm:prSet presAssocID="{33AFA1D2-1F15-4932-A064-BF6232E10FE6}" presName="Child5" presStyleLbl="node1" presStyleIdx="4" presStyleCnt="6" custLinFactNeighborX="913" custLinFactNeighborY="-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435145-0F67-4FCA-A130-300BCD81D735}" type="pres">
      <dgm:prSet presAssocID="{B49D0888-EB5C-4116-882D-4C5789D10373}" presName="Accent6" presStyleCnt="0"/>
      <dgm:spPr/>
    </dgm:pt>
    <dgm:pt modelId="{452A4F10-7990-4B0A-B81F-87C6DE38860A}" type="pres">
      <dgm:prSet presAssocID="{B49D0888-EB5C-4116-882D-4C5789D10373}" presName="Accent" presStyleLbl="bgShp" presStyleIdx="5" presStyleCnt="6"/>
      <dgm:spPr/>
    </dgm:pt>
    <dgm:pt modelId="{AB1B99E3-3426-4216-AF93-AC5E68FAE11F}" type="pres">
      <dgm:prSet presAssocID="{B49D0888-EB5C-4116-882D-4C5789D10373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0CA892-31D6-4F9C-A70C-0F13BCEDF7A5}" type="presOf" srcId="{4FC5B8CD-E392-4ECE-82BC-54FBD5949751}" destId="{D2AD859F-E99D-43CC-A3E0-4A2309CC9098}" srcOrd="0" destOrd="0" presId="urn:microsoft.com/office/officeart/2011/layout/HexagonRadial"/>
    <dgm:cxn modelId="{D147FC04-FC73-46B8-83AD-460A2FE27DCE}" srcId="{4A2EA3B0-ED72-4AE7-888C-B1C9E4D06A7E}" destId="{8AF93A3A-086E-41C9-A969-D5A5D8EDC5AB}" srcOrd="0" destOrd="0" parTransId="{1ED0AB85-9B67-4DFD-B822-BFC92E62740F}" sibTransId="{D470C60F-A678-4A8E-9357-7D947A6DEC1C}"/>
    <dgm:cxn modelId="{1C756E6D-2B82-4C65-9AF2-55B8246B98C1}" type="presOf" srcId="{26AE3112-36CF-4843-AA9B-486F6D5848E1}" destId="{107BEE5B-0A72-4DAC-91EE-8548F9BD6A69}" srcOrd="0" destOrd="0" presId="urn:microsoft.com/office/officeart/2011/layout/HexagonRadial"/>
    <dgm:cxn modelId="{504B5E5F-20EF-4535-88F5-06C2A4E1B741}" type="presOf" srcId="{4A2EA3B0-ED72-4AE7-888C-B1C9E4D06A7E}" destId="{DE98ABB7-FE1C-4A6C-83F7-F87D22A91E55}" srcOrd="0" destOrd="0" presId="urn:microsoft.com/office/officeart/2011/layout/HexagonRadial"/>
    <dgm:cxn modelId="{2AC5705D-07CF-4D9D-A7E0-ED85EAB3192C}" srcId="{4A2EA3B0-ED72-4AE7-888C-B1C9E4D06A7E}" destId="{B49D0888-EB5C-4116-882D-4C5789D10373}" srcOrd="5" destOrd="0" parTransId="{E9C093CB-6F71-459C-93BD-DFFB8FEDF780}" sibTransId="{B5187BBE-5CE7-4ACC-9269-DB6CB2E1404B}"/>
    <dgm:cxn modelId="{089E4413-EE33-46E8-B14E-1BDD03FE7500}" srcId="{4A2EA3B0-ED72-4AE7-888C-B1C9E4D06A7E}" destId="{33AFA1D2-1F15-4932-A064-BF6232E10FE6}" srcOrd="4" destOrd="0" parTransId="{959DBAC7-5E5F-4AA3-8711-B2DA4648D65B}" sibTransId="{B9F48475-EB69-42A3-B026-AF3CD5711936}"/>
    <dgm:cxn modelId="{9EB8E5B0-9E46-418A-9B22-D25C4ACD57AC}" srcId="{4A2EA3B0-ED72-4AE7-888C-B1C9E4D06A7E}" destId="{DB465DB2-0DEF-4D81-A949-569674DFA98C}" srcOrd="2" destOrd="0" parTransId="{DF97F03B-5EC9-40E4-A089-D7F9D11BD08D}" sibTransId="{CAE294C1-7A2A-4B67-9A12-6CF8009D88CB}"/>
    <dgm:cxn modelId="{4BD639C2-1D2B-42D1-A07D-37FB41FC11E1}" srcId="{4A2EA3B0-ED72-4AE7-888C-B1C9E4D06A7E}" destId="{FBCC628A-092A-4BF8-A7D1-EC85C28C2935}" srcOrd="1" destOrd="0" parTransId="{E7AEA869-6191-465D-B915-BE296E1DE64A}" sibTransId="{D91DCBC5-CDB6-43A3-B57C-DD45DED27257}"/>
    <dgm:cxn modelId="{7B715A62-53E6-45D1-8B68-B9DF58B11B30}" type="presOf" srcId="{33AFA1D2-1F15-4932-A064-BF6232E10FE6}" destId="{B1047108-1612-4CCE-80ED-0FA0167C31AD}" srcOrd="0" destOrd="0" presId="urn:microsoft.com/office/officeart/2011/layout/HexagonRadial"/>
    <dgm:cxn modelId="{DF1B5744-2FCC-4B29-BB42-D9D7F6A918DD}" type="presOf" srcId="{B49D0888-EB5C-4116-882D-4C5789D10373}" destId="{AB1B99E3-3426-4216-AF93-AC5E68FAE11F}" srcOrd="0" destOrd="0" presId="urn:microsoft.com/office/officeart/2011/layout/HexagonRadial"/>
    <dgm:cxn modelId="{55A288A9-F990-4E1C-8428-AC81CBF46846}" type="presOf" srcId="{8AF93A3A-086E-41C9-A969-D5A5D8EDC5AB}" destId="{03C971F4-7269-4371-B852-0CA0A403A93E}" srcOrd="0" destOrd="0" presId="urn:microsoft.com/office/officeart/2011/layout/HexagonRadial"/>
    <dgm:cxn modelId="{CACB0205-DED6-48AC-A549-1E509265BC87}" srcId="{4FC5B8CD-E392-4ECE-82BC-54FBD5949751}" destId="{4A2EA3B0-ED72-4AE7-888C-B1C9E4D06A7E}" srcOrd="0" destOrd="0" parTransId="{0C874EF3-2AFE-44B5-8EA6-BC5D8BE8987C}" sibTransId="{A44A01B2-328B-4E86-9C9C-10F0050FDBD0}"/>
    <dgm:cxn modelId="{F1296C06-DAB1-4ED1-B657-E9E01B7E22CB}" type="presOf" srcId="{DB465DB2-0DEF-4D81-A949-569674DFA98C}" destId="{FEA8BA75-C594-4CA9-A8B6-63DA331103FC}" srcOrd="0" destOrd="0" presId="urn:microsoft.com/office/officeart/2011/layout/HexagonRadial"/>
    <dgm:cxn modelId="{06A7CF75-535C-49DE-8B22-EFF5B0800CC2}" type="presOf" srcId="{FBCC628A-092A-4BF8-A7D1-EC85C28C2935}" destId="{99871CD4-8EAB-4FE7-9240-B43A09DF46A1}" srcOrd="0" destOrd="0" presId="urn:microsoft.com/office/officeart/2011/layout/HexagonRadial"/>
    <dgm:cxn modelId="{546987C5-E83B-4066-9D53-A1CD5A7165B8}" srcId="{4A2EA3B0-ED72-4AE7-888C-B1C9E4D06A7E}" destId="{26AE3112-36CF-4843-AA9B-486F6D5848E1}" srcOrd="3" destOrd="0" parTransId="{95F67E0A-9E59-4A67-8650-BF5E1F709543}" sibTransId="{9C03BCF7-D01C-4839-96D5-B673BF5DB0A1}"/>
    <dgm:cxn modelId="{B5C877A9-2291-47D1-BDCC-64CE0D6F6523}" type="presParOf" srcId="{D2AD859F-E99D-43CC-A3E0-4A2309CC9098}" destId="{DE98ABB7-FE1C-4A6C-83F7-F87D22A91E55}" srcOrd="0" destOrd="0" presId="urn:microsoft.com/office/officeart/2011/layout/HexagonRadial"/>
    <dgm:cxn modelId="{87A932F5-6262-4D55-A637-AD23F9FD4B57}" type="presParOf" srcId="{D2AD859F-E99D-43CC-A3E0-4A2309CC9098}" destId="{617BD59D-C976-429F-B9FF-194EB5A3769D}" srcOrd="1" destOrd="0" presId="urn:microsoft.com/office/officeart/2011/layout/HexagonRadial"/>
    <dgm:cxn modelId="{552061B8-3503-431E-9A9C-CD0A7C4A768E}" type="presParOf" srcId="{617BD59D-C976-429F-B9FF-194EB5A3769D}" destId="{21F5A646-625D-48A7-A34E-5BD65B5217E2}" srcOrd="0" destOrd="0" presId="urn:microsoft.com/office/officeart/2011/layout/HexagonRadial"/>
    <dgm:cxn modelId="{E96626E2-5005-4099-B8EA-288AC6363C92}" type="presParOf" srcId="{D2AD859F-E99D-43CC-A3E0-4A2309CC9098}" destId="{03C971F4-7269-4371-B852-0CA0A403A93E}" srcOrd="2" destOrd="0" presId="urn:microsoft.com/office/officeart/2011/layout/HexagonRadial"/>
    <dgm:cxn modelId="{100488DD-C3F5-4E86-AE04-7FF8D49E9BF1}" type="presParOf" srcId="{D2AD859F-E99D-43CC-A3E0-4A2309CC9098}" destId="{68DBAB29-C6BC-48D2-96FD-B3F4A636F871}" srcOrd="3" destOrd="0" presId="urn:microsoft.com/office/officeart/2011/layout/HexagonRadial"/>
    <dgm:cxn modelId="{6E89E5E6-4FA4-40B6-98CF-4616C2A9923B}" type="presParOf" srcId="{68DBAB29-C6BC-48D2-96FD-B3F4A636F871}" destId="{43C523B6-8022-48CC-B7D3-BCBBBC7801C6}" srcOrd="0" destOrd="0" presId="urn:microsoft.com/office/officeart/2011/layout/HexagonRadial"/>
    <dgm:cxn modelId="{4BC9E3DD-8956-4640-9A50-9AA47042BB91}" type="presParOf" srcId="{D2AD859F-E99D-43CC-A3E0-4A2309CC9098}" destId="{99871CD4-8EAB-4FE7-9240-B43A09DF46A1}" srcOrd="4" destOrd="0" presId="urn:microsoft.com/office/officeart/2011/layout/HexagonRadial"/>
    <dgm:cxn modelId="{0DCCAC95-9D4B-446D-852F-9BA8FA68E64F}" type="presParOf" srcId="{D2AD859F-E99D-43CC-A3E0-4A2309CC9098}" destId="{B5D96DC2-FAA2-427A-96B5-52AE758DB6E1}" srcOrd="5" destOrd="0" presId="urn:microsoft.com/office/officeart/2011/layout/HexagonRadial"/>
    <dgm:cxn modelId="{C5BB1840-7E90-46C3-AE59-A5418AB2CA25}" type="presParOf" srcId="{B5D96DC2-FAA2-427A-96B5-52AE758DB6E1}" destId="{70080BC0-0DE8-4CDD-A376-29B73C4A0D5D}" srcOrd="0" destOrd="0" presId="urn:microsoft.com/office/officeart/2011/layout/HexagonRadial"/>
    <dgm:cxn modelId="{1105E10F-79C9-4FEB-AAE9-D34218316BBE}" type="presParOf" srcId="{D2AD859F-E99D-43CC-A3E0-4A2309CC9098}" destId="{FEA8BA75-C594-4CA9-A8B6-63DA331103FC}" srcOrd="6" destOrd="0" presId="urn:microsoft.com/office/officeart/2011/layout/HexagonRadial"/>
    <dgm:cxn modelId="{53EAA113-FB43-4D94-8F37-710FAA0E20D6}" type="presParOf" srcId="{D2AD859F-E99D-43CC-A3E0-4A2309CC9098}" destId="{DA6912CD-A066-4976-85F3-0D18DF24484C}" srcOrd="7" destOrd="0" presId="urn:microsoft.com/office/officeart/2011/layout/HexagonRadial"/>
    <dgm:cxn modelId="{3C7573B5-461D-4B25-94FF-BA3B65C43D84}" type="presParOf" srcId="{DA6912CD-A066-4976-85F3-0D18DF24484C}" destId="{2F7ACFBB-9DD3-402C-BDE4-01E5FC36D45B}" srcOrd="0" destOrd="0" presId="urn:microsoft.com/office/officeart/2011/layout/HexagonRadial"/>
    <dgm:cxn modelId="{5F4D2C89-2D9A-402D-A910-152453F93011}" type="presParOf" srcId="{D2AD859F-E99D-43CC-A3E0-4A2309CC9098}" destId="{107BEE5B-0A72-4DAC-91EE-8548F9BD6A69}" srcOrd="8" destOrd="0" presId="urn:microsoft.com/office/officeart/2011/layout/HexagonRadial"/>
    <dgm:cxn modelId="{A36BCA6E-9691-42DF-8DC9-E0E0E767651E}" type="presParOf" srcId="{D2AD859F-E99D-43CC-A3E0-4A2309CC9098}" destId="{67A33A0A-8823-4336-A07E-8BB19BB60EE1}" srcOrd="9" destOrd="0" presId="urn:microsoft.com/office/officeart/2011/layout/HexagonRadial"/>
    <dgm:cxn modelId="{F0B422B6-C47E-4AFC-B3AF-C801D6BC27AB}" type="presParOf" srcId="{67A33A0A-8823-4336-A07E-8BB19BB60EE1}" destId="{979775CE-35CB-44FF-ABB5-50DFDB1EB8A5}" srcOrd="0" destOrd="0" presId="urn:microsoft.com/office/officeart/2011/layout/HexagonRadial"/>
    <dgm:cxn modelId="{001D0CE8-F55C-44A3-AB56-07502FCA0F9F}" type="presParOf" srcId="{D2AD859F-E99D-43CC-A3E0-4A2309CC9098}" destId="{B1047108-1612-4CCE-80ED-0FA0167C31AD}" srcOrd="10" destOrd="0" presId="urn:microsoft.com/office/officeart/2011/layout/HexagonRadial"/>
    <dgm:cxn modelId="{CDB4B50F-091F-43F3-A632-B5092615F7A5}" type="presParOf" srcId="{D2AD859F-E99D-43CC-A3E0-4A2309CC9098}" destId="{D6435145-0F67-4FCA-A130-300BCD81D735}" srcOrd="11" destOrd="0" presId="urn:microsoft.com/office/officeart/2011/layout/HexagonRadial"/>
    <dgm:cxn modelId="{6BC80292-FA83-4AA8-A41E-E9F9EEB3D773}" type="presParOf" srcId="{D6435145-0F67-4FCA-A130-300BCD81D735}" destId="{452A4F10-7990-4B0A-B81F-87C6DE38860A}" srcOrd="0" destOrd="0" presId="urn:microsoft.com/office/officeart/2011/layout/HexagonRadial"/>
    <dgm:cxn modelId="{A8B4FFB9-D82E-4F1F-8B6A-DBE2D8F1B4FA}" type="presParOf" srcId="{D2AD859F-E99D-43CC-A3E0-4A2309CC9098}" destId="{AB1B99E3-3426-4216-AF93-AC5E68FAE11F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A9E929-9C06-4834-88A6-4B345E149271}" type="doc">
      <dgm:prSet loTypeId="urn:microsoft.com/office/officeart/2009/3/layout/CircleRelationship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334C21-D7E4-46B3-AE12-AB454BD0428A}">
      <dgm:prSet phldrT="[Text]"/>
      <dgm:spPr/>
      <dgm:t>
        <a:bodyPr/>
        <a:lstStyle/>
        <a:p>
          <a:r>
            <a:rPr lang="en-US" dirty="0" smtClean="0"/>
            <a:t>  Strategies for Critically Evaluating Information</a:t>
          </a:r>
          <a:endParaRPr lang="en-US" dirty="0"/>
        </a:p>
      </dgm:t>
    </dgm:pt>
    <dgm:pt modelId="{8917ACDE-03EA-4620-B2CD-A326B20AE65C}" type="parTrans" cxnId="{8B17DA0D-0F34-4111-A770-D8B5A8BBCF5E}">
      <dgm:prSet/>
      <dgm:spPr/>
      <dgm:t>
        <a:bodyPr/>
        <a:lstStyle/>
        <a:p>
          <a:endParaRPr lang="en-US"/>
        </a:p>
      </dgm:t>
    </dgm:pt>
    <dgm:pt modelId="{9E1ABCB7-0655-425A-A269-1BF8503E745B}" type="sibTrans" cxnId="{8B17DA0D-0F34-4111-A770-D8B5A8BBCF5E}">
      <dgm:prSet/>
      <dgm:spPr/>
      <dgm:t>
        <a:bodyPr/>
        <a:lstStyle/>
        <a:p>
          <a:endParaRPr lang="en-US"/>
        </a:p>
      </dgm:t>
    </dgm:pt>
    <dgm:pt modelId="{C2C47FEE-7370-4B90-9A57-B8DDD8074EB9}">
      <dgm:prSet phldrT="[Text]"/>
      <dgm:spPr/>
      <dgm:t>
        <a:bodyPr/>
        <a:lstStyle/>
        <a:p>
          <a:r>
            <a:rPr lang="en-US" dirty="0" smtClean="0"/>
            <a:t>CRAAP</a:t>
          </a:r>
        </a:p>
        <a:p>
          <a:r>
            <a:rPr lang="en-US" dirty="0" smtClean="0"/>
            <a:t>Test </a:t>
          </a:r>
          <a:endParaRPr lang="en-US" dirty="0"/>
        </a:p>
      </dgm:t>
    </dgm:pt>
    <dgm:pt modelId="{AF2B73E9-40C9-4264-8B4E-B2814C323EA9}" type="parTrans" cxnId="{407AD7FC-32CF-47DD-A14C-54CD515F5DB5}">
      <dgm:prSet/>
      <dgm:spPr/>
      <dgm:t>
        <a:bodyPr/>
        <a:lstStyle/>
        <a:p>
          <a:endParaRPr lang="en-US"/>
        </a:p>
      </dgm:t>
    </dgm:pt>
    <dgm:pt modelId="{DAA6C312-80B0-4A99-A615-C5D8E9B10258}" type="sibTrans" cxnId="{407AD7FC-32CF-47DD-A14C-54CD515F5DB5}">
      <dgm:prSet/>
      <dgm:spPr/>
      <dgm:t>
        <a:bodyPr/>
        <a:lstStyle/>
        <a:p>
          <a:endParaRPr lang="en-US"/>
        </a:p>
      </dgm:t>
    </dgm:pt>
    <dgm:pt modelId="{366602F4-9620-4839-8F96-4ED090480BB8}">
      <dgm:prSet phldrT="[Text]"/>
      <dgm:spPr/>
      <dgm:t>
        <a:bodyPr/>
        <a:lstStyle/>
        <a:p>
          <a:r>
            <a:rPr lang="en-US" dirty="0" smtClean="0"/>
            <a:t>SMELL</a:t>
          </a:r>
          <a:endParaRPr lang="en-US" dirty="0"/>
        </a:p>
      </dgm:t>
    </dgm:pt>
    <dgm:pt modelId="{356CBFD0-5B11-47F9-B817-CEE842426B62}" type="parTrans" cxnId="{92B22DF7-91E8-4874-8C8C-F4D18B3EF929}">
      <dgm:prSet/>
      <dgm:spPr/>
      <dgm:t>
        <a:bodyPr/>
        <a:lstStyle/>
        <a:p>
          <a:endParaRPr lang="en-US"/>
        </a:p>
      </dgm:t>
    </dgm:pt>
    <dgm:pt modelId="{2F918BC6-86CB-46B0-AE41-EDD58308C84A}" type="sibTrans" cxnId="{92B22DF7-91E8-4874-8C8C-F4D18B3EF929}">
      <dgm:prSet/>
      <dgm:spPr/>
      <dgm:t>
        <a:bodyPr/>
        <a:lstStyle/>
        <a:p>
          <a:endParaRPr lang="en-US"/>
        </a:p>
      </dgm:t>
    </dgm:pt>
    <dgm:pt modelId="{9FC4BDC8-0F04-4E93-B4B6-0FA33B12E2C0}" type="pres">
      <dgm:prSet presAssocID="{F2A9E929-9C06-4834-88A6-4B345E149271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65B6AD76-25DC-4A02-9FE7-F18793D21568}" type="pres">
      <dgm:prSet presAssocID="{4A334C21-D7E4-46B3-AE12-AB454BD0428A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en-US"/>
        </a:p>
      </dgm:t>
    </dgm:pt>
    <dgm:pt modelId="{84D35C7F-6F83-4747-8AA6-A3798ECAED16}" type="pres">
      <dgm:prSet presAssocID="{4A334C21-D7E4-46B3-AE12-AB454BD0428A}" presName="Accent1" presStyleLbl="node1" presStyleIdx="0" presStyleCnt="13"/>
      <dgm:spPr/>
    </dgm:pt>
    <dgm:pt modelId="{C149C9A0-2945-408E-BAC2-CF3F49402889}" type="pres">
      <dgm:prSet presAssocID="{4A334C21-D7E4-46B3-AE12-AB454BD0428A}" presName="Accent2" presStyleLbl="node1" presStyleIdx="1" presStyleCnt="13"/>
      <dgm:spPr/>
    </dgm:pt>
    <dgm:pt modelId="{0D3027DC-E341-4F17-94A0-A2FCCD066D60}" type="pres">
      <dgm:prSet presAssocID="{4A334C21-D7E4-46B3-AE12-AB454BD0428A}" presName="Accent3" presStyleLbl="node1" presStyleIdx="2" presStyleCnt="13"/>
      <dgm:spPr/>
    </dgm:pt>
    <dgm:pt modelId="{8164D921-9737-49FC-9B9C-42BDFBC90EBE}" type="pres">
      <dgm:prSet presAssocID="{4A334C21-D7E4-46B3-AE12-AB454BD0428A}" presName="Accent4" presStyleLbl="node1" presStyleIdx="3" presStyleCnt="13"/>
      <dgm:spPr/>
    </dgm:pt>
    <dgm:pt modelId="{04BDDEB5-D66D-4AFD-B739-592DCDD19525}" type="pres">
      <dgm:prSet presAssocID="{4A334C21-D7E4-46B3-AE12-AB454BD0428A}" presName="Accent5" presStyleLbl="node1" presStyleIdx="4" presStyleCnt="13"/>
      <dgm:spPr/>
    </dgm:pt>
    <dgm:pt modelId="{903E5B44-1CC6-491F-84D4-F0536A4881B4}" type="pres">
      <dgm:prSet presAssocID="{4A334C21-D7E4-46B3-AE12-AB454BD0428A}" presName="Accent6" presStyleLbl="node1" presStyleIdx="5" presStyleCnt="13"/>
      <dgm:spPr/>
    </dgm:pt>
    <dgm:pt modelId="{411E20EE-9C56-459E-B811-2DE211A26B9E}" type="pres">
      <dgm:prSet presAssocID="{C2C47FEE-7370-4B90-9A57-B8DDD8074EB9}" presName="Child1" presStyleLbl="node1" presStyleIdx="6" presStyleCnt="1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0542733-FC0F-4DA5-9B9C-BD6D6464F1A0}" type="pres">
      <dgm:prSet presAssocID="{C2C47FEE-7370-4B90-9A57-B8DDD8074EB9}" presName="Accent7" presStyleCnt="0"/>
      <dgm:spPr/>
    </dgm:pt>
    <dgm:pt modelId="{3584F0DA-07B1-4E73-B129-D75E2CC5387F}" type="pres">
      <dgm:prSet presAssocID="{C2C47FEE-7370-4B90-9A57-B8DDD8074EB9}" presName="AccentHold1" presStyleLbl="node1" presStyleIdx="7" presStyleCnt="13"/>
      <dgm:spPr/>
    </dgm:pt>
    <dgm:pt modelId="{70B06B5D-A8E0-4095-9CFD-A9860C709D6E}" type="pres">
      <dgm:prSet presAssocID="{C2C47FEE-7370-4B90-9A57-B8DDD8074EB9}" presName="Accent8" presStyleCnt="0"/>
      <dgm:spPr/>
    </dgm:pt>
    <dgm:pt modelId="{629DC39A-2B87-4007-8A14-C989FF65C423}" type="pres">
      <dgm:prSet presAssocID="{C2C47FEE-7370-4B90-9A57-B8DDD8074EB9}" presName="AccentHold2" presStyleLbl="node1" presStyleIdx="8" presStyleCnt="13"/>
      <dgm:spPr/>
    </dgm:pt>
    <dgm:pt modelId="{FA39211D-D187-453D-BA81-402303F24B03}" type="pres">
      <dgm:prSet presAssocID="{366602F4-9620-4839-8F96-4ED090480BB8}" presName="Child2" presStyleLbl="node1" presStyleIdx="9" presStyleCnt="1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A1E3C85-1124-447B-A9F1-0A972C2702A7}" type="pres">
      <dgm:prSet presAssocID="{366602F4-9620-4839-8F96-4ED090480BB8}" presName="Accent9" presStyleCnt="0"/>
      <dgm:spPr/>
    </dgm:pt>
    <dgm:pt modelId="{B7BF9150-0EAB-4B3E-97A1-9A0D027DA75C}" type="pres">
      <dgm:prSet presAssocID="{366602F4-9620-4839-8F96-4ED090480BB8}" presName="AccentHold1" presStyleLbl="node1" presStyleIdx="10" presStyleCnt="13"/>
      <dgm:spPr/>
    </dgm:pt>
    <dgm:pt modelId="{C9D2154F-4B09-4974-922E-05BC08543A14}" type="pres">
      <dgm:prSet presAssocID="{366602F4-9620-4839-8F96-4ED090480BB8}" presName="Accent10" presStyleCnt="0"/>
      <dgm:spPr/>
    </dgm:pt>
    <dgm:pt modelId="{3E04FDC8-3A11-42A2-A903-1A57219B4CBB}" type="pres">
      <dgm:prSet presAssocID="{366602F4-9620-4839-8F96-4ED090480BB8}" presName="AccentHold2" presStyleLbl="node1" presStyleIdx="11" presStyleCnt="13"/>
      <dgm:spPr/>
    </dgm:pt>
    <dgm:pt modelId="{5CA6F27F-DF91-4C5E-9742-933AA5459B74}" type="pres">
      <dgm:prSet presAssocID="{366602F4-9620-4839-8F96-4ED090480BB8}" presName="Accent11" presStyleCnt="0"/>
      <dgm:spPr/>
    </dgm:pt>
    <dgm:pt modelId="{9E78D4B8-D6EC-4584-A67E-66512556B23E}" type="pres">
      <dgm:prSet presAssocID="{366602F4-9620-4839-8F96-4ED090480BB8}" presName="AccentHold3" presStyleLbl="node1" presStyleIdx="12" presStyleCnt="13"/>
      <dgm:spPr/>
    </dgm:pt>
  </dgm:ptLst>
  <dgm:cxnLst>
    <dgm:cxn modelId="{92B22DF7-91E8-4874-8C8C-F4D18B3EF929}" srcId="{4A334C21-D7E4-46B3-AE12-AB454BD0428A}" destId="{366602F4-9620-4839-8F96-4ED090480BB8}" srcOrd="1" destOrd="0" parTransId="{356CBFD0-5B11-47F9-B817-CEE842426B62}" sibTransId="{2F918BC6-86CB-46B0-AE41-EDD58308C84A}"/>
    <dgm:cxn modelId="{273F21AD-0604-403F-A996-DD18ECCB5DE6}" type="presOf" srcId="{C2C47FEE-7370-4B90-9A57-B8DDD8074EB9}" destId="{411E20EE-9C56-459E-B811-2DE211A26B9E}" srcOrd="0" destOrd="0" presId="urn:microsoft.com/office/officeart/2009/3/layout/CircleRelationship"/>
    <dgm:cxn modelId="{407AD7FC-32CF-47DD-A14C-54CD515F5DB5}" srcId="{4A334C21-D7E4-46B3-AE12-AB454BD0428A}" destId="{C2C47FEE-7370-4B90-9A57-B8DDD8074EB9}" srcOrd="0" destOrd="0" parTransId="{AF2B73E9-40C9-4264-8B4E-B2814C323EA9}" sibTransId="{DAA6C312-80B0-4A99-A615-C5D8E9B10258}"/>
    <dgm:cxn modelId="{8B17DA0D-0F34-4111-A770-D8B5A8BBCF5E}" srcId="{F2A9E929-9C06-4834-88A6-4B345E149271}" destId="{4A334C21-D7E4-46B3-AE12-AB454BD0428A}" srcOrd="0" destOrd="0" parTransId="{8917ACDE-03EA-4620-B2CD-A326B20AE65C}" sibTransId="{9E1ABCB7-0655-425A-A269-1BF8503E745B}"/>
    <dgm:cxn modelId="{3BBACAF8-E8B8-46F0-A62C-B61FEA684B5F}" type="presOf" srcId="{4A334C21-D7E4-46B3-AE12-AB454BD0428A}" destId="{65B6AD76-25DC-4A02-9FE7-F18793D21568}" srcOrd="0" destOrd="0" presId="urn:microsoft.com/office/officeart/2009/3/layout/CircleRelationship"/>
    <dgm:cxn modelId="{65BF4804-85F0-48F0-B892-9911FDB2CFA3}" type="presOf" srcId="{F2A9E929-9C06-4834-88A6-4B345E149271}" destId="{9FC4BDC8-0F04-4E93-B4B6-0FA33B12E2C0}" srcOrd="0" destOrd="0" presId="urn:microsoft.com/office/officeart/2009/3/layout/CircleRelationship"/>
    <dgm:cxn modelId="{D42D580A-47C9-42E7-9D94-442731B00B1D}" type="presOf" srcId="{366602F4-9620-4839-8F96-4ED090480BB8}" destId="{FA39211D-D187-453D-BA81-402303F24B03}" srcOrd="0" destOrd="0" presId="urn:microsoft.com/office/officeart/2009/3/layout/CircleRelationship"/>
    <dgm:cxn modelId="{20A1DD00-741B-47FD-8284-37656619271A}" type="presParOf" srcId="{9FC4BDC8-0F04-4E93-B4B6-0FA33B12E2C0}" destId="{65B6AD76-25DC-4A02-9FE7-F18793D21568}" srcOrd="0" destOrd="0" presId="urn:microsoft.com/office/officeart/2009/3/layout/CircleRelationship"/>
    <dgm:cxn modelId="{21CB0AA3-862F-4858-A336-B1781037E536}" type="presParOf" srcId="{9FC4BDC8-0F04-4E93-B4B6-0FA33B12E2C0}" destId="{84D35C7F-6F83-4747-8AA6-A3798ECAED16}" srcOrd="1" destOrd="0" presId="urn:microsoft.com/office/officeart/2009/3/layout/CircleRelationship"/>
    <dgm:cxn modelId="{EBE360AC-93DD-4328-B495-D84B4BE543B7}" type="presParOf" srcId="{9FC4BDC8-0F04-4E93-B4B6-0FA33B12E2C0}" destId="{C149C9A0-2945-408E-BAC2-CF3F49402889}" srcOrd="2" destOrd="0" presId="urn:microsoft.com/office/officeart/2009/3/layout/CircleRelationship"/>
    <dgm:cxn modelId="{AC7F2BE3-202D-4575-A504-79C1D99F9B7A}" type="presParOf" srcId="{9FC4BDC8-0F04-4E93-B4B6-0FA33B12E2C0}" destId="{0D3027DC-E341-4F17-94A0-A2FCCD066D60}" srcOrd="3" destOrd="0" presId="urn:microsoft.com/office/officeart/2009/3/layout/CircleRelationship"/>
    <dgm:cxn modelId="{01FAA3DD-CA5C-4C53-A43F-2F31D4A7DBD8}" type="presParOf" srcId="{9FC4BDC8-0F04-4E93-B4B6-0FA33B12E2C0}" destId="{8164D921-9737-49FC-9B9C-42BDFBC90EBE}" srcOrd="4" destOrd="0" presId="urn:microsoft.com/office/officeart/2009/3/layout/CircleRelationship"/>
    <dgm:cxn modelId="{CFBEA486-0F78-476C-AB7A-1A97522CA565}" type="presParOf" srcId="{9FC4BDC8-0F04-4E93-B4B6-0FA33B12E2C0}" destId="{04BDDEB5-D66D-4AFD-B739-592DCDD19525}" srcOrd="5" destOrd="0" presId="urn:microsoft.com/office/officeart/2009/3/layout/CircleRelationship"/>
    <dgm:cxn modelId="{0941A38A-37F3-4FE5-8BAF-C998B302BE22}" type="presParOf" srcId="{9FC4BDC8-0F04-4E93-B4B6-0FA33B12E2C0}" destId="{903E5B44-1CC6-491F-84D4-F0536A4881B4}" srcOrd="6" destOrd="0" presId="urn:microsoft.com/office/officeart/2009/3/layout/CircleRelationship"/>
    <dgm:cxn modelId="{32365519-7811-4597-B45E-D839675B2E4F}" type="presParOf" srcId="{9FC4BDC8-0F04-4E93-B4B6-0FA33B12E2C0}" destId="{411E20EE-9C56-459E-B811-2DE211A26B9E}" srcOrd="7" destOrd="0" presId="urn:microsoft.com/office/officeart/2009/3/layout/CircleRelationship"/>
    <dgm:cxn modelId="{6F6DC2DC-D89F-462E-B90E-52100B512E1A}" type="presParOf" srcId="{9FC4BDC8-0F04-4E93-B4B6-0FA33B12E2C0}" destId="{70542733-FC0F-4DA5-9B9C-BD6D6464F1A0}" srcOrd="8" destOrd="0" presId="urn:microsoft.com/office/officeart/2009/3/layout/CircleRelationship"/>
    <dgm:cxn modelId="{47D637BD-390B-4491-936B-F40C25968354}" type="presParOf" srcId="{70542733-FC0F-4DA5-9B9C-BD6D6464F1A0}" destId="{3584F0DA-07B1-4E73-B129-D75E2CC5387F}" srcOrd="0" destOrd="0" presId="urn:microsoft.com/office/officeart/2009/3/layout/CircleRelationship"/>
    <dgm:cxn modelId="{38C06A4C-AED7-4372-86DF-EDDB7F0F842B}" type="presParOf" srcId="{9FC4BDC8-0F04-4E93-B4B6-0FA33B12E2C0}" destId="{70B06B5D-A8E0-4095-9CFD-A9860C709D6E}" srcOrd="9" destOrd="0" presId="urn:microsoft.com/office/officeart/2009/3/layout/CircleRelationship"/>
    <dgm:cxn modelId="{180ADB79-0F4F-4BBA-99BE-9DF5DCC7568E}" type="presParOf" srcId="{70B06B5D-A8E0-4095-9CFD-A9860C709D6E}" destId="{629DC39A-2B87-4007-8A14-C989FF65C423}" srcOrd="0" destOrd="0" presId="urn:microsoft.com/office/officeart/2009/3/layout/CircleRelationship"/>
    <dgm:cxn modelId="{5EF8CFCE-453D-4AD2-8080-FC073ECA1E4A}" type="presParOf" srcId="{9FC4BDC8-0F04-4E93-B4B6-0FA33B12E2C0}" destId="{FA39211D-D187-453D-BA81-402303F24B03}" srcOrd="10" destOrd="0" presId="urn:microsoft.com/office/officeart/2009/3/layout/CircleRelationship"/>
    <dgm:cxn modelId="{964B527D-8A2D-45CB-8040-B8584E5D36CF}" type="presParOf" srcId="{9FC4BDC8-0F04-4E93-B4B6-0FA33B12E2C0}" destId="{8A1E3C85-1124-447B-A9F1-0A972C2702A7}" srcOrd="11" destOrd="0" presId="urn:microsoft.com/office/officeart/2009/3/layout/CircleRelationship"/>
    <dgm:cxn modelId="{3A733D0A-2A3A-4247-9754-EC35F674AA29}" type="presParOf" srcId="{8A1E3C85-1124-447B-A9F1-0A972C2702A7}" destId="{B7BF9150-0EAB-4B3E-97A1-9A0D027DA75C}" srcOrd="0" destOrd="0" presId="urn:microsoft.com/office/officeart/2009/3/layout/CircleRelationship"/>
    <dgm:cxn modelId="{918F3F2B-5E59-4211-8BFC-B6023BB1DCCD}" type="presParOf" srcId="{9FC4BDC8-0F04-4E93-B4B6-0FA33B12E2C0}" destId="{C9D2154F-4B09-4974-922E-05BC08543A14}" srcOrd="12" destOrd="0" presId="urn:microsoft.com/office/officeart/2009/3/layout/CircleRelationship"/>
    <dgm:cxn modelId="{4D9F7D3C-F230-479B-9720-1A2F7B7A0765}" type="presParOf" srcId="{C9D2154F-4B09-4974-922E-05BC08543A14}" destId="{3E04FDC8-3A11-42A2-A903-1A57219B4CBB}" srcOrd="0" destOrd="0" presId="urn:microsoft.com/office/officeart/2009/3/layout/CircleRelationship"/>
    <dgm:cxn modelId="{36DD5316-D9EE-4AE9-BE93-22C9758F9CA7}" type="presParOf" srcId="{9FC4BDC8-0F04-4E93-B4B6-0FA33B12E2C0}" destId="{5CA6F27F-DF91-4C5E-9742-933AA5459B74}" srcOrd="13" destOrd="0" presId="urn:microsoft.com/office/officeart/2009/3/layout/CircleRelationship"/>
    <dgm:cxn modelId="{CA0DBB84-2EF1-4B14-855F-6B610D0418C5}" type="presParOf" srcId="{5CA6F27F-DF91-4C5E-9742-933AA5459B74}" destId="{9E78D4B8-D6EC-4584-A67E-66512556B23E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E222FE-3B2D-40F5-A0D3-9F5565FA288E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E3AA3D-C357-47F2-A7AE-49F483E513F1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SMELL</a:t>
          </a:r>
          <a:endParaRPr lang="en-US" dirty="0"/>
        </a:p>
      </dgm:t>
    </dgm:pt>
    <dgm:pt modelId="{39638034-564A-4311-A45E-E5464BDA5FB4}" type="parTrans" cxnId="{B1FA2CF6-AF2B-4656-B012-E10B33F6AB43}">
      <dgm:prSet/>
      <dgm:spPr/>
      <dgm:t>
        <a:bodyPr/>
        <a:lstStyle/>
        <a:p>
          <a:endParaRPr lang="en-US"/>
        </a:p>
      </dgm:t>
    </dgm:pt>
    <dgm:pt modelId="{2B5A957E-FA17-4E0A-ADAA-128F2616EEAF}" type="sibTrans" cxnId="{B1FA2CF6-AF2B-4656-B012-E10B33F6AB43}">
      <dgm:prSet/>
      <dgm:spPr/>
      <dgm:t>
        <a:bodyPr/>
        <a:lstStyle/>
        <a:p>
          <a:endParaRPr lang="en-US"/>
        </a:p>
      </dgm:t>
    </dgm:pt>
    <dgm:pt modelId="{5AC43344-9577-4F88-95F5-D666986BA00F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Source</a:t>
          </a:r>
          <a:endParaRPr lang="en-US" dirty="0"/>
        </a:p>
      </dgm:t>
    </dgm:pt>
    <dgm:pt modelId="{88A64DB1-06BD-47CC-A4B1-16F5D60D94B6}" type="parTrans" cxnId="{ABE23BDB-ED78-4A82-B031-77437953B94D}">
      <dgm:prSet/>
      <dgm:spPr/>
      <dgm:t>
        <a:bodyPr/>
        <a:lstStyle/>
        <a:p>
          <a:endParaRPr lang="en-US"/>
        </a:p>
      </dgm:t>
    </dgm:pt>
    <dgm:pt modelId="{EAB76C46-5BEA-47D4-BDC8-E3CDDB1CFFCA}" type="sibTrans" cxnId="{ABE23BDB-ED78-4A82-B031-77437953B94D}">
      <dgm:prSet/>
      <dgm:spPr/>
      <dgm:t>
        <a:bodyPr/>
        <a:lstStyle/>
        <a:p>
          <a:endParaRPr lang="en-US"/>
        </a:p>
      </dgm:t>
    </dgm:pt>
    <dgm:pt modelId="{76053AF6-35EE-4D7D-96E0-C2F420B26BAC}">
      <dgm:prSet phldrT="[Text]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en-US" dirty="0" smtClean="0"/>
            <a:t>Motivation</a:t>
          </a:r>
          <a:endParaRPr lang="en-US" dirty="0"/>
        </a:p>
      </dgm:t>
    </dgm:pt>
    <dgm:pt modelId="{6963019F-5B46-4730-9B0C-B4DABAB69738}" type="parTrans" cxnId="{91FDECC1-81FD-475F-91CC-973B2A58FA28}">
      <dgm:prSet/>
      <dgm:spPr/>
      <dgm:t>
        <a:bodyPr/>
        <a:lstStyle/>
        <a:p>
          <a:endParaRPr lang="en-US"/>
        </a:p>
      </dgm:t>
    </dgm:pt>
    <dgm:pt modelId="{F7D06010-05F8-4617-8EC7-9628049950A0}" type="sibTrans" cxnId="{91FDECC1-81FD-475F-91CC-973B2A58FA28}">
      <dgm:prSet/>
      <dgm:spPr/>
      <dgm:t>
        <a:bodyPr/>
        <a:lstStyle/>
        <a:p>
          <a:endParaRPr lang="en-US"/>
        </a:p>
      </dgm:t>
    </dgm:pt>
    <dgm:pt modelId="{AFDBEA18-5D13-4B4B-990C-5017A4D4B877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Evidence</a:t>
          </a:r>
          <a:endParaRPr lang="en-US" dirty="0"/>
        </a:p>
      </dgm:t>
    </dgm:pt>
    <dgm:pt modelId="{031FEB6F-8FFB-4ED7-AB58-701B57B7498B}" type="parTrans" cxnId="{AA9C8D19-1F9D-45E3-90A9-22C623F35C76}">
      <dgm:prSet/>
      <dgm:spPr/>
      <dgm:t>
        <a:bodyPr/>
        <a:lstStyle/>
        <a:p>
          <a:endParaRPr lang="en-US"/>
        </a:p>
      </dgm:t>
    </dgm:pt>
    <dgm:pt modelId="{8CCE3D3B-1844-4891-ACB4-C3D527C76935}" type="sibTrans" cxnId="{AA9C8D19-1F9D-45E3-90A9-22C623F35C76}">
      <dgm:prSet/>
      <dgm:spPr/>
      <dgm:t>
        <a:bodyPr/>
        <a:lstStyle/>
        <a:p>
          <a:endParaRPr lang="en-US"/>
        </a:p>
      </dgm:t>
    </dgm:pt>
    <dgm:pt modelId="{08437880-77FE-4E1B-AD88-A3CF0A2D2A8D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Logic</a:t>
          </a:r>
          <a:endParaRPr lang="en-US" dirty="0"/>
        </a:p>
      </dgm:t>
    </dgm:pt>
    <dgm:pt modelId="{CA347519-F85C-4747-AA87-5F958D75F1B2}" type="parTrans" cxnId="{D8807302-4110-4F55-B128-D9D44B0F07E5}">
      <dgm:prSet/>
      <dgm:spPr/>
      <dgm:t>
        <a:bodyPr/>
        <a:lstStyle/>
        <a:p>
          <a:endParaRPr lang="en-US"/>
        </a:p>
      </dgm:t>
    </dgm:pt>
    <dgm:pt modelId="{B246008F-77FD-4F1C-9D72-C16EDE6B20AA}" type="sibTrans" cxnId="{D8807302-4110-4F55-B128-D9D44B0F07E5}">
      <dgm:prSet/>
      <dgm:spPr/>
      <dgm:t>
        <a:bodyPr/>
        <a:lstStyle/>
        <a:p>
          <a:endParaRPr lang="en-US"/>
        </a:p>
      </dgm:t>
    </dgm:pt>
    <dgm:pt modelId="{A461100E-DDAB-451D-AF84-0BFD63BEF726}">
      <dgm:prSet phldrT="[Text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 dirty="0" smtClean="0"/>
            <a:t>Left Out</a:t>
          </a:r>
          <a:endParaRPr lang="en-US" dirty="0"/>
        </a:p>
      </dgm:t>
    </dgm:pt>
    <dgm:pt modelId="{1AA22912-E4BD-4B83-8B84-EEDED1ED567D}" type="parTrans" cxnId="{599E7C75-BECE-4DD1-B7AD-0D32DBA82A43}">
      <dgm:prSet/>
      <dgm:spPr/>
      <dgm:t>
        <a:bodyPr/>
        <a:lstStyle/>
        <a:p>
          <a:endParaRPr lang="en-US"/>
        </a:p>
      </dgm:t>
    </dgm:pt>
    <dgm:pt modelId="{589B2C7A-E748-452F-A9CA-97C484D8AEA4}" type="sibTrans" cxnId="{599E7C75-BECE-4DD1-B7AD-0D32DBA82A43}">
      <dgm:prSet/>
      <dgm:spPr/>
      <dgm:t>
        <a:bodyPr/>
        <a:lstStyle/>
        <a:p>
          <a:endParaRPr lang="en-US"/>
        </a:p>
      </dgm:t>
    </dgm:pt>
    <dgm:pt modelId="{D21C2E43-D956-4AC8-A12C-2D4D12FB9707}" type="pres">
      <dgm:prSet presAssocID="{71E222FE-3B2D-40F5-A0D3-9F5565FA288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D629C78-C537-4E8A-9600-8E70F990C28A}" type="pres">
      <dgm:prSet presAssocID="{64E3AA3D-C357-47F2-A7AE-49F483E513F1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E4C8243B-A2D4-4F70-BCEA-B4F528DDDE9E}" type="pres">
      <dgm:prSet presAssocID="{5AC43344-9577-4F88-95F5-D666986BA00F}" presName="Accent1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5C6552A6-E00E-4A27-8365-2373A482B647}" type="pres">
      <dgm:prSet presAssocID="{5AC43344-9577-4F88-95F5-D666986BA00F}" presName="Accent" presStyleLbl="bgShp" presStyleIdx="0" presStyleCnt="5"/>
      <dgm:spPr>
        <a:scene3d>
          <a:camera prst="orthographicFront"/>
          <a:lightRig rig="threePt" dir="t"/>
        </a:scene3d>
        <a:sp3d>
          <a:bevelT/>
        </a:sp3d>
      </dgm:spPr>
    </dgm:pt>
    <dgm:pt modelId="{43F5E21E-169B-445D-9340-6A9E4A35ED4C}" type="pres">
      <dgm:prSet presAssocID="{5AC43344-9577-4F88-95F5-D666986BA00F}" presName="Child1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2AA739-30EA-46E7-A461-C33543E2F73C}" type="pres">
      <dgm:prSet presAssocID="{76053AF6-35EE-4D7D-96E0-C2F420B26BAC}" presName="Accent2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EA7BB738-9D86-4E7F-B047-10573053A274}" type="pres">
      <dgm:prSet presAssocID="{76053AF6-35EE-4D7D-96E0-C2F420B26BAC}" presName="Accent" presStyleLbl="bgShp" presStyleIdx="1" presStyleCnt="5"/>
      <dgm:spPr>
        <a:scene3d>
          <a:camera prst="orthographicFront"/>
          <a:lightRig rig="threePt" dir="t"/>
        </a:scene3d>
        <a:sp3d>
          <a:bevelT/>
        </a:sp3d>
      </dgm:spPr>
    </dgm:pt>
    <dgm:pt modelId="{F3A61D2D-3CB3-4894-B33D-97149A9BD441}" type="pres">
      <dgm:prSet presAssocID="{76053AF6-35EE-4D7D-96E0-C2F420B26BAC}" presName="Child2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1E9651-B38C-4C2E-9002-6361A31DDF76}" type="pres">
      <dgm:prSet presAssocID="{AFDBEA18-5D13-4B4B-990C-5017A4D4B877}" presName="Accent3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FFC72CFC-9599-4D53-91B6-41AB32A96FE3}" type="pres">
      <dgm:prSet presAssocID="{AFDBEA18-5D13-4B4B-990C-5017A4D4B877}" presName="Accent" presStyleLbl="bgShp" presStyleIdx="2" presStyleCnt="5"/>
      <dgm:spPr>
        <a:scene3d>
          <a:camera prst="orthographicFront"/>
          <a:lightRig rig="threePt" dir="t"/>
        </a:scene3d>
        <a:sp3d>
          <a:bevelT/>
        </a:sp3d>
      </dgm:spPr>
    </dgm:pt>
    <dgm:pt modelId="{2AF7717E-FB16-432A-B2A8-77DEF2F9DCB1}" type="pres">
      <dgm:prSet presAssocID="{AFDBEA18-5D13-4B4B-990C-5017A4D4B877}" presName="Child3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B3F1E5-7444-41B6-9AFA-5B55AE4BA020}" type="pres">
      <dgm:prSet presAssocID="{08437880-77FE-4E1B-AD88-A3CF0A2D2A8D}" presName="Accent4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97D9543B-0FFD-4916-8BEE-85C27BF880D1}" type="pres">
      <dgm:prSet presAssocID="{08437880-77FE-4E1B-AD88-A3CF0A2D2A8D}" presName="Accent" presStyleLbl="bgShp" presStyleIdx="3" presStyleCnt="5"/>
      <dgm:spPr>
        <a:scene3d>
          <a:camera prst="orthographicFront"/>
          <a:lightRig rig="threePt" dir="t"/>
        </a:scene3d>
        <a:sp3d>
          <a:bevelT/>
        </a:sp3d>
      </dgm:spPr>
    </dgm:pt>
    <dgm:pt modelId="{029CB80D-DECD-4F20-9594-281D0CF677FD}" type="pres">
      <dgm:prSet presAssocID="{08437880-77FE-4E1B-AD88-A3CF0A2D2A8D}" presName="Child4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F18F8B-0240-418B-8EA1-80A876B00E90}" type="pres">
      <dgm:prSet presAssocID="{A461100E-DDAB-451D-AF84-0BFD63BEF726}" presName="Accent5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91994D13-5852-4B63-BEF4-391132A87EE2}" type="pres">
      <dgm:prSet presAssocID="{A461100E-DDAB-451D-AF84-0BFD63BEF726}" presName="Accent" presStyleLbl="bgShp" presStyleIdx="4" presStyleCnt="5"/>
      <dgm:spPr>
        <a:scene3d>
          <a:camera prst="orthographicFront"/>
          <a:lightRig rig="threePt" dir="t"/>
        </a:scene3d>
        <a:sp3d>
          <a:bevelT/>
        </a:sp3d>
      </dgm:spPr>
    </dgm:pt>
    <dgm:pt modelId="{982EB5E1-38BA-4D0A-8EF6-B71AD70F1CDB}" type="pres">
      <dgm:prSet presAssocID="{A461100E-DDAB-451D-AF84-0BFD63BEF726}" presName="Child5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FA2CF6-AF2B-4656-B012-E10B33F6AB43}" srcId="{71E222FE-3B2D-40F5-A0D3-9F5565FA288E}" destId="{64E3AA3D-C357-47F2-A7AE-49F483E513F1}" srcOrd="0" destOrd="0" parTransId="{39638034-564A-4311-A45E-E5464BDA5FB4}" sibTransId="{2B5A957E-FA17-4E0A-ADAA-128F2616EEAF}"/>
    <dgm:cxn modelId="{2E0265B0-7855-41FE-9A2B-7F35AFE8D5AE}" type="presOf" srcId="{64E3AA3D-C357-47F2-A7AE-49F483E513F1}" destId="{8D629C78-C537-4E8A-9600-8E70F990C28A}" srcOrd="0" destOrd="0" presId="urn:microsoft.com/office/officeart/2011/layout/HexagonRadial"/>
    <dgm:cxn modelId="{91FDECC1-81FD-475F-91CC-973B2A58FA28}" srcId="{64E3AA3D-C357-47F2-A7AE-49F483E513F1}" destId="{76053AF6-35EE-4D7D-96E0-C2F420B26BAC}" srcOrd="1" destOrd="0" parTransId="{6963019F-5B46-4730-9B0C-B4DABAB69738}" sibTransId="{F7D06010-05F8-4617-8EC7-9628049950A0}"/>
    <dgm:cxn modelId="{599E7C75-BECE-4DD1-B7AD-0D32DBA82A43}" srcId="{64E3AA3D-C357-47F2-A7AE-49F483E513F1}" destId="{A461100E-DDAB-451D-AF84-0BFD63BEF726}" srcOrd="4" destOrd="0" parTransId="{1AA22912-E4BD-4B83-8B84-EEDED1ED567D}" sibTransId="{589B2C7A-E748-452F-A9CA-97C484D8AEA4}"/>
    <dgm:cxn modelId="{D8807302-4110-4F55-B128-D9D44B0F07E5}" srcId="{64E3AA3D-C357-47F2-A7AE-49F483E513F1}" destId="{08437880-77FE-4E1B-AD88-A3CF0A2D2A8D}" srcOrd="3" destOrd="0" parTransId="{CA347519-F85C-4747-AA87-5F958D75F1B2}" sibTransId="{B246008F-77FD-4F1C-9D72-C16EDE6B20AA}"/>
    <dgm:cxn modelId="{03E6F179-4AE5-48B1-BE9F-4F29BB53DA03}" type="presOf" srcId="{A461100E-DDAB-451D-AF84-0BFD63BEF726}" destId="{982EB5E1-38BA-4D0A-8EF6-B71AD70F1CDB}" srcOrd="0" destOrd="0" presId="urn:microsoft.com/office/officeart/2011/layout/HexagonRadial"/>
    <dgm:cxn modelId="{822C4D06-1F09-49FA-854F-097FDBD1319E}" type="presOf" srcId="{71E222FE-3B2D-40F5-A0D3-9F5565FA288E}" destId="{D21C2E43-D956-4AC8-A12C-2D4D12FB9707}" srcOrd="0" destOrd="0" presId="urn:microsoft.com/office/officeart/2011/layout/HexagonRadial"/>
    <dgm:cxn modelId="{D8A1D9A2-C4C1-497A-B674-789D7C8ACA32}" type="presOf" srcId="{76053AF6-35EE-4D7D-96E0-C2F420B26BAC}" destId="{F3A61D2D-3CB3-4894-B33D-97149A9BD441}" srcOrd="0" destOrd="0" presId="urn:microsoft.com/office/officeart/2011/layout/HexagonRadial"/>
    <dgm:cxn modelId="{F624F96D-90AF-42A8-96A7-5BE9BF90DDA5}" type="presOf" srcId="{AFDBEA18-5D13-4B4B-990C-5017A4D4B877}" destId="{2AF7717E-FB16-432A-B2A8-77DEF2F9DCB1}" srcOrd="0" destOrd="0" presId="urn:microsoft.com/office/officeart/2011/layout/HexagonRadial"/>
    <dgm:cxn modelId="{ABE23BDB-ED78-4A82-B031-77437953B94D}" srcId="{64E3AA3D-C357-47F2-A7AE-49F483E513F1}" destId="{5AC43344-9577-4F88-95F5-D666986BA00F}" srcOrd="0" destOrd="0" parTransId="{88A64DB1-06BD-47CC-A4B1-16F5D60D94B6}" sibTransId="{EAB76C46-5BEA-47D4-BDC8-E3CDDB1CFFCA}"/>
    <dgm:cxn modelId="{03D73AD1-1EB9-43E5-AD5B-73CCAB21C59F}" type="presOf" srcId="{08437880-77FE-4E1B-AD88-A3CF0A2D2A8D}" destId="{029CB80D-DECD-4F20-9594-281D0CF677FD}" srcOrd="0" destOrd="0" presId="urn:microsoft.com/office/officeart/2011/layout/HexagonRadial"/>
    <dgm:cxn modelId="{A23C191A-A01A-4CB3-B47E-86DF8DD1430D}" type="presOf" srcId="{5AC43344-9577-4F88-95F5-D666986BA00F}" destId="{43F5E21E-169B-445D-9340-6A9E4A35ED4C}" srcOrd="0" destOrd="0" presId="urn:microsoft.com/office/officeart/2011/layout/HexagonRadial"/>
    <dgm:cxn modelId="{AA9C8D19-1F9D-45E3-90A9-22C623F35C76}" srcId="{64E3AA3D-C357-47F2-A7AE-49F483E513F1}" destId="{AFDBEA18-5D13-4B4B-990C-5017A4D4B877}" srcOrd="2" destOrd="0" parTransId="{031FEB6F-8FFB-4ED7-AB58-701B57B7498B}" sibTransId="{8CCE3D3B-1844-4891-ACB4-C3D527C76935}"/>
    <dgm:cxn modelId="{2D1BCC7A-E5A6-49DC-BD49-68A515FEF1F1}" type="presParOf" srcId="{D21C2E43-D956-4AC8-A12C-2D4D12FB9707}" destId="{8D629C78-C537-4E8A-9600-8E70F990C28A}" srcOrd="0" destOrd="0" presId="urn:microsoft.com/office/officeart/2011/layout/HexagonRadial"/>
    <dgm:cxn modelId="{6FA38C04-1B6F-4CA1-80B2-EC5F1631200B}" type="presParOf" srcId="{D21C2E43-D956-4AC8-A12C-2D4D12FB9707}" destId="{E4C8243B-A2D4-4F70-BCEA-B4F528DDDE9E}" srcOrd="1" destOrd="0" presId="urn:microsoft.com/office/officeart/2011/layout/HexagonRadial"/>
    <dgm:cxn modelId="{BA2D2D8B-511D-49B3-8AE3-1A93CEBD343F}" type="presParOf" srcId="{E4C8243B-A2D4-4F70-BCEA-B4F528DDDE9E}" destId="{5C6552A6-E00E-4A27-8365-2373A482B647}" srcOrd="0" destOrd="0" presId="urn:microsoft.com/office/officeart/2011/layout/HexagonRadial"/>
    <dgm:cxn modelId="{7E54305E-681A-40FF-B7AA-5DF5AE10C4FE}" type="presParOf" srcId="{D21C2E43-D956-4AC8-A12C-2D4D12FB9707}" destId="{43F5E21E-169B-445D-9340-6A9E4A35ED4C}" srcOrd="2" destOrd="0" presId="urn:microsoft.com/office/officeart/2011/layout/HexagonRadial"/>
    <dgm:cxn modelId="{106088B6-E9E8-4B0D-BFC7-1D366D61CD9A}" type="presParOf" srcId="{D21C2E43-D956-4AC8-A12C-2D4D12FB9707}" destId="{D92AA739-30EA-46E7-A461-C33543E2F73C}" srcOrd="3" destOrd="0" presId="urn:microsoft.com/office/officeart/2011/layout/HexagonRadial"/>
    <dgm:cxn modelId="{DC030F5A-32C9-4EEB-B984-D3512443D509}" type="presParOf" srcId="{D92AA739-30EA-46E7-A461-C33543E2F73C}" destId="{EA7BB738-9D86-4E7F-B047-10573053A274}" srcOrd="0" destOrd="0" presId="urn:microsoft.com/office/officeart/2011/layout/HexagonRadial"/>
    <dgm:cxn modelId="{CA4129EF-7389-4970-92EE-BC0AC081D9E5}" type="presParOf" srcId="{D21C2E43-D956-4AC8-A12C-2D4D12FB9707}" destId="{F3A61D2D-3CB3-4894-B33D-97149A9BD441}" srcOrd="4" destOrd="0" presId="urn:microsoft.com/office/officeart/2011/layout/HexagonRadial"/>
    <dgm:cxn modelId="{91796163-7D81-438F-855A-DC3696D4928A}" type="presParOf" srcId="{D21C2E43-D956-4AC8-A12C-2D4D12FB9707}" destId="{4A1E9651-B38C-4C2E-9002-6361A31DDF76}" srcOrd="5" destOrd="0" presId="urn:microsoft.com/office/officeart/2011/layout/HexagonRadial"/>
    <dgm:cxn modelId="{C37C7DFD-0769-4B50-9D4B-EFF634590FA7}" type="presParOf" srcId="{4A1E9651-B38C-4C2E-9002-6361A31DDF76}" destId="{FFC72CFC-9599-4D53-91B6-41AB32A96FE3}" srcOrd="0" destOrd="0" presId="urn:microsoft.com/office/officeart/2011/layout/HexagonRadial"/>
    <dgm:cxn modelId="{7D4D0402-F386-48DD-A0B7-36C8F19CBB7B}" type="presParOf" srcId="{D21C2E43-D956-4AC8-A12C-2D4D12FB9707}" destId="{2AF7717E-FB16-432A-B2A8-77DEF2F9DCB1}" srcOrd="6" destOrd="0" presId="urn:microsoft.com/office/officeart/2011/layout/HexagonRadial"/>
    <dgm:cxn modelId="{88C94B41-48F6-426D-B8B8-56C1081855FF}" type="presParOf" srcId="{D21C2E43-D956-4AC8-A12C-2D4D12FB9707}" destId="{5AB3F1E5-7444-41B6-9AFA-5B55AE4BA020}" srcOrd="7" destOrd="0" presId="urn:microsoft.com/office/officeart/2011/layout/HexagonRadial"/>
    <dgm:cxn modelId="{C143FA90-0674-4424-B351-72A2F13D7788}" type="presParOf" srcId="{5AB3F1E5-7444-41B6-9AFA-5B55AE4BA020}" destId="{97D9543B-0FFD-4916-8BEE-85C27BF880D1}" srcOrd="0" destOrd="0" presId="urn:microsoft.com/office/officeart/2011/layout/HexagonRadial"/>
    <dgm:cxn modelId="{A9CD7FD6-9BEF-4FC3-B05B-B2D538F400DF}" type="presParOf" srcId="{D21C2E43-D956-4AC8-A12C-2D4D12FB9707}" destId="{029CB80D-DECD-4F20-9594-281D0CF677FD}" srcOrd="8" destOrd="0" presId="urn:microsoft.com/office/officeart/2011/layout/HexagonRadial"/>
    <dgm:cxn modelId="{A033F17B-CF03-425E-A8FF-766C1C33583B}" type="presParOf" srcId="{D21C2E43-D956-4AC8-A12C-2D4D12FB9707}" destId="{6FF18F8B-0240-418B-8EA1-80A876B00E90}" srcOrd="9" destOrd="0" presId="urn:microsoft.com/office/officeart/2011/layout/HexagonRadial"/>
    <dgm:cxn modelId="{F906DBA9-FF5E-458A-BEA2-CB829640AC44}" type="presParOf" srcId="{6FF18F8B-0240-418B-8EA1-80A876B00E90}" destId="{91994D13-5852-4B63-BEF4-391132A87EE2}" srcOrd="0" destOrd="0" presId="urn:microsoft.com/office/officeart/2011/layout/HexagonRadial"/>
    <dgm:cxn modelId="{0A89DD99-9729-4091-B238-5B51A4D858B1}" type="presParOf" srcId="{D21C2E43-D956-4AC8-A12C-2D4D12FB9707}" destId="{982EB5E1-38BA-4D0A-8EF6-B71AD70F1CDB}" srcOrd="1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DF8DBA-E03B-44D3-9C38-92EB31A0488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A79BDAE1-7EA9-4F97-A9F8-1C0D8FA209C6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Awareness of  range of strategies to use </a:t>
          </a:r>
          <a:endParaRPr lang="en-IE" dirty="0"/>
        </a:p>
      </dgm:t>
    </dgm:pt>
    <dgm:pt modelId="{3E427F16-70F0-47EE-949B-8ACB5215C723}" type="parTrans" cxnId="{DF47C6E9-9F3D-483C-9CF0-0D2E37E3A9F0}">
      <dgm:prSet/>
      <dgm:spPr/>
      <dgm:t>
        <a:bodyPr/>
        <a:lstStyle/>
        <a:p>
          <a:endParaRPr lang="en-IE"/>
        </a:p>
      </dgm:t>
    </dgm:pt>
    <dgm:pt modelId="{0AEDCB2C-3160-4579-8488-380397A91428}" type="sibTrans" cxnId="{DF47C6E9-9F3D-483C-9CF0-0D2E37E3A9F0}">
      <dgm:prSet/>
      <dgm:spPr/>
      <dgm:t>
        <a:bodyPr/>
        <a:lstStyle/>
        <a:p>
          <a:endParaRPr lang="en-IE"/>
        </a:p>
      </dgm:t>
    </dgm:pt>
    <dgm:pt modelId="{A97D3326-74A9-4F47-8A22-083DAA1C0FDA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Able to Apply CRAAP Test  </a:t>
          </a:r>
          <a:endParaRPr lang="en-IE" dirty="0"/>
        </a:p>
      </dgm:t>
    </dgm:pt>
    <dgm:pt modelId="{A4CB6072-E98A-48A1-BD68-407CE10EF3E2}" type="parTrans" cxnId="{997B0748-5EC0-402A-9EF0-72335860CD68}">
      <dgm:prSet/>
      <dgm:spPr/>
      <dgm:t>
        <a:bodyPr/>
        <a:lstStyle/>
        <a:p>
          <a:endParaRPr lang="en-IE"/>
        </a:p>
      </dgm:t>
    </dgm:pt>
    <dgm:pt modelId="{F2220A67-B798-49E1-A427-F2BF08116E60}" type="sibTrans" cxnId="{997B0748-5EC0-402A-9EF0-72335860CD68}">
      <dgm:prSet/>
      <dgm:spPr/>
      <dgm:t>
        <a:bodyPr/>
        <a:lstStyle/>
        <a:p>
          <a:endParaRPr lang="en-IE"/>
        </a:p>
      </dgm:t>
    </dgm:pt>
    <dgm:pt modelId="{C9E6D8DB-0921-4F01-A6C7-679608030051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Distinguish between Good &amp; Bad Sources </a:t>
          </a:r>
          <a:endParaRPr lang="en-IE" dirty="0"/>
        </a:p>
      </dgm:t>
    </dgm:pt>
    <dgm:pt modelId="{88B96057-DEAC-4406-A0D3-F3522CF00D3F}" type="parTrans" cxnId="{11512282-DE78-4E66-A40E-805FCB9C446C}">
      <dgm:prSet/>
      <dgm:spPr/>
      <dgm:t>
        <a:bodyPr/>
        <a:lstStyle/>
        <a:p>
          <a:endParaRPr lang="en-IE"/>
        </a:p>
      </dgm:t>
    </dgm:pt>
    <dgm:pt modelId="{3B783364-C157-4BF8-BDB9-ECAC48DDBE90}" type="sibTrans" cxnId="{11512282-DE78-4E66-A40E-805FCB9C446C}">
      <dgm:prSet/>
      <dgm:spPr/>
      <dgm:t>
        <a:bodyPr/>
        <a:lstStyle/>
        <a:p>
          <a:endParaRPr lang="en-IE"/>
        </a:p>
      </dgm:t>
    </dgm:pt>
    <dgm:pt modelId="{585C1F79-F71B-4ED2-861F-870D902CC507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Critically evaluate information </a:t>
          </a:r>
          <a:endParaRPr lang="en-IE" dirty="0"/>
        </a:p>
      </dgm:t>
    </dgm:pt>
    <dgm:pt modelId="{FB64901C-63D4-445D-868C-757EE2869214}" type="parTrans" cxnId="{CF933CE7-AEE2-4B74-AAC2-BCFA09FFAA10}">
      <dgm:prSet/>
      <dgm:spPr/>
      <dgm:t>
        <a:bodyPr/>
        <a:lstStyle/>
        <a:p>
          <a:endParaRPr lang="en-IE"/>
        </a:p>
      </dgm:t>
    </dgm:pt>
    <dgm:pt modelId="{F6EA3708-AA4F-4179-BB2A-BECCC3C9A5A1}" type="sibTrans" cxnId="{CF933CE7-AEE2-4B74-AAC2-BCFA09FFAA10}">
      <dgm:prSet/>
      <dgm:spPr/>
      <dgm:t>
        <a:bodyPr/>
        <a:lstStyle/>
        <a:p>
          <a:endParaRPr lang="en-IE"/>
        </a:p>
      </dgm:t>
    </dgm:pt>
    <dgm:pt modelId="{98ED967B-4748-4729-972B-2371F27F93DD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Developing lifelong learning skills</a:t>
          </a:r>
          <a:endParaRPr lang="en-IE" dirty="0"/>
        </a:p>
      </dgm:t>
    </dgm:pt>
    <dgm:pt modelId="{5BCC436F-79A0-473A-9A31-1E84A8271666}" type="parTrans" cxnId="{9E3B7530-91F1-445B-A392-30D60DDA722D}">
      <dgm:prSet/>
      <dgm:spPr/>
      <dgm:t>
        <a:bodyPr/>
        <a:lstStyle/>
        <a:p>
          <a:endParaRPr lang="en-IE"/>
        </a:p>
      </dgm:t>
    </dgm:pt>
    <dgm:pt modelId="{BB4D4F5A-3EDC-45EE-AF10-1F6A54466BA1}" type="sibTrans" cxnId="{9E3B7530-91F1-445B-A392-30D60DDA722D}">
      <dgm:prSet/>
      <dgm:spPr/>
      <dgm:t>
        <a:bodyPr/>
        <a:lstStyle/>
        <a:p>
          <a:endParaRPr lang="en-IE"/>
        </a:p>
      </dgm:t>
    </dgm:pt>
    <dgm:pt modelId="{B1B5ACF2-0F35-4A22-8569-35E849BBF999}" type="pres">
      <dgm:prSet presAssocID="{74DF8DBA-E03B-44D3-9C38-92EB31A0488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95997647-F135-444F-8516-D10FA2A8345C}" type="pres">
      <dgm:prSet presAssocID="{A79BDAE1-7EA9-4F97-A9F8-1C0D8FA209C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BD47B795-7EB6-4B55-BD28-D55DDE287F69}" type="pres">
      <dgm:prSet presAssocID="{0AEDCB2C-3160-4579-8488-380397A91428}" presName="sibTrans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E754FCBA-A26C-46AA-8338-0E63041CEEA1}" type="pres">
      <dgm:prSet presAssocID="{A97D3326-74A9-4F47-8A22-083DAA1C0FD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202B3E15-70F9-48C2-95EB-69C51BEA5370}" type="pres">
      <dgm:prSet presAssocID="{F2220A67-B798-49E1-A427-F2BF08116E60}" presName="sibTrans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02C208FF-03D2-4A80-AD0D-E5E2B7FE83C8}" type="pres">
      <dgm:prSet presAssocID="{C9E6D8DB-0921-4F01-A6C7-67960803005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86C47121-6FBC-4921-9A6E-528D08E18494}" type="pres">
      <dgm:prSet presAssocID="{3B783364-C157-4BF8-BDB9-ECAC48DDBE90}" presName="sibTrans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13CB2565-01C4-404E-B420-E57A6FA1563D}" type="pres">
      <dgm:prSet presAssocID="{585C1F79-F71B-4ED2-861F-870D902CC50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D3BAFE6A-595A-49DA-84F3-FA4F4601BB22}" type="pres">
      <dgm:prSet presAssocID="{F6EA3708-AA4F-4179-BB2A-BECCC3C9A5A1}" presName="sibTrans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0AD023EC-1995-4590-8C96-7761936168E5}" type="pres">
      <dgm:prSet presAssocID="{98ED967B-4748-4729-972B-2371F27F93D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1D994392-EA94-4FB5-B0C6-BC476DCCFAD0}" type="presOf" srcId="{A97D3326-74A9-4F47-8A22-083DAA1C0FDA}" destId="{E754FCBA-A26C-46AA-8338-0E63041CEEA1}" srcOrd="0" destOrd="0" presId="urn:microsoft.com/office/officeart/2005/8/layout/default"/>
    <dgm:cxn modelId="{997B0748-5EC0-402A-9EF0-72335860CD68}" srcId="{74DF8DBA-E03B-44D3-9C38-92EB31A04888}" destId="{A97D3326-74A9-4F47-8A22-083DAA1C0FDA}" srcOrd="1" destOrd="0" parTransId="{A4CB6072-E98A-48A1-BD68-407CE10EF3E2}" sibTransId="{F2220A67-B798-49E1-A427-F2BF08116E60}"/>
    <dgm:cxn modelId="{DF47C6E9-9F3D-483C-9CF0-0D2E37E3A9F0}" srcId="{74DF8DBA-E03B-44D3-9C38-92EB31A04888}" destId="{A79BDAE1-7EA9-4F97-A9F8-1C0D8FA209C6}" srcOrd="0" destOrd="0" parTransId="{3E427F16-70F0-47EE-949B-8ACB5215C723}" sibTransId="{0AEDCB2C-3160-4579-8488-380397A91428}"/>
    <dgm:cxn modelId="{5CC791F8-BFB7-4C98-AF2E-D1F9097E0B0E}" type="presOf" srcId="{98ED967B-4748-4729-972B-2371F27F93DD}" destId="{0AD023EC-1995-4590-8C96-7761936168E5}" srcOrd="0" destOrd="0" presId="urn:microsoft.com/office/officeart/2005/8/layout/default"/>
    <dgm:cxn modelId="{AB493E65-BF3D-4D2A-8A4D-F3FD3B0C8A00}" type="presOf" srcId="{585C1F79-F71B-4ED2-861F-870D902CC507}" destId="{13CB2565-01C4-404E-B420-E57A6FA1563D}" srcOrd="0" destOrd="0" presId="urn:microsoft.com/office/officeart/2005/8/layout/default"/>
    <dgm:cxn modelId="{60CD4DFD-B752-4447-B176-2B60F96C3453}" type="presOf" srcId="{A79BDAE1-7EA9-4F97-A9F8-1C0D8FA209C6}" destId="{95997647-F135-444F-8516-D10FA2A8345C}" srcOrd="0" destOrd="0" presId="urn:microsoft.com/office/officeart/2005/8/layout/default"/>
    <dgm:cxn modelId="{75BA7138-417E-427F-ABED-FE0766F001D7}" type="presOf" srcId="{74DF8DBA-E03B-44D3-9C38-92EB31A04888}" destId="{B1B5ACF2-0F35-4A22-8569-35E849BBF999}" srcOrd="0" destOrd="0" presId="urn:microsoft.com/office/officeart/2005/8/layout/default"/>
    <dgm:cxn modelId="{CF933CE7-AEE2-4B74-AAC2-BCFA09FFAA10}" srcId="{74DF8DBA-E03B-44D3-9C38-92EB31A04888}" destId="{585C1F79-F71B-4ED2-861F-870D902CC507}" srcOrd="3" destOrd="0" parTransId="{FB64901C-63D4-445D-868C-757EE2869214}" sibTransId="{F6EA3708-AA4F-4179-BB2A-BECCC3C9A5A1}"/>
    <dgm:cxn modelId="{E08F11A8-9445-496A-91FB-CFFC798E58E8}" type="presOf" srcId="{C9E6D8DB-0921-4F01-A6C7-679608030051}" destId="{02C208FF-03D2-4A80-AD0D-E5E2B7FE83C8}" srcOrd="0" destOrd="0" presId="urn:microsoft.com/office/officeart/2005/8/layout/default"/>
    <dgm:cxn modelId="{9E3B7530-91F1-445B-A392-30D60DDA722D}" srcId="{74DF8DBA-E03B-44D3-9C38-92EB31A04888}" destId="{98ED967B-4748-4729-972B-2371F27F93DD}" srcOrd="4" destOrd="0" parTransId="{5BCC436F-79A0-473A-9A31-1E84A8271666}" sibTransId="{BB4D4F5A-3EDC-45EE-AF10-1F6A54466BA1}"/>
    <dgm:cxn modelId="{11512282-DE78-4E66-A40E-805FCB9C446C}" srcId="{74DF8DBA-E03B-44D3-9C38-92EB31A04888}" destId="{C9E6D8DB-0921-4F01-A6C7-679608030051}" srcOrd="2" destOrd="0" parTransId="{88B96057-DEAC-4406-A0D3-F3522CF00D3F}" sibTransId="{3B783364-C157-4BF8-BDB9-ECAC48DDBE90}"/>
    <dgm:cxn modelId="{E14D7526-8DB8-4C0C-A55B-93C0DC883B8E}" type="presParOf" srcId="{B1B5ACF2-0F35-4A22-8569-35E849BBF999}" destId="{95997647-F135-444F-8516-D10FA2A8345C}" srcOrd="0" destOrd="0" presId="urn:microsoft.com/office/officeart/2005/8/layout/default"/>
    <dgm:cxn modelId="{EDEE907B-4896-40FA-8519-5BE42146720C}" type="presParOf" srcId="{B1B5ACF2-0F35-4A22-8569-35E849BBF999}" destId="{BD47B795-7EB6-4B55-BD28-D55DDE287F69}" srcOrd="1" destOrd="0" presId="urn:microsoft.com/office/officeart/2005/8/layout/default"/>
    <dgm:cxn modelId="{A1FBC806-B593-4B6A-94EB-E4EC32E58F8C}" type="presParOf" srcId="{B1B5ACF2-0F35-4A22-8569-35E849BBF999}" destId="{E754FCBA-A26C-46AA-8338-0E63041CEEA1}" srcOrd="2" destOrd="0" presId="urn:microsoft.com/office/officeart/2005/8/layout/default"/>
    <dgm:cxn modelId="{602357E3-83D8-48CC-8FC5-A8CD51DCFDD2}" type="presParOf" srcId="{B1B5ACF2-0F35-4A22-8569-35E849BBF999}" destId="{202B3E15-70F9-48C2-95EB-69C51BEA5370}" srcOrd="3" destOrd="0" presId="urn:microsoft.com/office/officeart/2005/8/layout/default"/>
    <dgm:cxn modelId="{C9FE97D1-B8CD-4A72-8147-0D752687F951}" type="presParOf" srcId="{B1B5ACF2-0F35-4A22-8569-35E849BBF999}" destId="{02C208FF-03D2-4A80-AD0D-E5E2B7FE83C8}" srcOrd="4" destOrd="0" presId="urn:microsoft.com/office/officeart/2005/8/layout/default"/>
    <dgm:cxn modelId="{7E2B605A-9CCB-48BD-A071-F9C1E2ADCD6E}" type="presParOf" srcId="{B1B5ACF2-0F35-4A22-8569-35E849BBF999}" destId="{86C47121-6FBC-4921-9A6E-528D08E18494}" srcOrd="5" destOrd="0" presId="urn:microsoft.com/office/officeart/2005/8/layout/default"/>
    <dgm:cxn modelId="{38B3ACFE-3E5C-4ED2-991D-29271290E883}" type="presParOf" srcId="{B1B5ACF2-0F35-4A22-8569-35E849BBF999}" destId="{13CB2565-01C4-404E-B420-E57A6FA1563D}" srcOrd="6" destOrd="0" presId="urn:microsoft.com/office/officeart/2005/8/layout/default"/>
    <dgm:cxn modelId="{E3A7649B-A05B-4B4F-9E4A-D53C7C1761F9}" type="presParOf" srcId="{B1B5ACF2-0F35-4A22-8569-35E849BBF999}" destId="{D3BAFE6A-595A-49DA-84F3-FA4F4601BB22}" srcOrd="7" destOrd="0" presId="urn:microsoft.com/office/officeart/2005/8/layout/default"/>
    <dgm:cxn modelId="{DBF3D291-4C9B-4116-95AC-398F58A72D69}" type="presParOf" srcId="{B1B5ACF2-0F35-4A22-8569-35E849BBF999}" destId="{0AD023EC-1995-4590-8C96-7761936168E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97647-F135-444F-8516-D10FA2A8345C}">
      <dsp:nvSpPr>
        <dsp:cNvPr id="0" name=""/>
        <dsp:cNvSpPr/>
      </dsp:nvSpPr>
      <dsp:spPr>
        <a:xfrm>
          <a:off x="70231" y="1386"/>
          <a:ext cx="2327969" cy="1396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300" kern="1200" dirty="0" smtClean="0"/>
            <a:t>Awareness of  range of strategies to use </a:t>
          </a:r>
          <a:endParaRPr lang="en-IE" sz="2300" kern="1200" dirty="0"/>
        </a:p>
      </dsp:txBody>
      <dsp:txXfrm>
        <a:off x="70231" y="1386"/>
        <a:ext cx="2327969" cy="1396781"/>
      </dsp:txXfrm>
    </dsp:sp>
    <dsp:sp modelId="{E754FCBA-A26C-46AA-8338-0E63041CEEA1}">
      <dsp:nvSpPr>
        <dsp:cNvPr id="0" name=""/>
        <dsp:cNvSpPr/>
      </dsp:nvSpPr>
      <dsp:spPr>
        <a:xfrm>
          <a:off x="2630997" y="1386"/>
          <a:ext cx="2327969" cy="1396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300" kern="1200" dirty="0" smtClean="0"/>
            <a:t>Able to Apply CRAAP Test  </a:t>
          </a:r>
          <a:endParaRPr lang="en-IE" sz="2300" kern="1200" dirty="0"/>
        </a:p>
      </dsp:txBody>
      <dsp:txXfrm>
        <a:off x="2630997" y="1386"/>
        <a:ext cx="2327969" cy="1396781"/>
      </dsp:txXfrm>
    </dsp:sp>
    <dsp:sp modelId="{02C208FF-03D2-4A80-AD0D-E5E2B7FE83C8}">
      <dsp:nvSpPr>
        <dsp:cNvPr id="0" name=""/>
        <dsp:cNvSpPr/>
      </dsp:nvSpPr>
      <dsp:spPr>
        <a:xfrm>
          <a:off x="70231" y="1630964"/>
          <a:ext cx="2327969" cy="1396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300" kern="1200" dirty="0" smtClean="0"/>
            <a:t>Distinguish between Good &amp; Bad Sources </a:t>
          </a:r>
          <a:endParaRPr lang="en-IE" sz="2300" kern="1200" dirty="0"/>
        </a:p>
      </dsp:txBody>
      <dsp:txXfrm>
        <a:off x="70231" y="1630964"/>
        <a:ext cx="2327969" cy="1396781"/>
      </dsp:txXfrm>
    </dsp:sp>
    <dsp:sp modelId="{13CB2565-01C4-404E-B420-E57A6FA1563D}">
      <dsp:nvSpPr>
        <dsp:cNvPr id="0" name=""/>
        <dsp:cNvSpPr/>
      </dsp:nvSpPr>
      <dsp:spPr>
        <a:xfrm>
          <a:off x="2630997" y="1630964"/>
          <a:ext cx="2327969" cy="1396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300" kern="1200" dirty="0" smtClean="0"/>
            <a:t>Critically evaluate information </a:t>
          </a:r>
          <a:endParaRPr lang="en-IE" sz="2300" kern="1200" dirty="0"/>
        </a:p>
      </dsp:txBody>
      <dsp:txXfrm>
        <a:off x="2630997" y="1630964"/>
        <a:ext cx="2327969" cy="1396781"/>
      </dsp:txXfrm>
    </dsp:sp>
    <dsp:sp modelId="{0AD023EC-1995-4590-8C96-7761936168E5}">
      <dsp:nvSpPr>
        <dsp:cNvPr id="0" name=""/>
        <dsp:cNvSpPr/>
      </dsp:nvSpPr>
      <dsp:spPr>
        <a:xfrm>
          <a:off x="1350614" y="3260543"/>
          <a:ext cx="2327969" cy="1396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300" kern="1200" dirty="0" smtClean="0"/>
            <a:t>Developing lifelong learning skills</a:t>
          </a:r>
          <a:endParaRPr lang="en-IE" sz="2300" kern="1200" dirty="0"/>
        </a:p>
      </dsp:txBody>
      <dsp:txXfrm>
        <a:off x="1350614" y="3260543"/>
        <a:ext cx="2327969" cy="13967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98ABB7-FE1C-4A6C-83F7-F87D22A91E55}">
      <dsp:nvSpPr>
        <dsp:cNvPr id="0" name=""/>
        <dsp:cNvSpPr/>
      </dsp:nvSpPr>
      <dsp:spPr>
        <a:xfrm>
          <a:off x="2427821" y="1304622"/>
          <a:ext cx="1711079" cy="148015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CRAAP TEST</a:t>
          </a:r>
          <a:endParaRPr lang="en-US" sz="1400" kern="1200" dirty="0"/>
        </a:p>
      </dsp:txBody>
      <dsp:txXfrm>
        <a:off x="2711371" y="1549904"/>
        <a:ext cx="1143979" cy="989588"/>
      </dsp:txXfrm>
    </dsp:sp>
    <dsp:sp modelId="{43C523B6-8022-48CC-B7D3-BCBBBC7801C6}">
      <dsp:nvSpPr>
        <dsp:cNvPr id="0" name=""/>
        <dsp:cNvSpPr/>
      </dsp:nvSpPr>
      <dsp:spPr>
        <a:xfrm>
          <a:off x="3541002" y="638047"/>
          <a:ext cx="645585" cy="55625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C971F4-7269-4371-B852-0CA0A403A93E}">
      <dsp:nvSpPr>
        <dsp:cNvPr id="0" name=""/>
        <dsp:cNvSpPr/>
      </dsp:nvSpPr>
      <dsp:spPr>
        <a:xfrm>
          <a:off x="2627152" y="0"/>
          <a:ext cx="1402217" cy="121308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Currency</a:t>
          </a:r>
          <a:endParaRPr lang="en-US" sz="1400" kern="1200" dirty="0"/>
        </a:p>
      </dsp:txBody>
      <dsp:txXfrm>
        <a:off x="2859529" y="201034"/>
        <a:ext cx="937463" cy="811014"/>
      </dsp:txXfrm>
    </dsp:sp>
    <dsp:sp modelId="{70080BC0-0DE8-4CDD-A376-29B73C4A0D5D}">
      <dsp:nvSpPr>
        <dsp:cNvPr id="0" name=""/>
        <dsp:cNvSpPr/>
      </dsp:nvSpPr>
      <dsp:spPr>
        <a:xfrm>
          <a:off x="4294450" y="1677951"/>
          <a:ext cx="645585" cy="55625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871CD4-8EAB-4FE7-9240-B43A09DF46A1}">
      <dsp:nvSpPr>
        <dsp:cNvPr id="0" name=""/>
        <dsp:cNvSpPr/>
      </dsp:nvSpPr>
      <dsp:spPr>
        <a:xfrm>
          <a:off x="3913149" y="746127"/>
          <a:ext cx="1402217" cy="121308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Relevance</a:t>
          </a:r>
          <a:endParaRPr lang="en-US" sz="1400" kern="1200" dirty="0"/>
        </a:p>
      </dsp:txBody>
      <dsp:txXfrm>
        <a:off x="4145526" y="947161"/>
        <a:ext cx="937463" cy="811014"/>
      </dsp:txXfrm>
    </dsp:sp>
    <dsp:sp modelId="{2F7ACFBB-9DD3-402C-BDE4-01E5FC36D45B}">
      <dsp:nvSpPr>
        <dsp:cNvPr id="0" name=""/>
        <dsp:cNvSpPr/>
      </dsp:nvSpPr>
      <dsp:spPr>
        <a:xfrm>
          <a:off x="3771056" y="2851808"/>
          <a:ext cx="645585" cy="55625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A8BA75-C594-4CA9-A8B6-63DA331103FC}">
      <dsp:nvSpPr>
        <dsp:cNvPr id="0" name=""/>
        <dsp:cNvSpPr/>
      </dsp:nvSpPr>
      <dsp:spPr>
        <a:xfrm>
          <a:off x="3913149" y="2212926"/>
          <a:ext cx="1402217" cy="121308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Authority</a:t>
          </a:r>
          <a:endParaRPr lang="en-US" sz="1400" kern="1200" dirty="0"/>
        </a:p>
      </dsp:txBody>
      <dsp:txXfrm>
        <a:off x="4145526" y="2413960"/>
        <a:ext cx="937463" cy="811014"/>
      </dsp:txXfrm>
    </dsp:sp>
    <dsp:sp modelId="{979775CE-35CB-44FF-ABB5-50DFDB1EB8A5}">
      <dsp:nvSpPr>
        <dsp:cNvPr id="0" name=""/>
        <dsp:cNvSpPr/>
      </dsp:nvSpPr>
      <dsp:spPr>
        <a:xfrm>
          <a:off x="2472721" y="2973659"/>
          <a:ext cx="645585" cy="55625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7BEE5B-0A72-4DAC-91EE-8548F9BD6A69}">
      <dsp:nvSpPr>
        <dsp:cNvPr id="0" name=""/>
        <dsp:cNvSpPr/>
      </dsp:nvSpPr>
      <dsp:spPr>
        <a:xfrm>
          <a:off x="2627152" y="2959888"/>
          <a:ext cx="1402217" cy="121308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Accuracy</a:t>
          </a:r>
          <a:endParaRPr lang="en-US" sz="1400" kern="1200" dirty="0"/>
        </a:p>
      </dsp:txBody>
      <dsp:txXfrm>
        <a:off x="2859529" y="3160922"/>
        <a:ext cx="937463" cy="811014"/>
      </dsp:txXfrm>
    </dsp:sp>
    <dsp:sp modelId="{452A4F10-7990-4B0A-B81F-87C6DE38860A}">
      <dsp:nvSpPr>
        <dsp:cNvPr id="0" name=""/>
        <dsp:cNvSpPr/>
      </dsp:nvSpPr>
      <dsp:spPr>
        <a:xfrm>
          <a:off x="1706935" y="1934172"/>
          <a:ext cx="645585" cy="55625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047108-1612-4CCE-80ED-0FA0167C31AD}">
      <dsp:nvSpPr>
        <dsp:cNvPr id="0" name=""/>
        <dsp:cNvSpPr/>
      </dsp:nvSpPr>
      <dsp:spPr>
        <a:xfrm>
          <a:off x="1347988" y="2156139"/>
          <a:ext cx="1402217" cy="121308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Purpose</a:t>
          </a:r>
          <a:endParaRPr lang="en-US" sz="1400" kern="1200" dirty="0"/>
        </a:p>
      </dsp:txBody>
      <dsp:txXfrm>
        <a:off x="1580365" y="2357173"/>
        <a:ext cx="937463" cy="811014"/>
      </dsp:txXfrm>
    </dsp:sp>
    <dsp:sp modelId="{AB1B99E3-3426-4216-AF93-AC5E68FAE11F}">
      <dsp:nvSpPr>
        <dsp:cNvPr id="0" name=""/>
        <dsp:cNvSpPr/>
      </dsp:nvSpPr>
      <dsp:spPr>
        <a:xfrm>
          <a:off x="1335186" y="744458"/>
          <a:ext cx="1402217" cy="121308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1567563" y="945492"/>
        <a:ext cx="937463" cy="8110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B6AD76-25DC-4A02-9FE7-F18793D21568}">
      <dsp:nvSpPr>
        <dsp:cNvPr id="0" name=""/>
        <dsp:cNvSpPr/>
      </dsp:nvSpPr>
      <dsp:spPr>
        <a:xfrm>
          <a:off x="1379997" y="320198"/>
          <a:ext cx="3934382" cy="39342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  Strategies for Critically Evaluating Information</a:t>
          </a:r>
          <a:endParaRPr lang="en-US" sz="2200" kern="1200" dirty="0"/>
        </a:p>
      </dsp:txBody>
      <dsp:txXfrm>
        <a:off x="1956174" y="896362"/>
        <a:ext cx="2782028" cy="2781969"/>
      </dsp:txXfrm>
    </dsp:sp>
    <dsp:sp modelId="{84D35C7F-6F83-4747-8AA6-A3798ECAED16}">
      <dsp:nvSpPr>
        <dsp:cNvPr id="0" name=""/>
        <dsp:cNvSpPr/>
      </dsp:nvSpPr>
      <dsp:spPr>
        <a:xfrm>
          <a:off x="3624870" y="140948"/>
          <a:ext cx="437560" cy="4375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49C9A0-2945-408E-BAC2-CF3F49402889}">
      <dsp:nvSpPr>
        <dsp:cNvPr id="0" name=""/>
        <dsp:cNvSpPr/>
      </dsp:nvSpPr>
      <dsp:spPr>
        <a:xfrm>
          <a:off x="2588775" y="3962180"/>
          <a:ext cx="316828" cy="317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3027DC-E341-4F17-94A0-A2FCCD066D60}">
      <dsp:nvSpPr>
        <dsp:cNvPr id="0" name=""/>
        <dsp:cNvSpPr/>
      </dsp:nvSpPr>
      <dsp:spPr>
        <a:xfrm>
          <a:off x="5567549" y="1916897"/>
          <a:ext cx="316828" cy="317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64D921-9737-49FC-9B9C-42BDFBC90EBE}">
      <dsp:nvSpPr>
        <dsp:cNvPr id="0" name=""/>
        <dsp:cNvSpPr/>
      </dsp:nvSpPr>
      <dsp:spPr>
        <a:xfrm>
          <a:off x="4051455" y="4299537"/>
          <a:ext cx="437560" cy="4375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BDDEB5-D66D-4AFD-B739-592DCDD19525}">
      <dsp:nvSpPr>
        <dsp:cNvPr id="0" name=""/>
        <dsp:cNvSpPr/>
      </dsp:nvSpPr>
      <dsp:spPr>
        <a:xfrm>
          <a:off x="2678774" y="762806"/>
          <a:ext cx="316828" cy="317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3E5B44-1CC6-491F-84D4-F0536A4881B4}">
      <dsp:nvSpPr>
        <dsp:cNvPr id="0" name=""/>
        <dsp:cNvSpPr/>
      </dsp:nvSpPr>
      <dsp:spPr>
        <a:xfrm>
          <a:off x="1679996" y="2576903"/>
          <a:ext cx="316828" cy="317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1E20EE-9C56-459E-B811-2DE211A26B9E}">
      <dsp:nvSpPr>
        <dsp:cNvPr id="0" name=""/>
        <dsp:cNvSpPr/>
      </dsp:nvSpPr>
      <dsp:spPr>
        <a:xfrm>
          <a:off x="150731" y="1030301"/>
          <a:ext cx="1599508" cy="1598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CRAAP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Test </a:t>
          </a:r>
          <a:endParaRPr lang="en-US" sz="2200" kern="1200" dirty="0"/>
        </a:p>
      </dsp:txBody>
      <dsp:txXfrm>
        <a:off x="384974" y="1264469"/>
        <a:ext cx="1131022" cy="1130661"/>
      </dsp:txXfrm>
    </dsp:sp>
    <dsp:sp modelId="{3584F0DA-07B1-4E73-B129-D75E2CC5387F}">
      <dsp:nvSpPr>
        <dsp:cNvPr id="0" name=""/>
        <dsp:cNvSpPr/>
      </dsp:nvSpPr>
      <dsp:spPr>
        <a:xfrm>
          <a:off x="3182188" y="776594"/>
          <a:ext cx="437560" cy="4375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9DC39A-2B87-4007-8A14-C989FF65C423}">
      <dsp:nvSpPr>
        <dsp:cNvPr id="0" name=""/>
        <dsp:cNvSpPr/>
      </dsp:nvSpPr>
      <dsp:spPr>
        <a:xfrm>
          <a:off x="300731" y="3098106"/>
          <a:ext cx="790973" cy="7909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39211D-D187-453D-BA81-402303F24B03}">
      <dsp:nvSpPr>
        <dsp:cNvPr id="0" name=""/>
        <dsp:cNvSpPr/>
      </dsp:nvSpPr>
      <dsp:spPr>
        <a:xfrm>
          <a:off x="5717549" y="277913"/>
          <a:ext cx="1599508" cy="1598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SMELL</a:t>
          </a:r>
          <a:endParaRPr lang="en-US" sz="2200" kern="1200" dirty="0"/>
        </a:p>
      </dsp:txBody>
      <dsp:txXfrm>
        <a:off x="5951792" y="512081"/>
        <a:ext cx="1131022" cy="1130661"/>
      </dsp:txXfrm>
    </dsp:sp>
    <dsp:sp modelId="{B7BF9150-0EAB-4B3E-97A1-9A0D027DA75C}">
      <dsp:nvSpPr>
        <dsp:cNvPr id="0" name=""/>
        <dsp:cNvSpPr/>
      </dsp:nvSpPr>
      <dsp:spPr>
        <a:xfrm>
          <a:off x="5004135" y="1381906"/>
          <a:ext cx="437560" cy="4375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04FDC8-3A11-42A2-A903-1A57219B4CBB}">
      <dsp:nvSpPr>
        <dsp:cNvPr id="0" name=""/>
        <dsp:cNvSpPr/>
      </dsp:nvSpPr>
      <dsp:spPr>
        <a:xfrm>
          <a:off x="0" y="4039396"/>
          <a:ext cx="316828" cy="317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78D4B8-D6EC-4584-A67E-66512556B23E}">
      <dsp:nvSpPr>
        <dsp:cNvPr id="0" name=""/>
        <dsp:cNvSpPr/>
      </dsp:nvSpPr>
      <dsp:spPr>
        <a:xfrm>
          <a:off x="3159505" y="3588054"/>
          <a:ext cx="316828" cy="317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629C78-C537-4E8A-9600-8E70F990C28A}">
      <dsp:nvSpPr>
        <dsp:cNvPr id="0" name=""/>
        <dsp:cNvSpPr/>
      </dsp:nvSpPr>
      <dsp:spPr>
        <a:xfrm>
          <a:off x="2658204" y="1573655"/>
          <a:ext cx="2000184" cy="1730240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SMELL</a:t>
          </a:r>
          <a:endParaRPr lang="en-US" sz="3000" kern="1200" dirty="0"/>
        </a:p>
      </dsp:txBody>
      <dsp:txXfrm>
        <a:off x="2989663" y="1860380"/>
        <a:ext cx="1337266" cy="1156790"/>
      </dsp:txXfrm>
    </dsp:sp>
    <dsp:sp modelId="{EA7BB738-9D86-4E7F-B047-10573053A274}">
      <dsp:nvSpPr>
        <dsp:cNvPr id="0" name=""/>
        <dsp:cNvSpPr/>
      </dsp:nvSpPr>
      <dsp:spPr>
        <a:xfrm>
          <a:off x="3910703" y="745852"/>
          <a:ext cx="754663" cy="65024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F5E21E-169B-445D-9340-6A9E4A35ED4C}">
      <dsp:nvSpPr>
        <dsp:cNvPr id="0" name=""/>
        <dsp:cNvSpPr/>
      </dsp:nvSpPr>
      <dsp:spPr>
        <a:xfrm>
          <a:off x="2842450" y="0"/>
          <a:ext cx="1639136" cy="141804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Source</a:t>
          </a:r>
          <a:endParaRPr lang="en-US" sz="1800" kern="1200" dirty="0"/>
        </a:p>
      </dsp:txBody>
      <dsp:txXfrm>
        <a:off x="3114090" y="235000"/>
        <a:ext cx="1095856" cy="948045"/>
      </dsp:txXfrm>
    </dsp:sp>
    <dsp:sp modelId="{FFC72CFC-9599-4D53-91B6-41AB32A96FE3}">
      <dsp:nvSpPr>
        <dsp:cNvPr id="0" name=""/>
        <dsp:cNvSpPr/>
      </dsp:nvSpPr>
      <dsp:spPr>
        <a:xfrm>
          <a:off x="4791455" y="1961459"/>
          <a:ext cx="754663" cy="65024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A61D2D-3CB3-4894-B33D-97149A9BD441}">
      <dsp:nvSpPr>
        <dsp:cNvPr id="0" name=""/>
        <dsp:cNvSpPr/>
      </dsp:nvSpPr>
      <dsp:spPr>
        <a:xfrm>
          <a:off x="4345728" y="872193"/>
          <a:ext cx="1639136" cy="141804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Motivation</a:t>
          </a:r>
          <a:endParaRPr lang="en-US" sz="1800" kern="1200" dirty="0"/>
        </a:p>
      </dsp:txBody>
      <dsp:txXfrm>
        <a:off x="4617368" y="1107193"/>
        <a:ext cx="1095856" cy="948045"/>
      </dsp:txXfrm>
    </dsp:sp>
    <dsp:sp modelId="{97D9543B-0FFD-4916-8BEE-85C27BF880D1}">
      <dsp:nvSpPr>
        <dsp:cNvPr id="0" name=""/>
        <dsp:cNvSpPr/>
      </dsp:nvSpPr>
      <dsp:spPr>
        <a:xfrm>
          <a:off x="4179628" y="3333651"/>
          <a:ext cx="754663" cy="65024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F7717E-FB16-432A-B2A8-77DEF2F9DCB1}">
      <dsp:nvSpPr>
        <dsp:cNvPr id="0" name=""/>
        <dsp:cNvSpPr/>
      </dsp:nvSpPr>
      <dsp:spPr>
        <a:xfrm>
          <a:off x="4345728" y="2586824"/>
          <a:ext cx="1639136" cy="141804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Evidence</a:t>
          </a:r>
          <a:endParaRPr lang="en-US" sz="1800" kern="1200" dirty="0"/>
        </a:p>
      </dsp:txBody>
      <dsp:txXfrm>
        <a:off x="4617368" y="2821824"/>
        <a:ext cx="1095856" cy="948045"/>
      </dsp:txXfrm>
    </dsp:sp>
    <dsp:sp modelId="{91994D13-5852-4B63-BEF4-391132A87EE2}">
      <dsp:nvSpPr>
        <dsp:cNvPr id="0" name=""/>
        <dsp:cNvSpPr/>
      </dsp:nvSpPr>
      <dsp:spPr>
        <a:xfrm>
          <a:off x="2661926" y="3476090"/>
          <a:ext cx="754663" cy="65024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9CB80D-DECD-4F20-9594-281D0CF677FD}">
      <dsp:nvSpPr>
        <dsp:cNvPr id="0" name=""/>
        <dsp:cNvSpPr/>
      </dsp:nvSpPr>
      <dsp:spPr>
        <a:xfrm>
          <a:off x="2842450" y="3459993"/>
          <a:ext cx="1639136" cy="141804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Logic</a:t>
          </a:r>
          <a:endParaRPr lang="en-US" sz="1800" kern="1200" dirty="0"/>
        </a:p>
      </dsp:txBody>
      <dsp:txXfrm>
        <a:off x="3114090" y="3694993"/>
        <a:ext cx="1095856" cy="948045"/>
      </dsp:txXfrm>
    </dsp:sp>
    <dsp:sp modelId="{982EB5E1-38BA-4D0A-8EF6-B71AD70F1CDB}">
      <dsp:nvSpPr>
        <dsp:cNvPr id="0" name=""/>
        <dsp:cNvSpPr/>
      </dsp:nvSpPr>
      <dsp:spPr>
        <a:xfrm>
          <a:off x="1332192" y="2587799"/>
          <a:ext cx="1639136" cy="141804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Left Out</a:t>
          </a:r>
          <a:endParaRPr lang="en-US" sz="1800" kern="1200" dirty="0"/>
        </a:p>
      </dsp:txBody>
      <dsp:txXfrm>
        <a:off x="1603832" y="2822799"/>
        <a:ext cx="1095856" cy="9480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97647-F135-444F-8516-D10FA2A8345C}">
      <dsp:nvSpPr>
        <dsp:cNvPr id="0" name=""/>
        <dsp:cNvSpPr/>
      </dsp:nvSpPr>
      <dsp:spPr>
        <a:xfrm>
          <a:off x="70231" y="1386"/>
          <a:ext cx="2327969" cy="1396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300" kern="1200" dirty="0" smtClean="0"/>
            <a:t>Awareness of  range of strategies to use </a:t>
          </a:r>
          <a:endParaRPr lang="en-IE" sz="2300" kern="1200" dirty="0"/>
        </a:p>
      </dsp:txBody>
      <dsp:txXfrm>
        <a:off x="70231" y="1386"/>
        <a:ext cx="2327969" cy="1396781"/>
      </dsp:txXfrm>
    </dsp:sp>
    <dsp:sp modelId="{E754FCBA-A26C-46AA-8338-0E63041CEEA1}">
      <dsp:nvSpPr>
        <dsp:cNvPr id="0" name=""/>
        <dsp:cNvSpPr/>
      </dsp:nvSpPr>
      <dsp:spPr>
        <a:xfrm>
          <a:off x="2630997" y="1386"/>
          <a:ext cx="2327969" cy="1396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300" kern="1200" dirty="0" smtClean="0"/>
            <a:t>Able to Apply CRAAP Test  </a:t>
          </a:r>
          <a:endParaRPr lang="en-IE" sz="2300" kern="1200" dirty="0"/>
        </a:p>
      </dsp:txBody>
      <dsp:txXfrm>
        <a:off x="2630997" y="1386"/>
        <a:ext cx="2327969" cy="1396781"/>
      </dsp:txXfrm>
    </dsp:sp>
    <dsp:sp modelId="{02C208FF-03D2-4A80-AD0D-E5E2B7FE83C8}">
      <dsp:nvSpPr>
        <dsp:cNvPr id="0" name=""/>
        <dsp:cNvSpPr/>
      </dsp:nvSpPr>
      <dsp:spPr>
        <a:xfrm>
          <a:off x="70231" y="1630964"/>
          <a:ext cx="2327969" cy="1396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300" kern="1200" dirty="0" smtClean="0"/>
            <a:t>Distinguish between Good &amp; Bad Sources </a:t>
          </a:r>
          <a:endParaRPr lang="en-IE" sz="2300" kern="1200" dirty="0"/>
        </a:p>
      </dsp:txBody>
      <dsp:txXfrm>
        <a:off x="70231" y="1630964"/>
        <a:ext cx="2327969" cy="1396781"/>
      </dsp:txXfrm>
    </dsp:sp>
    <dsp:sp modelId="{13CB2565-01C4-404E-B420-E57A6FA1563D}">
      <dsp:nvSpPr>
        <dsp:cNvPr id="0" name=""/>
        <dsp:cNvSpPr/>
      </dsp:nvSpPr>
      <dsp:spPr>
        <a:xfrm>
          <a:off x="2630997" y="1630964"/>
          <a:ext cx="2327969" cy="1396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300" kern="1200" dirty="0" smtClean="0"/>
            <a:t>Critically evaluate information </a:t>
          </a:r>
          <a:endParaRPr lang="en-IE" sz="2300" kern="1200" dirty="0"/>
        </a:p>
      </dsp:txBody>
      <dsp:txXfrm>
        <a:off x="2630997" y="1630964"/>
        <a:ext cx="2327969" cy="1396781"/>
      </dsp:txXfrm>
    </dsp:sp>
    <dsp:sp modelId="{0AD023EC-1995-4590-8C96-7761936168E5}">
      <dsp:nvSpPr>
        <dsp:cNvPr id="0" name=""/>
        <dsp:cNvSpPr/>
      </dsp:nvSpPr>
      <dsp:spPr>
        <a:xfrm>
          <a:off x="1350614" y="3260543"/>
          <a:ext cx="2327969" cy="1396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300" kern="1200" dirty="0" smtClean="0"/>
            <a:t>Developing lifelong learning skills</a:t>
          </a:r>
          <a:endParaRPr lang="en-IE" sz="2300" kern="1200" dirty="0"/>
        </a:p>
      </dsp:txBody>
      <dsp:txXfrm>
        <a:off x="1350614" y="3260543"/>
        <a:ext cx="2327969" cy="1396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936" y="5249620"/>
            <a:ext cx="7559262" cy="537713"/>
          </a:xfrm>
        </p:spPr>
        <p:txBody>
          <a:bodyPr anchor="t">
            <a:normAutofit/>
          </a:bodyPr>
          <a:lstStyle>
            <a:lvl1pPr algn="l">
              <a:defRPr sz="3038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E1192D-1B69-A648-85CB-F16FFBDED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936" y="5787333"/>
            <a:ext cx="7559262" cy="537713"/>
          </a:xfrm>
        </p:spPr>
        <p:txBody>
          <a:bodyPr anchor="t">
            <a:normAutofit/>
          </a:bodyPr>
          <a:lstStyle>
            <a:lvl1pPr marL="0" indent="0" algn="l">
              <a:buNone/>
              <a:defRPr sz="2363">
                <a:solidFill>
                  <a:srgbClr val="00A956"/>
                </a:solidFill>
                <a:latin typeface="Georgia" panose="02040502050405020303" pitchFamily="18" charset="0"/>
              </a:defRPr>
            </a:lvl1pPr>
            <a:lvl2pPr marL="411589" indent="0" algn="ctr">
              <a:buNone/>
              <a:defRPr sz="1800"/>
            </a:lvl2pPr>
            <a:lvl3pPr marL="823178" indent="0" algn="ctr">
              <a:buNone/>
              <a:defRPr sz="1620"/>
            </a:lvl3pPr>
            <a:lvl4pPr marL="1234767" indent="0" algn="ctr">
              <a:buNone/>
              <a:defRPr sz="1441"/>
            </a:lvl4pPr>
            <a:lvl5pPr marL="1646356" indent="0" algn="ctr">
              <a:buNone/>
              <a:defRPr sz="1441"/>
            </a:lvl5pPr>
            <a:lvl6pPr marL="2057945" indent="0" algn="ctr">
              <a:buNone/>
              <a:defRPr sz="1441"/>
            </a:lvl6pPr>
            <a:lvl7pPr marL="2469534" indent="0" algn="ctr">
              <a:buNone/>
              <a:defRPr sz="1441"/>
            </a:lvl7pPr>
            <a:lvl8pPr marL="2881122" indent="0" algn="ctr">
              <a:buNone/>
              <a:defRPr sz="1441"/>
            </a:lvl8pPr>
            <a:lvl9pPr marL="3292712" indent="0" algn="ctr">
              <a:buNone/>
              <a:defRPr sz="1441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499095-A2ED-B240-892A-B655D71E52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627276" y="5025557"/>
            <a:ext cx="3988705" cy="114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36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81">
          <p15:clr>
            <a:srgbClr val="FBAE40"/>
          </p15:clr>
        </p15:guide>
        <p15:guide id="2" orient="horz" pos="496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D19D5-0F85-CB4E-B0A9-93B988A6B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9A43A-A3AB-9641-9E5A-9DA8B2CC0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B5666-28FF-9F4F-8C5C-D50684398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F1F43-8673-9348-80A9-029FC361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7057F3-CADE-6F40-AFD8-BE2814512F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35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8995B1-CE25-1148-9140-B20A1F189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093B2-889C-3D45-91E5-6ABBE19F1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78FF8-B193-9B4D-A0D1-BDFE4CDC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31ACD5-C56F-074E-A4DE-DA90D4EB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936" y="4374684"/>
            <a:ext cx="7559262" cy="1220748"/>
          </a:xfrm>
        </p:spPr>
        <p:txBody>
          <a:bodyPr anchor="t">
            <a:normAutofit/>
          </a:bodyPr>
          <a:lstStyle>
            <a:lvl1pPr algn="l">
              <a:defRPr sz="3173" b="1">
                <a:solidFill>
                  <a:srgbClr val="00A956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0679C-D466-4746-9295-80D7F269A0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267181" y="917582"/>
            <a:ext cx="2606953" cy="75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97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5">
          <p15:clr>
            <a:srgbClr val="FBAE40"/>
          </p15:clr>
        </p15:guide>
        <p15:guide id="2" orient="horz" pos="1453">
          <p15:clr>
            <a:srgbClr val="FBAE40"/>
          </p15:clr>
        </p15:guide>
        <p15:guide id="3" pos="9974">
          <p15:clr>
            <a:srgbClr val="FBAE40"/>
          </p15:clr>
        </p15:guide>
        <p15:guide id="4" pos="818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79186-9A63-804D-B992-7A2615733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937" y="2981869"/>
            <a:ext cx="8099209" cy="447131"/>
          </a:xfrm>
        </p:spPr>
        <p:txBody>
          <a:bodyPr anchor="t"/>
          <a:lstStyle>
            <a:lvl1pPr marL="0" indent="0">
              <a:buNone/>
              <a:defRPr sz="2025">
                <a:solidFill>
                  <a:srgbClr val="005336"/>
                </a:solidFill>
              </a:defRPr>
            </a:lvl1pPr>
            <a:lvl2pPr marL="4115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3178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767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4pPr>
            <a:lvl5pPr marL="1646356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5pPr>
            <a:lvl6pPr marL="2057945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6pPr>
            <a:lvl7pPr marL="2469534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7pPr>
            <a:lvl8pPr marL="2881122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8pPr>
            <a:lvl9pPr marL="3292712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262716B-0319-2E48-8A4F-A486A8CCA0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03526" y="3758744"/>
            <a:ext cx="1781826" cy="510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355F59-8D22-5742-AEEF-0285FD460A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4669" y="3545600"/>
            <a:ext cx="2686688" cy="775615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F89174C-E89D-944C-8E8B-1243CEA9F7D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BC6140F-E7A1-8945-9875-41D3FB145E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D1ADE47-8BB0-D74C-BDBD-D91AD876F88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799828D-E1D6-FF41-A96A-818810D98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52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57">
          <p15:clr>
            <a:srgbClr val="FBAE40"/>
          </p15:clr>
        </p15:guide>
        <p15:guide id="2" orient="horz" pos="3494">
          <p15:clr>
            <a:srgbClr val="FBAE40"/>
          </p15:clr>
        </p15:guide>
        <p15:guide id="3" pos="607">
          <p15:clr>
            <a:srgbClr val="FBAE40"/>
          </p15:clr>
        </p15:guide>
        <p15:guide id="4" pos="31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57A8-4F44-A743-9523-4F882D6B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F2297-C797-C746-BFFC-71DBB9070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BC500-FEB0-E34F-8384-75379BA5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3037-7A0A-9643-8F64-D23E831E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CD8BA-88AE-0D4A-A7D5-B98698AD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0AFD84-076E-7641-9D6D-98FE161349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75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03">
          <p15:clr>
            <a:srgbClr val="FBAE40"/>
          </p15:clr>
        </p15:guide>
        <p15:guide id="2" orient="horz" pos="5762">
          <p15:clr>
            <a:srgbClr val="FBAE40"/>
          </p15:clr>
        </p15:guide>
        <p15:guide id="3" pos="999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937" y="1628355"/>
            <a:ext cx="5181600" cy="120468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411589" indent="0">
              <a:buNone/>
              <a:defRPr/>
            </a:lvl2pPr>
            <a:lvl3pPr marL="823178" indent="0">
              <a:buNone/>
              <a:defRPr/>
            </a:lvl3pPr>
            <a:lvl4pPr marL="1234767" indent="0">
              <a:buNone/>
              <a:defRPr/>
            </a:lvl4pPr>
            <a:lvl5pPr marL="1646356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8C761-09FD-F940-A379-C15FF3112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628354"/>
            <a:ext cx="4991337" cy="4351338"/>
          </a:xfrm>
        </p:spPr>
        <p:txBody>
          <a:bodyPr/>
          <a:lstStyle>
            <a:lvl1pPr>
              <a:lnSpc>
                <a:spcPts val="2903"/>
              </a:lnSpc>
              <a:defRPr sz="1688" b="1"/>
            </a:lvl1pPr>
            <a:lvl2pPr>
              <a:lnSpc>
                <a:spcPts val="2903"/>
              </a:lnSpc>
              <a:defRPr sz="1688" b="1"/>
            </a:lvl2pPr>
            <a:lvl3pPr>
              <a:lnSpc>
                <a:spcPts val="2903"/>
              </a:lnSpc>
              <a:defRPr sz="1688" b="1"/>
            </a:lvl3pPr>
            <a:lvl4pPr>
              <a:lnSpc>
                <a:spcPts val="2903"/>
              </a:lnSpc>
              <a:defRPr sz="1688" b="1"/>
            </a:lvl4pPr>
            <a:lvl5pPr>
              <a:lnSpc>
                <a:spcPts val="2903"/>
              </a:lnSpc>
              <a:defRPr sz="1688" b="1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7937" y="2940152"/>
            <a:ext cx="5181600" cy="303954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411589" indent="0">
              <a:buNone/>
              <a:defRPr/>
            </a:lvl2pPr>
            <a:lvl3pPr marL="823178" indent="0">
              <a:buNone/>
              <a:defRPr/>
            </a:lvl3pPr>
            <a:lvl4pPr marL="1234767" indent="0">
              <a:buNone/>
              <a:defRPr/>
            </a:lvl4pPr>
            <a:lvl5pPr marL="1646356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F3F819-972C-2646-99DF-B82E25368D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4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939" y="1628355"/>
            <a:ext cx="4859525" cy="120468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411589" indent="0">
              <a:buNone/>
              <a:defRPr/>
            </a:lvl2pPr>
            <a:lvl3pPr marL="823178" indent="0">
              <a:buNone/>
              <a:defRPr/>
            </a:lvl3pPr>
            <a:lvl4pPr marL="1234767" indent="0">
              <a:buNone/>
              <a:defRPr/>
            </a:lvl4pPr>
            <a:lvl5pPr marL="1646356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7939" y="2940152"/>
            <a:ext cx="4859525" cy="303954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411589" indent="0">
              <a:buNone/>
              <a:defRPr/>
            </a:lvl2pPr>
            <a:lvl3pPr marL="823178" indent="0">
              <a:buNone/>
              <a:defRPr/>
            </a:lvl3pPr>
            <a:lvl4pPr marL="1234767" indent="0">
              <a:buNone/>
              <a:defRPr/>
            </a:lvl4pPr>
            <a:lvl5pPr marL="1646356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00852C3-1AE9-6D47-B34A-4970BBFD8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69446" y="1628355"/>
            <a:ext cx="5939420" cy="36455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73D69-C123-D84A-938E-1AEDE6D382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1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Bulle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881"/>
            </a:lvl1pPr>
            <a:lvl2pPr marL="411589" indent="0">
              <a:buNone/>
              <a:defRPr sz="2521"/>
            </a:lvl2pPr>
            <a:lvl3pPr marL="823178" indent="0">
              <a:buNone/>
              <a:defRPr sz="2160"/>
            </a:lvl3pPr>
            <a:lvl4pPr marL="1234767" indent="0">
              <a:buNone/>
              <a:defRPr sz="1800"/>
            </a:lvl4pPr>
            <a:lvl5pPr marL="1646356" indent="0">
              <a:buNone/>
              <a:defRPr sz="1800"/>
            </a:lvl5pPr>
            <a:lvl6pPr marL="2057945" indent="0">
              <a:buNone/>
              <a:defRPr sz="1800"/>
            </a:lvl6pPr>
            <a:lvl7pPr marL="2469534" indent="0">
              <a:buNone/>
              <a:defRPr sz="1800"/>
            </a:lvl7pPr>
            <a:lvl8pPr marL="2881122" indent="0">
              <a:buNone/>
              <a:defRPr sz="1800"/>
            </a:lvl8pPr>
            <a:lvl9pPr marL="3292712" indent="0">
              <a:buNone/>
              <a:defRPr sz="18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5739714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3932237" cy="961316"/>
          </a:xfrm>
        </p:spPr>
        <p:txBody>
          <a:bodyPr anchor="t"/>
          <a:lstStyle>
            <a:lvl1pPr>
              <a:defRPr sz="288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7" y="2057401"/>
            <a:ext cx="3932237" cy="3537030"/>
          </a:xfrm>
        </p:spPr>
        <p:txBody>
          <a:bodyPr/>
          <a:lstStyle>
            <a:lvl1pPr marL="231492" indent="-231492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88" b="1">
                <a:solidFill>
                  <a:schemeClr val="bg1"/>
                </a:solidFill>
              </a:defRPr>
            </a:lvl1pPr>
            <a:lvl2pPr marL="411589" indent="0">
              <a:buNone/>
              <a:defRPr sz="1260"/>
            </a:lvl2pPr>
            <a:lvl3pPr marL="823178" indent="0">
              <a:buNone/>
              <a:defRPr sz="1080"/>
            </a:lvl3pPr>
            <a:lvl4pPr marL="1234767" indent="0">
              <a:buNone/>
              <a:defRPr sz="901"/>
            </a:lvl4pPr>
            <a:lvl5pPr marL="1646356" indent="0">
              <a:buNone/>
              <a:defRPr sz="901"/>
            </a:lvl5pPr>
            <a:lvl6pPr marL="2057945" indent="0">
              <a:buNone/>
              <a:defRPr sz="901"/>
            </a:lvl6pPr>
            <a:lvl7pPr marL="2469534" indent="0">
              <a:buNone/>
              <a:defRPr sz="901"/>
            </a:lvl7pPr>
            <a:lvl8pPr marL="2881122" indent="0">
              <a:buNone/>
              <a:defRPr sz="901"/>
            </a:lvl8pPr>
            <a:lvl9pPr marL="3292712" indent="0">
              <a:buNone/>
              <a:defRPr sz="90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159DEF-1ABD-A247-801C-A8BC4B1610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18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Bulle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881"/>
            </a:lvl1pPr>
            <a:lvl2pPr marL="411589" indent="0">
              <a:buNone/>
              <a:defRPr sz="2521"/>
            </a:lvl2pPr>
            <a:lvl3pPr marL="823178" indent="0">
              <a:buNone/>
              <a:defRPr sz="2160"/>
            </a:lvl3pPr>
            <a:lvl4pPr marL="1234767" indent="0">
              <a:buNone/>
              <a:defRPr sz="1800"/>
            </a:lvl4pPr>
            <a:lvl5pPr marL="1646356" indent="0">
              <a:buNone/>
              <a:defRPr sz="1800"/>
            </a:lvl5pPr>
            <a:lvl6pPr marL="2057945" indent="0">
              <a:buNone/>
              <a:defRPr sz="1800"/>
            </a:lvl6pPr>
            <a:lvl7pPr marL="2469534" indent="0">
              <a:buNone/>
              <a:defRPr sz="1800"/>
            </a:lvl7pPr>
            <a:lvl8pPr marL="2881122" indent="0">
              <a:buNone/>
              <a:defRPr sz="1800"/>
            </a:lvl8pPr>
            <a:lvl9pPr marL="3292712" indent="0">
              <a:buNone/>
              <a:defRPr sz="18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5739714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3932237" cy="961316"/>
          </a:xfrm>
        </p:spPr>
        <p:txBody>
          <a:bodyPr anchor="t"/>
          <a:lstStyle>
            <a:lvl1pPr>
              <a:defRPr sz="288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7" y="2057401"/>
            <a:ext cx="3932237" cy="3537030"/>
          </a:xfrm>
        </p:spPr>
        <p:txBody>
          <a:bodyPr/>
          <a:lstStyle>
            <a:lvl1pPr marL="231492" indent="-231492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88" b="1">
                <a:solidFill>
                  <a:schemeClr val="bg1"/>
                </a:solidFill>
              </a:defRPr>
            </a:lvl1pPr>
            <a:lvl2pPr marL="411589" indent="0">
              <a:buNone/>
              <a:defRPr sz="1260"/>
            </a:lvl2pPr>
            <a:lvl3pPr marL="823178" indent="0">
              <a:buNone/>
              <a:defRPr sz="1080"/>
            </a:lvl3pPr>
            <a:lvl4pPr marL="1234767" indent="0">
              <a:buNone/>
              <a:defRPr sz="901"/>
            </a:lvl4pPr>
            <a:lvl5pPr marL="1646356" indent="0">
              <a:buNone/>
              <a:defRPr sz="901"/>
            </a:lvl5pPr>
            <a:lvl6pPr marL="2057945" indent="0">
              <a:buNone/>
              <a:defRPr sz="901"/>
            </a:lvl6pPr>
            <a:lvl7pPr marL="2469534" indent="0">
              <a:buNone/>
              <a:defRPr sz="901"/>
            </a:lvl7pPr>
            <a:lvl8pPr marL="2881122" indent="0">
              <a:buNone/>
              <a:defRPr sz="901"/>
            </a:lvl8pPr>
            <a:lvl9pPr marL="3292712" indent="0">
              <a:buNone/>
              <a:defRPr sz="90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47431B-9C2C-0B43-8AAB-812E22011F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08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881"/>
            </a:lvl1pPr>
            <a:lvl2pPr marL="411589" indent="0">
              <a:buNone/>
              <a:defRPr sz="2521"/>
            </a:lvl2pPr>
            <a:lvl3pPr marL="823178" indent="0">
              <a:buNone/>
              <a:defRPr sz="2160"/>
            </a:lvl3pPr>
            <a:lvl4pPr marL="1234767" indent="0">
              <a:buNone/>
              <a:defRPr sz="1800"/>
            </a:lvl4pPr>
            <a:lvl5pPr marL="1646356" indent="0">
              <a:buNone/>
              <a:defRPr sz="1800"/>
            </a:lvl5pPr>
            <a:lvl6pPr marL="2057945" indent="0">
              <a:buNone/>
              <a:defRPr sz="1800"/>
            </a:lvl6pPr>
            <a:lvl7pPr marL="2469534" indent="0">
              <a:buNone/>
              <a:defRPr sz="1800"/>
            </a:lvl7pPr>
            <a:lvl8pPr marL="2881122" indent="0">
              <a:buNone/>
              <a:defRPr sz="1800"/>
            </a:lvl8pPr>
            <a:lvl9pPr marL="3292712" indent="0">
              <a:buNone/>
              <a:defRPr sz="18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6267A8-E11A-BC4B-ABF0-35302C5B7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-1553"/>
            <a:ext cx="5739715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3932237" cy="961316"/>
          </a:xfrm>
        </p:spPr>
        <p:txBody>
          <a:bodyPr anchor="t"/>
          <a:lstStyle>
            <a:lvl1pPr>
              <a:defRPr sz="288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7" y="2057401"/>
            <a:ext cx="3932237" cy="3537030"/>
          </a:xfrm>
        </p:spPr>
        <p:txBody>
          <a:bodyPr/>
          <a:lstStyle>
            <a:lvl1pPr marL="0" indent="0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1688" b="1">
                <a:solidFill>
                  <a:schemeClr val="bg1"/>
                </a:solidFill>
              </a:defRPr>
            </a:lvl1pPr>
            <a:lvl2pPr marL="411589" indent="0">
              <a:buNone/>
              <a:defRPr sz="1260"/>
            </a:lvl2pPr>
            <a:lvl3pPr marL="823178" indent="0">
              <a:buNone/>
              <a:defRPr sz="1080"/>
            </a:lvl3pPr>
            <a:lvl4pPr marL="1234767" indent="0">
              <a:buNone/>
              <a:defRPr sz="901"/>
            </a:lvl4pPr>
            <a:lvl5pPr marL="1646356" indent="0">
              <a:buNone/>
              <a:defRPr sz="901"/>
            </a:lvl5pPr>
            <a:lvl6pPr marL="2057945" indent="0">
              <a:buNone/>
              <a:defRPr sz="901"/>
            </a:lvl6pPr>
            <a:lvl7pPr marL="2469534" indent="0">
              <a:buNone/>
              <a:defRPr sz="901"/>
            </a:lvl7pPr>
            <a:lvl8pPr marL="2881122" indent="0">
              <a:buNone/>
              <a:defRPr sz="901"/>
            </a:lvl8pPr>
            <a:lvl9pPr marL="3292712" indent="0">
              <a:buNone/>
              <a:defRPr sz="90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FC4529-41E5-CA40-9ECA-F13BB102D7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7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881"/>
            </a:lvl1pPr>
            <a:lvl2pPr marL="411589" indent="0">
              <a:buNone/>
              <a:defRPr sz="2521"/>
            </a:lvl2pPr>
            <a:lvl3pPr marL="823178" indent="0">
              <a:buNone/>
              <a:defRPr sz="2160"/>
            </a:lvl3pPr>
            <a:lvl4pPr marL="1234767" indent="0">
              <a:buNone/>
              <a:defRPr sz="1800"/>
            </a:lvl4pPr>
            <a:lvl5pPr marL="1646356" indent="0">
              <a:buNone/>
              <a:defRPr sz="1800"/>
            </a:lvl5pPr>
            <a:lvl6pPr marL="2057945" indent="0">
              <a:buNone/>
              <a:defRPr sz="1800"/>
            </a:lvl6pPr>
            <a:lvl7pPr marL="2469534" indent="0">
              <a:buNone/>
              <a:defRPr sz="1800"/>
            </a:lvl7pPr>
            <a:lvl8pPr marL="2881122" indent="0">
              <a:buNone/>
              <a:defRPr sz="1800"/>
            </a:lvl8pPr>
            <a:lvl9pPr marL="3292712" indent="0">
              <a:buNone/>
              <a:defRPr sz="18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82D14D-EFB8-194E-9283-741A4DB5D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-1553"/>
            <a:ext cx="5739715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3932237" cy="961316"/>
          </a:xfrm>
        </p:spPr>
        <p:txBody>
          <a:bodyPr anchor="t"/>
          <a:lstStyle>
            <a:lvl1pPr>
              <a:defRPr sz="288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7" y="2057401"/>
            <a:ext cx="3932237" cy="3537030"/>
          </a:xfrm>
        </p:spPr>
        <p:txBody>
          <a:bodyPr/>
          <a:lstStyle>
            <a:lvl1pPr marL="0" indent="0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1688" b="1">
                <a:solidFill>
                  <a:schemeClr val="bg1"/>
                </a:solidFill>
              </a:defRPr>
            </a:lvl1pPr>
            <a:lvl2pPr marL="411589" indent="0">
              <a:buNone/>
              <a:defRPr sz="1260"/>
            </a:lvl2pPr>
            <a:lvl3pPr marL="823178" indent="0">
              <a:buNone/>
              <a:defRPr sz="1080"/>
            </a:lvl3pPr>
            <a:lvl4pPr marL="1234767" indent="0">
              <a:buNone/>
              <a:defRPr sz="901"/>
            </a:lvl4pPr>
            <a:lvl5pPr marL="1646356" indent="0">
              <a:buNone/>
              <a:defRPr sz="901"/>
            </a:lvl5pPr>
            <a:lvl6pPr marL="2057945" indent="0">
              <a:buNone/>
              <a:defRPr sz="901"/>
            </a:lvl6pPr>
            <a:lvl7pPr marL="2469534" indent="0">
              <a:buNone/>
              <a:defRPr sz="901"/>
            </a:lvl7pPr>
            <a:lvl8pPr marL="2881122" indent="0">
              <a:buNone/>
              <a:defRPr sz="901"/>
            </a:lvl8pPr>
            <a:lvl9pPr marL="3292712" indent="0">
              <a:buNone/>
              <a:defRPr sz="90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530C1E-7D9B-724D-A97C-629BB5F4F5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34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A7FBCA-0170-A045-A7B9-C21077D8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10515600" cy="70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127D-E475-0447-ABE5-C831EB30D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937" y="1628354"/>
            <a:ext cx="10515600" cy="322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1DA5F-71C7-C24D-A60E-69D381002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937" y="63189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8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r>
              <a:rPr lang="en-IE"/>
              <a:t>06.11.19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6C108-9FF4-4247-BF63-31A399B9D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91136" y="63189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08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FD07C-4D6A-8244-A552-36C15D64D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05937" y="6318987"/>
            <a:ext cx="22371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08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fld id="{78BCC47E-4B7D-1647-9F80-3037E352F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0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/>
  <p:txStyles>
    <p:titleStyle>
      <a:lvl1pPr algn="l" defTabSz="823178" rtl="0" eaLnBrk="1" latinLnBrk="0" hangingPunct="1">
        <a:lnSpc>
          <a:spcPct val="90000"/>
        </a:lnSpc>
        <a:spcBef>
          <a:spcPct val="0"/>
        </a:spcBef>
        <a:buNone/>
        <a:defRPr sz="3038" b="0" kern="1200">
          <a:solidFill>
            <a:srgbClr val="005336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05794" indent="-205794" algn="l" defTabSz="823178" rtl="0" eaLnBrk="1" latinLnBrk="0" hangingPunct="1">
        <a:lnSpc>
          <a:spcPct val="90000"/>
        </a:lnSpc>
        <a:spcBef>
          <a:spcPts val="901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1pPr>
      <a:lvl2pPr marL="617383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2pPr>
      <a:lvl3pPr marL="1028973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3pPr>
      <a:lvl4pPr marL="1440561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4pPr>
      <a:lvl5pPr marL="1852150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5pPr>
      <a:lvl6pPr marL="2263739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5328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918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8507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589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3178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767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6356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945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9534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1122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2712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77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Peter.Reilly@ul.i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hyperlink" Target="https://library.csuchico.edu/sites/default/files/craap-test.pdf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wcupa.edu/c.php?g=1083914&amp;p=7901322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FCB0A-7993-BA4C-8272-98FAE8DB7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4409" y="3667747"/>
            <a:ext cx="6805063" cy="5377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Evaluating Sources: The C.R.A.A.P Test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94F361-F4D6-E44D-BA05-8CE0226C3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0547" y="4590874"/>
            <a:ext cx="6805063" cy="900271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BY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hlinkClick r:id="rId2"/>
              </a:rPr>
              <a:t>Peter.Reilly@ul.ie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088" y="330403"/>
            <a:ext cx="5803975" cy="6215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753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7471" y="989981"/>
            <a:ext cx="7317058" cy="4878039"/>
          </a:xfrm>
          <a:prstGeom prst="rect">
            <a:avLst/>
          </a:prstGeom>
        </p:spPr>
        <p:txBody>
          <a:bodyPr/>
          <a:lstStyle/>
          <a:p>
            <a:pPr defTabSz="855859">
              <a:buFontTx/>
              <a:buChar char="•"/>
            </a:pPr>
            <a:endParaRPr lang="en-US" sz="2247">
              <a:solidFill>
                <a:srgbClr val="171616"/>
              </a:solidFill>
              <a:latin typeface="Arial" panose="020B0604020202020204"/>
            </a:endParaRPr>
          </a:p>
          <a:p>
            <a:pPr defTabSz="855859">
              <a:buFontTx/>
              <a:buChar char="•"/>
            </a:pPr>
            <a:endParaRPr lang="en-US" sz="2247">
              <a:solidFill>
                <a:srgbClr val="171616"/>
              </a:solidFill>
              <a:latin typeface="Arial" panose="020B0604020202020204"/>
            </a:endParaRPr>
          </a:p>
          <a:p>
            <a:pPr defTabSz="855859">
              <a:buFontTx/>
              <a:buChar char="•"/>
            </a:pPr>
            <a:endParaRPr lang="en-US" sz="2247">
              <a:solidFill>
                <a:srgbClr val="171616"/>
              </a:solidFill>
              <a:latin typeface="Arial" panose="020B0604020202020204"/>
            </a:endParaRPr>
          </a:p>
          <a:p>
            <a:pPr defTabSz="855859">
              <a:buFontTx/>
              <a:buChar char="•"/>
            </a:pPr>
            <a:endParaRPr lang="en-US" sz="2247">
              <a:solidFill>
                <a:srgbClr val="171616"/>
              </a:solidFill>
              <a:latin typeface="Arial" panose="020B0604020202020204"/>
            </a:endParaRPr>
          </a:p>
          <a:p>
            <a:pPr defTabSz="855859">
              <a:buFontTx/>
              <a:buChar char="•"/>
            </a:pPr>
            <a:endParaRPr lang="en-US" sz="2247">
              <a:solidFill>
                <a:srgbClr val="171616"/>
              </a:solidFill>
              <a:latin typeface="Arial" panose="020B0604020202020204"/>
            </a:endParaRP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2058941" y="1205717"/>
          <a:ext cx="6650553" cy="4172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2818296" y="364634"/>
            <a:ext cx="5508730" cy="831145"/>
          </a:xfrm>
          <a:prstGeom prst="rect">
            <a:avLst/>
          </a:prstGeom>
          <a:noFill/>
        </p:spPr>
        <p:txBody>
          <a:bodyPr wrap="none" lIns="82317" tIns="41158" rIns="82317" bIns="41158">
            <a:spAutoFit/>
          </a:bodyPr>
          <a:lstStyle/>
          <a:p>
            <a:pPr algn="ctr" defTabSz="855859"/>
            <a:r>
              <a:rPr lang="en-US" sz="4861" dirty="0">
                <a:ln w="0"/>
                <a:solidFill>
                  <a:srgbClr val="171616"/>
                </a:solidFill>
                <a:effectLst>
                  <a:outerShdw blurRad="38100" dist="19050" dir="2700000" algn="tl" rotWithShape="0">
                    <a:srgbClr val="171616">
                      <a:alpha val="40000"/>
                    </a:srgbClr>
                  </a:outerShdw>
                </a:effectLst>
                <a:latin typeface="Arial" panose="020B0604020202020204"/>
              </a:rPr>
              <a:t>Apply CRAAP Test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17835" y="5648557"/>
            <a:ext cx="5747086" cy="610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5859"/>
            <a:r>
              <a:rPr lang="en-IE" sz="1685" dirty="0">
                <a:solidFill>
                  <a:srgbClr val="171616"/>
                </a:solidFill>
                <a:latin typeface="Arial" panose="020B0604020202020204"/>
                <a:hlinkClick r:id="rId7"/>
              </a:rPr>
              <a:t>https://library.csuchico.edu/sites/default/files/craap-test.pdf</a:t>
            </a:r>
            <a:endParaRPr lang="en-IE" sz="1685" dirty="0">
              <a:solidFill>
                <a:srgbClr val="171616"/>
              </a:solidFill>
              <a:latin typeface="Arial" panose="020B0604020202020204"/>
            </a:endParaRPr>
          </a:p>
          <a:p>
            <a:pPr defTabSz="855859"/>
            <a:endParaRPr lang="en-IE" sz="1685" dirty="0">
              <a:solidFill>
                <a:srgbClr val="171616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7547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2437471" y="989981"/>
          <a:ext cx="7317058" cy="487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129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2437471" y="1181850"/>
          <a:ext cx="7317058" cy="487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2091445" y="464535"/>
            <a:ext cx="7458537" cy="623386"/>
          </a:xfrm>
          <a:prstGeom prst="rect">
            <a:avLst/>
          </a:prstGeom>
          <a:noFill/>
        </p:spPr>
        <p:txBody>
          <a:bodyPr wrap="none" lIns="61732" tIns="30866" rIns="61732" bIns="30866">
            <a:spAutoFit/>
          </a:bodyPr>
          <a:lstStyle/>
          <a:p>
            <a:pPr algn="ctr" defTabSz="855859"/>
            <a:r>
              <a:rPr lang="en-US" sz="3646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71616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/>
              </a:rPr>
              <a:t>Use SMELL To Detect Fake News</a:t>
            </a:r>
          </a:p>
        </p:txBody>
      </p:sp>
    </p:spTree>
    <p:extLst>
      <p:ext uri="{BB962C8B-B14F-4D97-AF65-F5344CB8AC3E}">
        <p14:creationId xmlns:p14="http://schemas.microsoft.com/office/powerpoint/2010/main" val="161268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983" y="1139931"/>
            <a:ext cx="6049219" cy="338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d-4F04B1C2-87D8-4457-970E-FEAFE20A1A0B" descr="Ima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005" y="517195"/>
            <a:ext cx="4029656" cy="539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3971" y="5976668"/>
            <a:ext cx="7946406" cy="351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5859"/>
            <a:r>
              <a:rPr lang="en-IE" sz="1685" dirty="0">
                <a:solidFill>
                  <a:srgbClr val="171616"/>
                </a:solidFill>
                <a:latin typeface="Arial" panose="020B0604020202020204"/>
              </a:rPr>
              <a:t>https://repository.ifla.org/bitstream/123456789/167/2/how_to_spot_fake_news.pdf</a:t>
            </a:r>
          </a:p>
        </p:txBody>
      </p:sp>
    </p:spTree>
    <p:extLst>
      <p:ext uri="{BB962C8B-B14F-4D97-AF65-F5344CB8AC3E}">
        <p14:creationId xmlns:p14="http://schemas.microsoft.com/office/powerpoint/2010/main" val="11058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0181" y="784507"/>
            <a:ext cx="8528113" cy="479706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67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1498" y="709080"/>
            <a:ext cx="9025399" cy="50767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8810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0174" y="750791"/>
            <a:ext cx="8883425" cy="49969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2134813" y="1518265"/>
            <a:ext cx="2377574" cy="59093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855859"/>
            <a:r>
              <a:rPr lang="en-IE" sz="3240" b="1" dirty="0">
                <a:solidFill>
                  <a:srgbClr val="171616"/>
                </a:solidFill>
                <a:latin typeface="Arial" panose="020B0604020202020204"/>
              </a:rPr>
              <a:t>CONSIDER</a:t>
            </a:r>
          </a:p>
        </p:txBody>
      </p:sp>
    </p:spTree>
    <p:extLst>
      <p:ext uri="{BB962C8B-B14F-4D97-AF65-F5344CB8AC3E}">
        <p14:creationId xmlns:p14="http://schemas.microsoft.com/office/powerpoint/2010/main" val="242691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2903" y="717513"/>
            <a:ext cx="9046399" cy="50885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13160" y="1643397"/>
            <a:ext cx="2311851" cy="77803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855859"/>
            <a:r>
              <a:rPr lang="en-IE" sz="4456" dirty="0">
                <a:solidFill>
                  <a:srgbClr val="171616"/>
                </a:solidFill>
                <a:latin typeface="Arial" panose="020B0604020202020204"/>
              </a:rPr>
              <a:t>Author/s</a:t>
            </a:r>
          </a:p>
        </p:txBody>
      </p:sp>
    </p:spTree>
    <p:extLst>
      <p:ext uri="{BB962C8B-B14F-4D97-AF65-F5344CB8AC3E}">
        <p14:creationId xmlns:p14="http://schemas.microsoft.com/office/powerpoint/2010/main" val="286222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50" y="1459698"/>
            <a:ext cx="6220693" cy="363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9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2259" y="825959"/>
            <a:ext cx="8876119" cy="499281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835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3026980" y="1332186"/>
          <a:ext cx="5029199" cy="4658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3026981" y="670061"/>
            <a:ext cx="5882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55859"/>
            <a:r>
              <a:rPr lang="en-IE" sz="2800" b="1" dirty="0" smtClean="0">
                <a:solidFill>
                  <a:srgbClr val="171616"/>
                </a:solidFill>
              </a:rPr>
              <a:t>Recap of Learning </a:t>
            </a:r>
            <a:r>
              <a:rPr lang="en-IE" sz="2800" b="1" dirty="0">
                <a:solidFill>
                  <a:srgbClr val="171616"/>
                </a:solidFill>
              </a:rPr>
              <a:t>Outcomes</a:t>
            </a:r>
          </a:p>
        </p:txBody>
      </p:sp>
    </p:spTree>
    <p:extLst>
      <p:ext uri="{BB962C8B-B14F-4D97-AF65-F5344CB8AC3E}">
        <p14:creationId xmlns:p14="http://schemas.microsoft.com/office/powerpoint/2010/main" val="206802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437" y="1295581"/>
            <a:ext cx="5677692" cy="341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F4918-DD1F-054C-A4FB-2EAF57D39A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Thanks for your Attention.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867D83-89DC-4DE0-ADF2-66E83AE5E583}"/>
              </a:ext>
            </a:extLst>
          </p:cNvPr>
          <p:cNvSpPr txBox="1">
            <a:spLocks/>
          </p:cNvSpPr>
          <p:nvPr/>
        </p:nvSpPr>
        <p:spPr>
          <a:xfrm>
            <a:off x="9318395" y="2791341"/>
            <a:ext cx="1995843" cy="290465"/>
          </a:xfrm>
          <a:prstGeom prst="rect">
            <a:avLst/>
          </a:prstGeom>
        </p:spPr>
        <p:txBody>
          <a:bodyPr vert="horz" lIns="61732" tIns="30866" rIns="61732" bIns="30866" rtlCol="0" anchor="t">
            <a:normAutofit/>
          </a:bodyPr>
          <a:lstStyle>
            <a:lvl1pPr algn="l" defTabSz="12193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b="1" kern="1200">
                <a:solidFill>
                  <a:srgbClr val="00A956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defTabSz="823178"/>
            <a:r>
              <a:rPr lang="en-US" sz="1350" dirty="0" err="1"/>
              <a:t>ul.ie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865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37893078"/>
              </p:ext>
            </p:extLst>
          </p:nvPr>
        </p:nvGraphicFramePr>
        <p:xfrm>
          <a:off x="3026980" y="1332186"/>
          <a:ext cx="5029199" cy="4658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3729741" y="670061"/>
            <a:ext cx="35605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55859"/>
            <a:r>
              <a:rPr lang="en-IE" sz="2800" b="1" dirty="0">
                <a:solidFill>
                  <a:srgbClr val="171616"/>
                </a:solidFill>
              </a:rPr>
              <a:t>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377115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91" y="4331219"/>
            <a:ext cx="3704901" cy="1464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924" y="506960"/>
            <a:ext cx="6318185" cy="3618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307104" y="6001122"/>
            <a:ext cx="6605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https://ec.europa.eu/jrc/sites/default/files/DIGCOMP-FINAL-%20UPDATED%2002-06-2016.pdf</a:t>
            </a:r>
          </a:p>
        </p:txBody>
      </p:sp>
    </p:spTree>
    <p:extLst>
      <p:ext uri="{BB962C8B-B14F-4D97-AF65-F5344CB8AC3E}">
        <p14:creationId xmlns:p14="http://schemas.microsoft.com/office/powerpoint/2010/main" val="42567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7" y="1426008"/>
            <a:ext cx="10058400" cy="35910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65738" y="5344511"/>
            <a:ext cx="7687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/>
              <a:t>https://ec.europa.eu/jrc/sites/default/files/DIGCOMP-FINAL-%20UPDATED%2002-06-2016.pdf</a:t>
            </a:r>
          </a:p>
          <a:p>
            <a:endParaRPr lang="en-IE" sz="1400" dirty="0"/>
          </a:p>
        </p:txBody>
      </p:sp>
      <p:sp>
        <p:nvSpPr>
          <p:cNvPr id="2" name="Oval 1"/>
          <p:cNvSpPr/>
          <p:nvPr/>
        </p:nvSpPr>
        <p:spPr>
          <a:xfrm>
            <a:off x="5210503" y="2979684"/>
            <a:ext cx="5194738" cy="1245476"/>
          </a:xfrm>
          <a:prstGeom prst="ellipse">
            <a:avLst/>
          </a:prstGeom>
          <a:noFill/>
          <a:ln w="571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321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293E211-673E-A94E-99CA-A17900E013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" r="8"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23973F-1423-A346-9180-8D7D41DC0A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608207" y="0"/>
            <a:ext cx="5167055" cy="576155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7BA1FF-7102-154E-B747-FBD43D02C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227" y="2256712"/>
            <a:ext cx="7416124" cy="497974"/>
          </a:xfrm>
          <a:solidFill>
            <a:schemeClr val="accent2">
              <a:lumMod val="90000"/>
              <a:lumOff val="1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en-IE" dirty="0" smtClean="0"/>
              <a:t>Problem – So Much Information Available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8644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480" y="534667"/>
            <a:ext cx="7802380" cy="704101"/>
          </a:xfrm>
        </p:spPr>
        <p:txBody>
          <a:bodyPr/>
          <a:lstStyle/>
          <a:p>
            <a:r>
              <a:rPr lang="en-IE" dirty="0" smtClean="0"/>
              <a:t>How Do You Sort the Wood from the Trees ?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20" y="1238768"/>
            <a:ext cx="8161881" cy="4469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209497" y="5801710"/>
            <a:ext cx="4883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800" dirty="0" smtClean="0"/>
              <a:t>To Find Relevant Information 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94053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255" y="741476"/>
            <a:ext cx="3867848" cy="47105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9688" y="2030842"/>
            <a:ext cx="4472805" cy="2327196"/>
          </a:xfrm>
          <a:prstGeom prst="rect">
            <a:avLst/>
          </a:prstGeom>
          <a:noFill/>
        </p:spPr>
        <p:txBody>
          <a:bodyPr wrap="none" lIns="82317" tIns="41158" rIns="82317" bIns="4115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855859"/>
            <a:r>
              <a:rPr lang="en-US" sz="4861" b="1" dirty="0">
                <a:ln/>
                <a:solidFill>
                  <a:srgbClr val="00A3E0"/>
                </a:solidFill>
                <a:latin typeface="Arial" panose="020B0604020202020204"/>
              </a:rPr>
              <a:t>Infographic</a:t>
            </a:r>
          </a:p>
          <a:p>
            <a:pPr algn="ctr" defTabSz="855859"/>
            <a:r>
              <a:rPr lang="en-US" sz="4861" b="1" dirty="0">
                <a:ln/>
                <a:solidFill>
                  <a:srgbClr val="00A3E0"/>
                </a:solidFill>
                <a:latin typeface="Arial" panose="020B0604020202020204"/>
              </a:rPr>
              <a:t>On Assessing </a:t>
            </a:r>
          </a:p>
          <a:p>
            <a:pPr algn="ctr" defTabSz="855859"/>
            <a:r>
              <a:rPr lang="en-US" sz="4861" b="1" dirty="0">
                <a:ln/>
                <a:solidFill>
                  <a:srgbClr val="00A3E0"/>
                </a:solidFill>
                <a:latin typeface="Arial" panose="020B0604020202020204"/>
              </a:rPr>
              <a:t>Sources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2474" y="5525637"/>
            <a:ext cx="6316396" cy="1129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59"/>
            <a:r>
              <a:rPr lang="en-IE" sz="2247" dirty="0">
                <a:solidFill>
                  <a:srgbClr val="171616"/>
                </a:solidFill>
                <a:latin typeface="Arial" panose="020B0604020202020204"/>
                <a:hlinkClick r:id="rId3"/>
              </a:rPr>
              <a:t>https://library.wcupa.edu/c.php?g=1083914&amp;p=7901322</a:t>
            </a:r>
            <a:endParaRPr lang="en-IE" sz="2247" dirty="0">
              <a:solidFill>
                <a:srgbClr val="171616"/>
              </a:solidFill>
              <a:latin typeface="Arial" panose="020B0604020202020204"/>
            </a:endParaRPr>
          </a:p>
          <a:p>
            <a:pPr defTabSz="855859"/>
            <a:endParaRPr lang="en-IE" sz="2247" dirty="0">
              <a:solidFill>
                <a:srgbClr val="171616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0974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500" y="122620"/>
            <a:ext cx="4357268" cy="6412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523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UL">
      <a:dk1>
        <a:srgbClr val="171616"/>
      </a:dk1>
      <a:lt1>
        <a:sysClr val="window" lastClr="FFFFFF"/>
      </a:lt1>
      <a:dk2>
        <a:srgbClr val="7F7F7F"/>
      </a:dk2>
      <a:lt2>
        <a:srgbClr val="E7E6E6"/>
      </a:lt2>
      <a:accent1>
        <a:srgbClr val="00B140"/>
      </a:accent1>
      <a:accent2>
        <a:srgbClr val="034638"/>
      </a:accent2>
      <a:accent3>
        <a:srgbClr val="00A3E0"/>
      </a:accent3>
      <a:accent4>
        <a:srgbClr val="FFC72C"/>
      </a:accent4>
      <a:accent5>
        <a:srgbClr val="E31C79"/>
      </a:accent5>
      <a:accent6>
        <a:srgbClr val="D45D00"/>
      </a:accent6>
      <a:hlink>
        <a:srgbClr val="00A3E0"/>
      </a:hlink>
      <a:folHlink>
        <a:srgbClr val="6F26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961_RD_UL_PPT_V1" id="{B1DF1E9F-A915-334F-8576-F19A781521BD}" vid="{D2420B80-F699-684B-A18E-0344655F8F7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08B6D8F61F4D4BBF64DC0D55099992" ma:contentTypeVersion="7" ma:contentTypeDescription="Create a new document." ma:contentTypeScope="" ma:versionID="71d1cadcf00d5e257e32c939586ab7f6">
  <xsd:schema xmlns:xsd="http://www.w3.org/2001/XMLSchema" xmlns:xs="http://www.w3.org/2001/XMLSchema" xmlns:p="http://schemas.microsoft.com/office/2006/metadata/properties" xmlns:ns2="263d7c39-48ed-42aa-92bd-54fee0558399" targetNamespace="http://schemas.microsoft.com/office/2006/metadata/properties" ma:root="true" ma:fieldsID="bf7e6bf18d5240beedd67c5711f45d59" ns2:_="">
    <xsd:import namespace="263d7c39-48ed-42aa-92bd-54fee05583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3d7c39-48ed-42aa-92bd-54fee05583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3E48EFA-EDE8-4340-BF90-A6543A7B2E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0E3B2F-E82B-4E7C-B6FE-47679A376E70}"/>
</file>

<file path=customXml/itemProps3.xml><?xml version="1.0" encoding="utf-8"?>
<ds:datastoreItem xmlns:ds="http://schemas.openxmlformats.org/officeDocument/2006/customXml" ds:itemID="{EBC3584B-D60E-4E93-8F7E-750E589AD8C6}">
  <ds:schemaRefs>
    <ds:schemaRef ds:uri="http://schemas.microsoft.com/office/2006/metadata/properties"/>
    <ds:schemaRef ds:uri="http://purl.org/dc/terms/"/>
    <ds:schemaRef ds:uri="43023927-f72a-40d9-82ec-f3f2d80d180b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bda90d89-8edc-45c0-9231-e7d028992c4b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1389</TotalTime>
  <Words>149</Words>
  <Application>Microsoft Office PowerPoint</Application>
  <PresentationFormat>Widescreen</PresentationFormat>
  <Paragraphs>53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Georgia</vt:lpstr>
      <vt:lpstr>Helvetica</vt:lpstr>
      <vt:lpstr>1_Office Theme</vt:lpstr>
      <vt:lpstr> Evaluating Sources: The C.R.A.A.P Test</vt:lpstr>
      <vt:lpstr>PowerPoint Presentation</vt:lpstr>
      <vt:lpstr>PowerPoint Presentation</vt:lpstr>
      <vt:lpstr>PowerPoint Presentation</vt:lpstr>
      <vt:lpstr>PowerPoint Presentation</vt:lpstr>
      <vt:lpstr>Problem – So Much Information Available</vt:lpstr>
      <vt:lpstr>How Do You Sort the Wood from the Trees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your Attention.</vt:lpstr>
    </vt:vector>
  </TitlesOfParts>
  <Company>University of Limerick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Peter.Reilly</dc:creator>
  <cp:lastModifiedBy>Peter.Reilly</cp:lastModifiedBy>
  <cp:revision>33</cp:revision>
  <dcterms:created xsi:type="dcterms:W3CDTF">2022-01-25T19:55:57Z</dcterms:created>
  <dcterms:modified xsi:type="dcterms:W3CDTF">2022-02-16T12:29:01Z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0x010100EB08B6D8F61F4D4BBF64DC0D55099992</vt:lpwstr>
  </property>
</Properties>
</file>