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3" r:id="rId1"/>
    <p:sldMasterId id="2147483744" r:id="rId2"/>
  </p:sldMasterIdLst>
  <p:notesMasterIdLst>
    <p:notesMasterId r:id="rId54"/>
  </p:notesMasterIdLst>
  <p:sldIdLst>
    <p:sldId id="365" r:id="rId3"/>
    <p:sldId id="366" r:id="rId4"/>
    <p:sldId id="256" r:id="rId5"/>
    <p:sldId id="305" r:id="rId6"/>
    <p:sldId id="260" r:id="rId7"/>
    <p:sldId id="325" r:id="rId8"/>
    <p:sldId id="259" r:id="rId9"/>
    <p:sldId id="371" r:id="rId10"/>
    <p:sldId id="384" r:id="rId11"/>
    <p:sldId id="390" r:id="rId12"/>
    <p:sldId id="385" r:id="rId13"/>
    <p:sldId id="391" r:id="rId14"/>
    <p:sldId id="387" r:id="rId15"/>
    <p:sldId id="389" r:id="rId16"/>
    <p:sldId id="388" r:id="rId17"/>
    <p:sldId id="368" r:id="rId18"/>
    <p:sldId id="386" r:id="rId19"/>
    <p:sldId id="326" r:id="rId20"/>
    <p:sldId id="327" r:id="rId21"/>
    <p:sldId id="367" r:id="rId22"/>
    <p:sldId id="380" r:id="rId23"/>
    <p:sldId id="369" r:id="rId24"/>
    <p:sldId id="381" r:id="rId25"/>
    <p:sldId id="376" r:id="rId26"/>
    <p:sldId id="377" r:id="rId27"/>
    <p:sldId id="378" r:id="rId28"/>
    <p:sldId id="379" r:id="rId29"/>
    <p:sldId id="392" r:id="rId30"/>
    <p:sldId id="393" r:id="rId31"/>
    <p:sldId id="328" r:id="rId32"/>
    <p:sldId id="329" r:id="rId33"/>
    <p:sldId id="375" r:id="rId34"/>
    <p:sldId id="395" r:id="rId35"/>
    <p:sldId id="396" r:id="rId36"/>
    <p:sldId id="394" r:id="rId37"/>
    <p:sldId id="372" r:id="rId38"/>
    <p:sldId id="373" r:id="rId39"/>
    <p:sldId id="374" r:id="rId40"/>
    <p:sldId id="300" r:id="rId41"/>
    <p:sldId id="293" r:id="rId42"/>
    <p:sldId id="322" r:id="rId43"/>
    <p:sldId id="398" r:id="rId44"/>
    <p:sldId id="397" r:id="rId45"/>
    <p:sldId id="294" r:id="rId46"/>
    <p:sldId id="296" r:id="rId47"/>
    <p:sldId id="313" r:id="rId48"/>
    <p:sldId id="399" r:id="rId49"/>
    <p:sldId id="318" r:id="rId50"/>
    <p:sldId id="273" r:id="rId51"/>
    <p:sldId id="301" r:id="rId52"/>
    <p:sldId id="302" r:id="rId53"/>
  </p:sldIdLst>
  <p:sldSz cx="12192000" cy="6858000"/>
  <p:notesSz cx="6858000" cy="9144000"/>
  <p:embeddedFontLst>
    <p:embeddedFont>
      <p:font typeface="Avenir Next LT Pro" panose="020B0504020202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Georgia" panose="02040502050405020303" pitchFamily="18" charset="0"/>
      <p:regular r:id="rId63"/>
      <p:bold r:id="rId64"/>
      <p:italic r:id="rId65"/>
      <p:boldItalic r:id="rId66"/>
    </p:embeddedFont>
    <p:embeddedFont>
      <p:font typeface="Helvetica" panose="020B060402020202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F.Moloney" initials="D" lastIdx="1" clrIdx="0">
    <p:extLst>
      <p:ext uri="{19B8F6BF-5375-455C-9EA6-DF929625EA0E}">
        <p15:presenceInfo xmlns:p15="http://schemas.microsoft.com/office/powerpoint/2012/main" userId="S::David.F.Moloney@ul.ie::238a90ed-6d6e-4c4d-b876-412d65ab80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A858"/>
    <a:srgbClr val="0E7273"/>
    <a:srgbClr val="005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396F8-C338-49C8-BEA4-0F3E50EBA4DF}" v="960" dt="2022-02-14T16:08:48.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4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F.Moloney" userId="238a90ed-6d6e-4c4d-b876-412d65ab80b5" providerId="ADAL" clId="{046396F8-C338-49C8-BEA4-0F3E50EBA4DF}"/>
    <pc:docChg chg="undo redo custSel addSld delSld modSld sldOrd">
      <pc:chgData name="David.F.Moloney" userId="238a90ed-6d6e-4c4d-b876-412d65ab80b5" providerId="ADAL" clId="{046396F8-C338-49C8-BEA4-0F3E50EBA4DF}" dt="2022-02-14T16:09:17.991" v="6365" actId="207"/>
      <pc:docMkLst>
        <pc:docMk/>
      </pc:docMkLst>
      <pc:sldChg chg="addSp delSp modSp mod">
        <pc:chgData name="David.F.Moloney" userId="238a90ed-6d6e-4c4d-b876-412d65ab80b5" providerId="ADAL" clId="{046396F8-C338-49C8-BEA4-0F3E50EBA4DF}" dt="2022-02-14T14:24:03.549" v="5810" actId="1076"/>
        <pc:sldMkLst>
          <pc:docMk/>
          <pc:sldMk cId="109857222" sldId="256"/>
        </pc:sldMkLst>
        <pc:spChg chg="mod">
          <ac:chgData name="David.F.Moloney" userId="238a90ed-6d6e-4c4d-b876-412d65ab80b5" providerId="ADAL" clId="{046396F8-C338-49C8-BEA4-0F3E50EBA4DF}" dt="2022-02-09T13:30:17.613" v="1509" actId="20577"/>
          <ac:spMkLst>
            <pc:docMk/>
            <pc:sldMk cId="109857222" sldId="256"/>
            <ac:spMk id="2" creationId="{00000000-0000-0000-0000-000000000000}"/>
          </ac:spMkLst>
        </pc:spChg>
        <pc:spChg chg="mod">
          <ac:chgData name="David.F.Moloney" userId="238a90ed-6d6e-4c4d-b876-412d65ab80b5" providerId="ADAL" clId="{046396F8-C338-49C8-BEA4-0F3E50EBA4DF}" dt="2022-01-31T11:04:25.682" v="659" actId="552"/>
          <ac:spMkLst>
            <pc:docMk/>
            <pc:sldMk cId="109857222" sldId="256"/>
            <ac:spMk id="3" creationId="{00000000-0000-0000-0000-000000000000}"/>
          </ac:spMkLst>
        </pc:spChg>
        <pc:spChg chg="add mod">
          <ac:chgData name="David.F.Moloney" userId="238a90ed-6d6e-4c4d-b876-412d65ab80b5" providerId="ADAL" clId="{046396F8-C338-49C8-BEA4-0F3E50EBA4DF}" dt="2022-02-14T14:24:03.549" v="5810" actId="1076"/>
          <ac:spMkLst>
            <pc:docMk/>
            <pc:sldMk cId="109857222" sldId="256"/>
            <ac:spMk id="4" creationId="{FBBE9411-9A7B-4634-85DC-B163FD5EAFD3}"/>
          </ac:spMkLst>
        </pc:spChg>
        <pc:picChg chg="del mod">
          <ac:chgData name="David.F.Moloney" userId="238a90ed-6d6e-4c4d-b876-412d65ab80b5" providerId="ADAL" clId="{046396F8-C338-49C8-BEA4-0F3E50EBA4DF}" dt="2022-01-31T10:56:35.795" v="79" actId="478"/>
          <ac:picMkLst>
            <pc:docMk/>
            <pc:sldMk cId="109857222" sldId="256"/>
            <ac:picMk id="4" creationId="{FADC3C4A-E954-497F-A93E-953B7AAF3892}"/>
          </ac:picMkLst>
        </pc:picChg>
        <pc:picChg chg="add mod ord">
          <ac:chgData name="David.F.Moloney" userId="238a90ed-6d6e-4c4d-b876-412d65ab80b5" providerId="ADAL" clId="{046396F8-C338-49C8-BEA4-0F3E50EBA4DF}" dt="2022-01-31T10:58:42.125" v="634" actId="1038"/>
          <ac:picMkLst>
            <pc:docMk/>
            <pc:sldMk cId="109857222" sldId="256"/>
            <ac:picMk id="6" creationId="{198B3F23-2922-47F7-A59C-11067DA05B22}"/>
          </ac:picMkLst>
        </pc:picChg>
        <pc:picChg chg="del mod">
          <ac:chgData name="David.F.Moloney" userId="238a90ed-6d6e-4c4d-b876-412d65ab80b5" providerId="ADAL" clId="{046396F8-C338-49C8-BEA4-0F3E50EBA4DF}" dt="2022-01-31T10:59:46.131" v="645" actId="478"/>
          <ac:picMkLst>
            <pc:docMk/>
            <pc:sldMk cId="109857222" sldId="256"/>
            <ac:picMk id="15" creationId="{58BAFBE3-5130-4E9D-BFF0-7F6DD1F8841B}"/>
          </ac:picMkLst>
        </pc:picChg>
        <pc:picChg chg="del">
          <ac:chgData name="David.F.Moloney" userId="238a90ed-6d6e-4c4d-b876-412d65ab80b5" providerId="ADAL" clId="{046396F8-C338-49C8-BEA4-0F3E50EBA4DF}" dt="2022-01-31T11:04:05.059" v="656" actId="478"/>
          <ac:picMkLst>
            <pc:docMk/>
            <pc:sldMk cId="109857222" sldId="256"/>
            <ac:picMk id="16" creationId="{091577A5-57CB-4B14-B2C7-7B46D64A8708}"/>
          </ac:picMkLst>
        </pc:picChg>
        <pc:picChg chg="mod">
          <ac:chgData name="David.F.Moloney" userId="238a90ed-6d6e-4c4d-b876-412d65ab80b5" providerId="ADAL" clId="{046396F8-C338-49C8-BEA4-0F3E50EBA4DF}" dt="2022-01-31T11:04:25.682" v="659" actId="552"/>
          <ac:picMkLst>
            <pc:docMk/>
            <pc:sldMk cId="109857222" sldId="256"/>
            <ac:picMk id="2050" creationId="{E531978D-B7D7-46A4-BF68-713C2C4BF1E0}"/>
          </ac:picMkLst>
        </pc:picChg>
      </pc:sldChg>
      <pc:sldChg chg="delSp modSp add mod setBg modClrScheme delDesignElem chgLayout">
        <pc:chgData name="David.F.Moloney" userId="238a90ed-6d6e-4c4d-b876-412d65ab80b5" providerId="ADAL" clId="{046396F8-C338-49C8-BEA4-0F3E50EBA4DF}" dt="2022-02-10T14:26:48.192" v="4383" actId="14100"/>
        <pc:sldMkLst>
          <pc:docMk/>
          <pc:sldMk cId="91794179" sldId="259"/>
        </pc:sldMkLst>
        <pc:spChg chg="mod ord">
          <ac:chgData name="David.F.Moloney" userId="238a90ed-6d6e-4c4d-b876-412d65ab80b5" providerId="ADAL" clId="{046396F8-C338-49C8-BEA4-0F3E50EBA4DF}" dt="2022-02-10T14:26:30.037" v="4382" actId="14100"/>
          <ac:spMkLst>
            <pc:docMk/>
            <pc:sldMk cId="91794179" sldId="259"/>
            <ac:spMk id="2" creationId="{68565352-4F96-FE4B-98C2-A7829B66C168}"/>
          </ac:spMkLst>
        </pc:spChg>
        <pc:spChg chg="del">
          <ac:chgData name="David.F.Moloney" userId="238a90ed-6d6e-4c4d-b876-412d65ab80b5" providerId="ADAL" clId="{046396F8-C338-49C8-BEA4-0F3E50EBA4DF}" dt="2022-02-09T13:41:29.589" v="1674"/>
          <ac:spMkLst>
            <pc:docMk/>
            <pc:sldMk cId="91794179" sldId="259"/>
            <ac:spMk id="10" creationId="{7517A47C-B2E5-4B79-8061-D74B1311AF6E}"/>
          </ac:spMkLst>
        </pc:spChg>
        <pc:spChg chg="del">
          <ac:chgData name="David.F.Moloney" userId="238a90ed-6d6e-4c4d-b876-412d65ab80b5" providerId="ADAL" clId="{046396F8-C338-49C8-BEA4-0F3E50EBA4DF}" dt="2022-02-09T13:41:29.589" v="1674"/>
          <ac:spMkLst>
            <pc:docMk/>
            <pc:sldMk cId="91794179" sldId="259"/>
            <ac:spMk id="12" creationId="{C505E780-2083-4CB5-A42A-5E0E2908ECC3}"/>
          </ac:spMkLst>
        </pc:spChg>
        <pc:spChg chg="del">
          <ac:chgData name="David.F.Moloney" userId="238a90ed-6d6e-4c4d-b876-412d65ab80b5" providerId="ADAL" clId="{046396F8-C338-49C8-BEA4-0F3E50EBA4DF}" dt="2022-02-09T13:41:29.589" v="1674"/>
          <ac:spMkLst>
            <pc:docMk/>
            <pc:sldMk cId="91794179" sldId="259"/>
            <ac:spMk id="14" creationId="{D2C0AE1C-0118-41AE-8A10-7CDCBF10E96F}"/>
          </ac:spMkLst>
        </pc:spChg>
        <pc:spChg chg="del">
          <ac:chgData name="David.F.Moloney" userId="238a90ed-6d6e-4c4d-b876-412d65ab80b5" providerId="ADAL" clId="{046396F8-C338-49C8-BEA4-0F3E50EBA4DF}" dt="2022-02-09T13:41:29.589" v="1674"/>
          <ac:spMkLst>
            <pc:docMk/>
            <pc:sldMk cId="91794179" sldId="259"/>
            <ac:spMk id="16" creationId="{463EEC44-1BA3-44ED-81FC-A644B04B2A44}"/>
          </ac:spMkLst>
        </pc:spChg>
        <pc:graphicFrameChg chg="mod ord modGraphic">
          <ac:chgData name="David.F.Moloney" userId="238a90ed-6d6e-4c4d-b876-412d65ab80b5" providerId="ADAL" clId="{046396F8-C338-49C8-BEA4-0F3E50EBA4DF}" dt="2022-02-10T14:26:48.192" v="4383" actId="14100"/>
          <ac:graphicFrameMkLst>
            <pc:docMk/>
            <pc:sldMk cId="91794179" sldId="259"/>
            <ac:graphicFrameMk id="5" creationId="{74AE1986-6C1B-429C-A3B9-BC1B8A135CF9}"/>
          </ac:graphicFrameMkLst>
        </pc:graphicFrameChg>
      </pc:sldChg>
      <pc:sldChg chg="modSp mod">
        <pc:chgData name="David.F.Moloney" userId="238a90ed-6d6e-4c4d-b876-412d65ab80b5" providerId="ADAL" clId="{046396F8-C338-49C8-BEA4-0F3E50EBA4DF}" dt="2022-02-14T14:55:24.536" v="5887" actId="20577"/>
        <pc:sldMkLst>
          <pc:docMk/>
          <pc:sldMk cId="1620345209" sldId="260"/>
        </pc:sldMkLst>
        <pc:spChg chg="mod">
          <ac:chgData name="David.F.Moloney" userId="238a90ed-6d6e-4c4d-b876-412d65ab80b5" providerId="ADAL" clId="{046396F8-C338-49C8-BEA4-0F3E50EBA4DF}" dt="2022-02-14T14:55:24.536" v="5887" actId="20577"/>
          <ac:spMkLst>
            <pc:docMk/>
            <pc:sldMk cId="1620345209" sldId="260"/>
            <ac:spMk id="3" creationId="{FC4C6D73-1F54-7D44-BB28-ED3B28E8336E}"/>
          </ac:spMkLst>
        </pc:spChg>
      </pc:sldChg>
      <pc:sldChg chg="del mod modShow">
        <pc:chgData name="David.F.Moloney" userId="238a90ed-6d6e-4c4d-b876-412d65ab80b5" providerId="ADAL" clId="{046396F8-C338-49C8-BEA4-0F3E50EBA4DF}" dt="2022-02-11T10:08:06.076" v="5182" actId="2696"/>
        <pc:sldMkLst>
          <pc:docMk/>
          <pc:sldMk cId="2121686196" sldId="276"/>
        </pc:sldMkLst>
      </pc:sldChg>
      <pc:sldChg chg="modSp mod">
        <pc:chgData name="David.F.Moloney" userId="238a90ed-6d6e-4c4d-b876-412d65ab80b5" providerId="ADAL" clId="{046396F8-C338-49C8-BEA4-0F3E50EBA4DF}" dt="2022-02-14T11:41:40.708" v="5584" actId="20577"/>
        <pc:sldMkLst>
          <pc:docMk/>
          <pc:sldMk cId="1122585965" sldId="293"/>
        </pc:sldMkLst>
        <pc:spChg chg="mod">
          <ac:chgData name="David.F.Moloney" userId="238a90ed-6d6e-4c4d-b876-412d65ab80b5" providerId="ADAL" clId="{046396F8-C338-49C8-BEA4-0F3E50EBA4DF}" dt="2022-02-14T11:41:40.708" v="5584" actId="20577"/>
          <ac:spMkLst>
            <pc:docMk/>
            <pc:sldMk cId="1122585965" sldId="293"/>
            <ac:spMk id="3" creationId="{BA7D50DD-50D6-4153-94AB-350CE093CDD9}"/>
          </ac:spMkLst>
        </pc:spChg>
      </pc:sldChg>
      <pc:sldChg chg="modSp mod">
        <pc:chgData name="David.F.Moloney" userId="238a90ed-6d6e-4c4d-b876-412d65ab80b5" providerId="ADAL" clId="{046396F8-C338-49C8-BEA4-0F3E50EBA4DF}" dt="2022-02-14T15:39:26.052" v="6167" actId="20577"/>
        <pc:sldMkLst>
          <pc:docMk/>
          <pc:sldMk cId="2803727263" sldId="294"/>
        </pc:sldMkLst>
        <pc:spChg chg="mod">
          <ac:chgData name="David.F.Moloney" userId="238a90ed-6d6e-4c4d-b876-412d65ab80b5" providerId="ADAL" clId="{046396F8-C338-49C8-BEA4-0F3E50EBA4DF}" dt="2022-02-14T15:39:26.052" v="6167" actId="20577"/>
          <ac:spMkLst>
            <pc:docMk/>
            <pc:sldMk cId="2803727263" sldId="294"/>
            <ac:spMk id="2" creationId="{8C5C9DE3-1112-4491-9503-85E6979D1AE8}"/>
          </ac:spMkLst>
        </pc:spChg>
        <pc:graphicFrameChg chg="mod">
          <ac:chgData name="David.F.Moloney" userId="238a90ed-6d6e-4c4d-b876-412d65ab80b5" providerId="ADAL" clId="{046396F8-C338-49C8-BEA4-0F3E50EBA4DF}" dt="2022-02-11T10:33:49.028" v="5493" actId="20577"/>
          <ac:graphicFrameMkLst>
            <pc:docMk/>
            <pc:sldMk cId="2803727263" sldId="294"/>
            <ac:graphicFrameMk id="5" creationId="{A7DC6BCD-A27C-4571-9909-544DEFEBE180}"/>
          </ac:graphicFrameMkLst>
        </pc:graphicFrameChg>
      </pc:sldChg>
      <pc:sldChg chg="modSp mod">
        <pc:chgData name="David.F.Moloney" userId="238a90ed-6d6e-4c4d-b876-412d65ab80b5" providerId="ADAL" clId="{046396F8-C338-49C8-BEA4-0F3E50EBA4DF}" dt="2022-02-14T15:41:21.371" v="6208" actId="27636"/>
        <pc:sldMkLst>
          <pc:docMk/>
          <pc:sldMk cId="1464784285" sldId="296"/>
        </pc:sldMkLst>
        <pc:spChg chg="mod">
          <ac:chgData name="David.F.Moloney" userId="238a90ed-6d6e-4c4d-b876-412d65ab80b5" providerId="ADAL" clId="{046396F8-C338-49C8-BEA4-0F3E50EBA4DF}" dt="2022-02-14T15:41:21.371" v="6208" actId="27636"/>
          <ac:spMkLst>
            <pc:docMk/>
            <pc:sldMk cId="1464784285" sldId="296"/>
            <ac:spMk id="3" creationId="{BCCD00E3-3E5E-4E21-AEF7-D69D6CD7446A}"/>
          </ac:spMkLst>
        </pc:spChg>
      </pc:sldChg>
      <pc:sldChg chg="modSp mod">
        <pc:chgData name="David.F.Moloney" userId="238a90ed-6d6e-4c4d-b876-412d65ab80b5" providerId="ADAL" clId="{046396F8-C338-49C8-BEA4-0F3E50EBA4DF}" dt="2022-02-14T14:54:52.940" v="5864" actId="20577"/>
        <pc:sldMkLst>
          <pc:docMk/>
          <pc:sldMk cId="2382914283" sldId="301"/>
        </pc:sldMkLst>
        <pc:spChg chg="mod">
          <ac:chgData name="David.F.Moloney" userId="238a90ed-6d6e-4c4d-b876-412d65ab80b5" providerId="ADAL" clId="{046396F8-C338-49C8-BEA4-0F3E50EBA4DF}" dt="2022-02-14T14:54:52.940" v="5864" actId="20577"/>
          <ac:spMkLst>
            <pc:docMk/>
            <pc:sldMk cId="2382914283" sldId="301"/>
            <ac:spMk id="3" creationId="{5CA0452C-F946-4539-B7BB-3CEC2F28F760}"/>
          </ac:spMkLst>
        </pc:spChg>
      </pc:sldChg>
      <pc:sldChg chg="modSp mod">
        <pc:chgData name="David.F.Moloney" userId="238a90ed-6d6e-4c4d-b876-412d65ab80b5" providerId="ADAL" clId="{046396F8-C338-49C8-BEA4-0F3E50EBA4DF}" dt="2022-02-14T16:09:17.991" v="6365" actId="207"/>
        <pc:sldMkLst>
          <pc:docMk/>
          <pc:sldMk cId="2773583183" sldId="302"/>
        </pc:sldMkLst>
        <pc:spChg chg="mod">
          <ac:chgData name="David.F.Moloney" userId="238a90ed-6d6e-4c4d-b876-412d65ab80b5" providerId="ADAL" clId="{046396F8-C338-49C8-BEA4-0F3E50EBA4DF}" dt="2022-02-14T16:09:17.991" v="6365" actId="207"/>
          <ac:spMkLst>
            <pc:docMk/>
            <pc:sldMk cId="2773583183" sldId="302"/>
            <ac:spMk id="2" creationId="{6C31CBDE-045D-4DD0-B502-90FAB05872EE}"/>
          </ac:spMkLst>
        </pc:spChg>
      </pc:sldChg>
      <pc:sldChg chg="addSp delSp modSp mod">
        <pc:chgData name="David.F.Moloney" userId="238a90ed-6d6e-4c4d-b876-412d65ab80b5" providerId="ADAL" clId="{046396F8-C338-49C8-BEA4-0F3E50EBA4DF}" dt="2022-01-31T11:08:15.972" v="891" actId="20577"/>
        <pc:sldMkLst>
          <pc:docMk/>
          <pc:sldMk cId="3969172358" sldId="305"/>
        </pc:sldMkLst>
        <pc:spChg chg="mod">
          <ac:chgData name="David.F.Moloney" userId="238a90ed-6d6e-4c4d-b876-412d65ab80b5" providerId="ADAL" clId="{046396F8-C338-49C8-BEA4-0F3E50EBA4DF}" dt="2022-01-31T11:04:49.061" v="677" actId="20577"/>
          <ac:spMkLst>
            <pc:docMk/>
            <pc:sldMk cId="3969172358" sldId="305"/>
            <ac:spMk id="3" creationId="{7AEFDC56-8475-4CFC-98B3-0A3C4D8046C8}"/>
          </ac:spMkLst>
        </pc:spChg>
        <pc:graphicFrameChg chg="modGraphic">
          <ac:chgData name="David.F.Moloney" userId="238a90ed-6d6e-4c4d-b876-412d65ab80b5" providerId="ADAL" clId="{046396F8-C338-49C8-BEA4-0F3E50EBA4DF}" dt="2022-01-31T11:08:15.972" v="891" actId="20577"/>
          <ac:graphicFrameMkLst>
            <pc:docMk/>
            <pc:sldMk cId="3969172358" sldId="305"/>
            <ac:graphicFrameMk id="5" creationId="{06A0E147-AFB5-4F21-9F12-3A588E0E80B2}"/>
          </ac:graphicFrameMkLst>
        </pc:graphicFrameChg>
        <pc:picChg chg="add del mod modCrop">
          <ac:chgData name="David.F.Moloney" userId="238a90ed-6d6e-4c4d-b876-412d65ab80b5" providerId="ADAL" clId="{046396F8-C338-49C8-BEA4-0F3E50EBA4DF}" dt="2022-01-31T11:07:30.548" v="778" actId="21"/>
          <ac:picMkLst>
            <pc:docMk/>
            <pc:sldMk cId="3969172358" sldId="305"/>
            <ac:picMk id="4" creationId="{BF94B279-3FFD-4624-86DB-E87CFA813A60}"/>
          </ac:picMkLst>
        </pc:picChg>
        <pc:picChg chg="add mod">
          <ac:chgData name="David.F.Moloney" userId="238a90ed-6d6e-4c4d-b876-412d65ab80b5" providerId="ADAL" clId="{046396F8-C338-49C8-BEA4-0F3E50EBA4DF}" dt="2022-01-31T11:07:41.174" v="815" actId="962"/>
          <ac:picMkLst>
            <pc:docMk/>
            <pc:sldMk cId="3969172358" sldId="305"/>
            <ac:picMk id="6" creationId="{CE434F9D-5CDD-43D0-BF9F-0FAA77E60225}"/>
          </ac:picMkLst>
        </pc:picChg>
      </pc:sldChg>
      <pc:sldChg chg="modSp mod">
        <pc:chgData name="David.F.Moloney" userId="238a90ed-6d6e-4c4d-b876-412d65ab80b5" providerId="ADAL" clId="{046396F8-C338-49C8-BEA4-0F3E50EBA4DF}" dt="2022-02-09T13:38:56.304" v="1628" actId="20577"/>
        <pc:sldMkLst>
          <pc:docMk/>
          <pc:sldMk cId="2090964095" sldId="322"/>
        </pc:sldMkLst>
        <pc:spChg chg="mod">
          <ac:chgData name="David.F.Moloney" userId="238a90ed-6d6e-4c4d-b876-412d65ab80b5" providerId="ADAL" clId="{046396F8-C338-49C8-BEA4-0F3E50EBA4DF}" dt="2022-02-09T13:38:56.304" v="1628" actId="20577"/>
          <ac:spMkLst>
            <pc:docMk/>
            <pc:sldMk cId="2090964095" sldId="322"/>
            <ac:spMk id="2" creationId="{F12B9ACA-AD51-774C-A294-C5FDA8734BC9}"/>
          </ac:spMkLst>
        </pc:spChg>
      </pc:sldChg>
      <pc:sldChg chg="modSp mod">
        <pc:chgData name="David.F.Moloney" userId="238a90ed-6d6e-4c4d-b876-412d65ab80b5" providerId="ADAL" clId="{046396F8-C338-49C8-BEA4-0F3E50EBA4DF}" dt="2022-02-10T14:02:47.372" v="4222" actId="20577"/>
        <pc:sldMkLst>
          <pc:docMk/>
          <pc:sldMk cId="1370515182" sldId="325"/>
        </pc:sldMkLst>
        <pc:spChg chg="mod">
          <ac:chgData name="David.F.Moloney" userId="238a90ed-6d6e-4c4d-b876-412d65ab80b5" providerId="ADAL" clId="{046396F8-C338-49C8-BEA4-0F3E50EBA4DF}" dt="2022-02-10T14:00:32.925" v="4001" actId="20577"/>
          <ac:spMkLst>
            <pc:docMk/>
            <pc:sldMk cId="1370515182" sldId="325"/>
            <ac:spMk id="2" creationId="{9D2AC97D-7E29-C043-AF7C-BFF4431C6550}"/>
          </ac:spMkLst>
        </pc:spChg>
        <pc:spChg chg="mod">
          <ac:chgData name="David.F.Moloney" userId="238a90ed-6d6e-4c4d-b876-412d65ab80b5" providerId="ADAL" clId="{046396F8-C338-49C8-BEA4-0F3E50EBA4DF}" dt="2022-02-10T14:02:47.372" v="4222" actId="20577"/>
          <ac:spMkLst>
            <pc:docMk/>
            <pc:sldMk cId="1370515182" sldId="325"/>
            <ac:spMk id="3" creationId="{FC4C6D73-1F54-7D44-BB28-ED3B28E8336E}"/>
          </ac:spMkLst>
        </pc:spChg>
      </pc:sldChg>
      <pc:sldChg chg="modSp mod">
        <pc:chgData name="David.F.Moloney" userId="238a90ed-6d6e-4c4d-b876-412d65ab80b5" providerId="ADAL" clId="{046396F8-C338-49C8-BEA4-0F3E50EBA4DF}" dt="2022-01-31T11:09:27.168" v="937" actId="20577"/>
        <pc:sldMkLst>
          <pc:docMk/>
          <pc:sldMk cId="2017463619" sldId="326"/>
        </pc:sldMkLst>
        <pc:spChg chg="mod">
          <ac:chgData name="David.F.Moloney" userId="238a90ed-6d6e-4c4d-b876-412d65ab80b5" providerId="ADAL" clId="{046396F8-C338-49C8-BEA4-0F3E50EBA4DF}" dt="2022-01-31T11:09:27.168" v="937" actId="20577"/>
          <ac:spMkLst>
            <pc:docMk/>
            <pc:sldMk cId="2017463619" sldId="326"/>
            <ac:spMk id="2" creationId="{B32036F7-0DDC-4C19-AE80-AA311D79A042}"/>
          </ac:spMkLst>
        </pc:spChg>
      </pc:sldChg>
      <pc:sldChg chg="addSp delSp modSp mod">
        <pc:chgData name="David.F.Moloney" userId="238a90ed-6d6e-4c4d-b876-412d65ab80b5" providerId="ADAL" clId="{046396F8-C338-49C8-BEA4-0F3E50EBA4DF}" dt="2022-02-14T14:24:11.039" v="5811"/>
        <pc:sldMkLst>
          <pc:docMk/>
          <pc:sldMk cId="2184018658" sldId="327"/>
        </pc:sldMkLst>
        <pc:spChg chg="mod">
          <ac:chgData name="David.F.Moloney" userId="238a90ed-6d6e-4c4d-b876-412d65ab80b5" providerId="ADAL" clId="{046396F8-C338-49C8-BEA4-0F3E50EBA4DF}" dt="2022-01-31T11:09:35.489" v="948" actId="20577"/>
          <ac:spMkLst>
            <pc:docMk/>
            <pc:sldMk cId="2184018658" sldId="327"/>
            <ac:spMk id="2" creationId="{CD7256E2-6877-4460-9FC9-D3B972AD9F6B}"/>
          </ac:spMkLst>
        </pc:spChg>
        <pc:spChg chg="del">
          <ac:chgData name="David.F.Moloney" userId="238a90ed-6d6e-4c4d-b876-412d65ab80b5" providerId="ADAL" clId="{046396F8-C338-49C8-BEA4-0F3E50EBA4DF}" dt="2022-01-31T11:11:06.214" v="998" actId="931"/>
          <ac:spMkLst>
            <pc:docMk/>
            <pc:sldMk cId="2184018658" sldId="327"/>
            <ac:spMk id="4" creationId="{092DC4C7-52E9-4319-AD45-B2115119592D}"/>
          </ac:spMkLst>
        </pc:spChg>
        <pc:spChg chg="add mod">
          <ac:chgData name="David.F.Moloney" userId="238a90ed-6d6e-4c4d-b876-412d65ab80b5" providerId="ADAL" clId="{046396F8-C338-49C8-BEA4-0F3E50EBA4DF}" dt="2022-02-14T14:24:11.039" v="5811"/>
          <ac:spMkLst>
            <pc:docMk/>
            <pc:sldMk cId="2184018658" sldId="327"/>
            <ac:spMk id="4" creationId="{57A7FA65-4333-4D3E-B588-CB7655F12308}"/>
          </ac:spMkLst>
        </pc:spChg>
        <pc:picChg chg="add mod">
          <ac:chgData name="David.F.Moloney" userId="238a90ed-6d6e-4c4d-b876-412d65ab80b5" providerId="ADAL" clId="{046396F8-C338-49C8-BEA4-0F3E50EBA4DF}" dt="2022-01-31T11:11:35.283" v="1009" actId="962"/>
          <ac:picMkLst>
            <pc:docMk/>
            <pc:sldMk cId="2184018658" sldId="327"/>
            <ac:picMk id="5" creationId="{1DA1376B-2699-4A7E-ABC6-2C2D5E9F1DB2}"/>
          </ac:picMkLst>
        </pc:picChg>
      </pc:sldChg>
      <pc:sldChg chg="modSp mod">
        <pc:chgData name="David.F.Moloney" userId="238a90ed-6d6e-4c4d-b876-412d65ab80b5" providerId="ADAL" clId="{046396F8-C338-49C8-BEA4-0F3E50EBA4DF}" dt="2022-02-09T15:21:10.327" v="2908" actId="20577"/>
        <pc:sldMkLst>
          <pc:docMk/>
          <pc:sldMk cId="561110289" sldId="328"/>
        </pc:sldMkLst>
        <pc:spChg chg="mod">
          <ac:chgData name="David.F.Moloney" userId="238a90ed-6d6e-4c4d-b876-412d65ab80b5" providerId="ADAL" clId="{046396F8-C338-49C8-BEA4-0F3E50EBA4DF}" dt="2022-02-09T15:21:10.327" v="2908" actId="20577"/>
          <ac:spMkLst>
            <pc:docMk/>
            <pc:sldMk cId="561110289" sldId="328"/>
            <ac:spMk id="2" creationId="{B32036F7-0DDC-4C19-AE80-AA311D79A042}"/>
          </ac:spMkLst>
        </pc:spChg>
      </pc:sldChg>
      <pc:sldChg chg="addSp delSp modSp mod setBg">
        <pc:chgData name="David.F.Moloney" userId="238a90ed-6d6e-4c4d-b876-412d65ab80b5" providerId="ADAL" clId="{046396F8-C338-49C8-BEA4-0F3E50EBA4DF}" dt="2022-02-14T14:58:38.398" v="5913" actId="1076"/>
        <pc:sldMkLst>
          <pc:docMk/>
          <pc:sldMk cId="584599928" sldId="329"/>
        </pc:sldMkLst>
        <pc:spChg chg="mod">
          <ac:chgData name="David.F.Moloney" userId="238a90ed-6d6e-4c4d-b876-412d65ab80b5" providerId="ADAL" clId="{046396F8-C338-49C8-BEA4-0F3E50EBA4DF}" dt="2022-02-14T11:38:30.993" v="5532" actId="207"/>
          <ac:spMkLst>
            <pc:docMk/>
            <pc:sldMk cId="584599928" sldId="329"/>
            <ac:spMk id="2" creationId="{CD7256E2-6877-4460-9FC9-D3B972AD9F6B}"/>
          </ac:spMkLst>
        </pc:spChg>
        <pc:spChg chg="del">
          <ac:chgData name="David.F.Moloney" userId="238a90ed-6d6e-4c4d-b876-412d65ab80b5" providerId="ADAL" clId="{046396F8-C338-49C8-BEA4-0F3E50EBA4DF}" dt="2022-01-31T11:13:14.085" v="1040" actId="1032"/>
          <ac:spMkLst>
            <pc:docMk/>
            <pc:sldMk cId="584599928" sldId="329"/>
            <ac:spMk id="4" creationId="{2EB4FC7C-9354-4384-B5CC-B33C5052EB0B}"/>
          </ac:spMkLst>
        </pc:spChg>
        <pc:spChg chg="add del mod">
          <ac:chgData name="David.F.Moloney" userId="238a90ed-6d6e-4c4d-b876-412d65ab80b5" providerId="ADAL" clId="{046396F8-C338-49C8-BEA4-0F3E50EBA4DF}" dt="2022-02-11T14:48:18.464" v="5523" actId="478"/>
          <ac:spMkLst>
            <pc:docMk/>
            <pc:sldMk cId="584599928" sldId="329"/>
            <ac:spMk id="5" creationId="{2E1D937D-F8CC-4068-ABAE-A69E7B0F49AA}"/>
          </ac:spMkLst>
        </pc:spChg>
        <pc:spChg chg="add del mod">
          <ac:chgData name="David.F.Moloney" userId="238a90ed-6d6e-4c4d-b876-412d65ab80b5" providerId="ADAL" clId="{046396F8-C338-49C8-BEA4-0F3E50EBA4DF}" dt="2022-02-09T15:25:30.952" v="2995" actId="22"/>
          <ac:spMkLst>
            <pc:docMk/>
            <pc:sldMk cId="584599928" sldId="329"/>
            <ac:spMk id="6" creationId="{7B736E3A-194F-4783-BE50-A7377CD3F949}"/>
          </ac:spMkLst>
        </pc:spChg>
        <pc:spChg chg="add">
          <ac:chgData name="David.F.Moloney" userId="238a90ed-6d6e-4c4d-b876-412d65ab80b5" providerId="ADAL" clId="{046396F8-C338-49C8-BEA4-0F3E50EBA4DF}" dt="2022-02-09T15:25:36.029" v="2996" actId="26606"/>
          <ac:spMkLst>
            <pc:docMk/>
            <pc:sldMk cId="584599928" sldId="329"/>
            <ac:spMk id="9" creationId="{8D06CE56-3881-4ADA-8CEF-D18B02C242A3}"/>
          </ac:spMkLst>
        </pc:spChg>
        <pc:spChg chg="add">
          <ac:chgData name="David.F.Moloney" userId="238a90ed-6d6e-4c4d-b876-412d65ab80b5" providerId="ADAL" clId="{046396F8-C338-49C8-BEA4-0F3E50EBA4DF}" dt="2022-02-09T15:25:36.029" v="2996" actId="26606"/>
          <ac:spMkLst>
            <pc:docMk/>
            <pc:sldMk cId="584599928" sldId="329"/>
            <ac:spMk id="11" creationId="{79F3C543-62EC-4433-9C93-A2CD8764E9B4}"/>
          </ac:spMkLst>
        </pc:spChg>
        <pc:spChg chg="add">
          <ac:chgData name="David.F.Moloney" userId="238a90ed-6d6e-4c4d-b876-412d65ab80b5" providerId="ADAL" clId="{046396F8-C338-49C8-BEA4-0F3E50EBA4DF}" dt="2022-02-09T15:25:36.029" v="2996" actId="26606"/>
          <ac:spMkLst>
            <pc:docMk/>
            <pc:sldMk cId="584599928" sldId="329"/>
            <ac:spMk id="13" creationId="{5DCB5928-DC7D-4612-9922-441966E15627}"/>
          </ac:spMkLst>
        </pc:spChg>
        <pc:spChg chg="add">
          <ac:chgData name="David.F.Moloney" userId="238a90ed-6d6e-4c4d-b876-412d65ab80b5" providerId="ADAL" clId="{046396F8-C338-49C8-BEA4-0F3E50EBA4DF}" dt="2022-02-09T15:25:36.029" v="2996" actId="26606"/>
          <ac:spMkLst>
            <pc:docMk/>
            <pc:sldMk cId="584599928" sldId="329"/>
            <ac:spMk id="15" creationId="{682C1161-1736-45EC-99B7-33F3CAE9D517}"/>
          </ac:spMkLst>
        </pc:spChg>
        <pc:spChg chg="add">
          <ac:chgData name="David.F.Moloney" userId="238a90ed-6d6e-4c4d-b876-412d65ab80b5" providerId="ADAL" clId="{046396F8-C338-49C8-BEA4-0F3E50EBA4DF}" dt="2022-02-09T15:25:36.029" v="2996" actId="26606"/>
          <ac:spMkLst>
            <pc:docMk/>
            <pc:sldMk cId="584599928" sldId="329"/>
            <ac:spMk id="17" creationId="{84D4DDB8-B68F-45B0-9F62-C4279996F672}"/>
          </ac:spMkLst>
        </pc:spChg>
        <pc:spChg chg="add">
          <ac:chgData name="David.F.Moloney" userId="238a90ed-6d6e-4c4d-b876-412d65ab80b5" providerId="ADAL" clId="{046396F8-C338-49C8-BEA4-0F3E50EBA4DF}" dt="2022-02-09T15:25:36.029" v="2996" actId="26606"/>
          <ac:spMkLst>
            <pc:docMk/>
            <pc:sldMk cId="584599928" sldId="329"/>
            <ac:spMk id="19" creationId="{AF2F604E-43BE-4DC3-B983-E071523364F8}"/>
          </ac:spMkLst>
        </pc:spChg>
        <pc:spChg chg="add">
          <ac:chgData name="David.F.Moloney" userId="238a90ed-6d6e-4c4d-b876-412d65ab80b5" providerId="ADAL" clId="{046396F8-C338-49C8-BEA4-0F3E50EBA4DF}" dt="2022-02-09T15:25:36.029" v="2996" actId="26606"/>
          <ac:spMkLst>
            <pc:docMk/>
            <pc:sldMk cId="584599928" sldId="329"/>
            <ac:spMk id="21" creationId="{08C9B587-E65E-4B52-B37C-ABEBB6E87928}"/>
          </ac:spMkLst>
        </pc:spChg>
        <pc:graphicFrameChg chg="add del mod modGraphic">
          <ac:chgData name="David.F.Moloney" userId="238a90ed-6d6e-4c4d-b876-412d65ab80b5" providerId="ADAL" clId="{046396F8-C338-49C8-BEA4-0F3E50EBA4DF}" dt="2022-01-31T11:14:49.774" v="1058" actId="21"/>
          <ac:graphicFrameMkLst>
            <pc:docMk/>
            <pc:sldMk cId="584599928" sldId="329"/>
            <ac:graphicFrameMk id="3" creationId="{F55CB16D-357D-47B4-B6DE-93E663410A81}"/>
          </ac:graphicFrameMkLst>
        </pc:graphicFrameChg>
        <pc:picChg chg="add del mod ord">
          <ac:chgData name="David.F.Moloney" userId="238a90ed-6d6e-4c4d-b876-412d65ab80b5" providerId="ADAL" clId="{046396F8-C338-49C8-BEA4-0F3E50EBA4DF}" dt="2022-02-14T14:58:38.398" v="5913" actId="1076"/>
          <ac:picMkLst>
            <pc:docMk/>
            <pc:sldMk cId="584599928" sldId="329"/>
            <ac:picMk id="4" creationId="{CAF5CBD8-5CAD-4C7D-BF88-B7715A57B0B0}"/>
          </ac:picMkLst>
        </pc:picChg>
        <pc:picChg chg="add del">
          <ac:chgData name="David.F.Moloney" userId="238a90ed-6d6e-4c4d-b876-412d65ab80b5" providerId="ADAL" clId="{046396F8-C338-49C8-BEA4-0F3E50EBA4DF}" dt="2022-02-11T14:48:17.396" v="5522" actId="22"/>
          <ac:picMkLst>
            <pc:docMk/>
            <pc:sldMk cId="584599928" sldId="329"/>
            <ac:picMk id="7" creationId="{FBB7F3E5-D169-4540-BC9E-4DA6C72F90FF}"/>
          </ac:picMkLst>
        </pc:picChg>
      </pc:sldChg>
      <pc:sldChg chg="addSp delSp modSp del mod ord">
        <pc:chgData name="David.F.Moloney" userId="238a90ed-6d6e-4c4d-b876-412d65ab80b5" providerId="ADAL" clId="{046396F8-C338-49C8-BEA4-0F3E50EBA4DF}" dt="2022-02-11T14:48:37.456" v="5528" actId="47"/>
        <pc:sldMkLst>
          <pc:docMk/>
          <pc:sldMk cId="2010685873" sldId="330"/>
        </pc:sldMkLst>
        <pc:spChg chg="del mod">
          <ac:chgData name="David.F.Moloney" userId="238a90ed-6d6e-4c4d-b876-412d65ab80b5" providerId="ADAL" clId="{046396F8-C338-49C8-BEA4-0F3E50EBA4DF}" dt="2022-02-09T15:24:31.705" v="2987" actId="478"/>
          <ac:spMkLst>
            <pc:docMk/>
            <pc:sldMk cId="2010685873" sldId="330"/>
            <ac:spMk id="2" creationId="{68565352-4F96-FE4B-98C2-A7829B66C168}"/>
          </ac:spMkLst>
        </pc:spChg>
        <pc:spChg chg="mod">
          <ac:chgData name="David.F.Moloney" userId="238a90ed-6d6e-4c4d-b876-412d65ab80b5" providerId="ADAL" clId="{046396F8-C338-49C8-BEA4-0F3E50EBA4DF}" dt="2022-02-11T14:47:04.325" v="5516" actId="21"/>
          <ac:spMkLst>
            <pc:docMk/>
            <pc:sldMk cId="2010685873" sldId="330"/>
            <ac:spMk id="3" creationId="{BCCD00E3-3E5E-4E21-AEF7-D69D6CD7446A}"/>
          </ac:spMkLst>
        </pc:spChg>
        <pc:spChg chg="add del mod">
          <ac:chgData name="David.F.Moloney" userId="238a90ed-6d6e-4c4d-b876-412d65ab80b5" providerId="ADAL" clId="{046396F8-C338-49C8-BEA4-0F3E50EBA4DF}" dt="2022-02-09T15:24:35.040" v="2990" actId="478"/>
          <ac:spMkLst>
            <pc:docMk/>
            <pc:sldMk cId="2010685873" sldId="330"/>
            <ac:spMk id="7" creationId="{57B6D6C7-C2A0-4610-AC44-EBB28D2A4764}"/>
          </ac:spMkLst>
        </pc:spChg>
        <pc:spChg chg="add">
          <ac:chgData name="David.F.Moloney" userId="238a90ed-6d6e-4c4d-b876-412d65ab80b5" providerId="ADAL" clId="{046396F8-C338-49C8-BEA4-0F3E50EBA4DF}" dt="2022-02-09T13:51:30.578" v="1940" actId="26606"/>
          <ac:spMkLst>
            <pc:docMk/>
            <pc:sldMk cId="2010685873" sldId="330"/>
            <ac:spMk id="10" creationId="{0B9EE3F3-89B7-43C3-8651-C4C96830993D}"/>
          </ac:spMkLst>
        </pc:spChg>
        <pc:spChg chg="add mod">
          <ac:chgData name="David.F.Moloney" userId="238a90ed-6d6e-4c4d-b876-412d65ab80b5" providerId="ADAL" clId="{046396F8-C338-49C8-BEA4-0F3E50EBA4DF}" dt="2022-02-09T15:24:53.717" v="2994" actId="1076"/>
          <ac:spMkLst>
            <pc:docMk/>
            <pc:sldMk cId="2010685873" sldId="330"/>
            <ac:spMk id="11" creationId="{B0BD5306-5927-4050-A37B-2208D15F7AED}"/>
          </ac:spMkLst>
        </pc:spChg>
        <pc:spChg chg="add">
          <ac:chgData name="David.F.Moloney" userId="238a90ed-6d6e-4c4d-b876-412d65ab80b5" providerId="ADAL" clId="{046396F8-C338-49C8-BEA4-0F3E50EBA4DF}" dt="2022-02-09T13:51:30.578" v="1940" actId="26606"/>
          <ac:spMkLst>
            <pc:docMk/>
            <pc:sldMk cId="2010685873" sldId="330"/>
            <ac:spMk id="12" creationId="{33AE4636-AEEC-45D6-84D4-7AC2DA48ECF8}"/>
          </ac:spMkLst>
        </pc:spChg>
        <pc:spChg chg="add">
          <ac:chgData name="David.F.Moloney" userId="238a90ed-6d6e-4c4d-b876-412d65ab80b5" providerId="ADAL" clId="{046396F8-C338-49C8-BEA4-0F3E50EBA4DF}" dt="2022-02-09T13:51:30.578" v="1940" actId="26606"/>
          <ac:spMkLst>
            <pc:docMk/>
            <pc:sldMk cId="2010685873" sldId="330"/>
            <ac:spMk id="14" creationId="{8D9CE0F4-2EB2-4F1F-8AAC-DB3571D9FE10}"/>
          </ac:spMkLst>
        </pc:spChg>
        <pc:picChg chg="add mod">
          <ac:chgData name="David.F.Moloney" userId="238a90ed-6d6e-4c4d-b876-412d65ab80b5" providerId="ADAL" clId="{046396F8-C338-49C8-BEA4-0F3E50EBA4DF}" dt="2022-02-09T15:06:12.238" v="2783" actId="962"/>
          <ac:picMkLst>
            <pc:docMk/>
            <pc:sldMk cId="2010685873" sldId="330"/>
            <ac:picMk id="5" creationId="{809B0DEB-BFA2-4681-BEA6-92269F1D3EEC}"/>
          </ac:picMkLst>
        </pc:picChg>
      </pc:sldChg>
      <pc:sldChg chg="modSp mod">
        <pc:chgData name="David.F.Moloney" userId="238a90ed-6d6e-4c4d-b876-412d65ab80b5" providerId="ADAL" clId="{046396F8-C338-49C8-BEA4-0F3E50EBA4DF}" dt="2022-01-31T10:38:23.137" v="4" actId="3626"/>
        <pc:sldMkLst>
          <pc:docMk/>
          <pc:sldMk cId="3555020798" sldId="365"/>
        </pc:sldMkLst>
        <pc:spChg chg="mod">
          <ac:chgData name="David.F.Moloney" userId="238a90ed-6d6e-4c4d-b876-412d65ab80b5" providerId="ADAL" clId="{046396F8-C338-49C8-BEA4-0F3E50EBA4DF}" dt="2022-01-31T10:38:23.137" v="4" actId="3626"/>
          <ac:spMkLst>
            <pc:docMk/>
            <pc:sldMk cId="3555020798" sldId="365"/>
            <ac:spMk id="3" creationId="{619E63D2-F6DD-474C-B47C-5B1DA0E7F266}"/>
          </ac:spMkLst>
        </pc:spChg>
      </pc:sldChg>
      <pc:sldChg chg="addSp delSp modSp add mod modClrScheme modAnim modShow chgLayout">
        <pc:chgData name="David.F.Moloney" userId="238a90ed-6d6e-4c4d-b876-412d65ab80b5" providerId="ADAL" clId="{046396F8-C338-49C8-BEA4-0F3E50EBA4DF}" dt="2022-02-14T14:24:23.976" v="5812"/>
        <pc:sldMkLst>
          <pc:docMk/>
          <pc:sldMk cId="2485467698" sldId="367"/>
        </pc:sldMkLst>
        <pc:spChg chg="del mod ord">
          <ac:chgData name="David.F.Moloney" userId="238a90ed-6d6e-4c4d-b876-412d65ab80b5" providerId="ADAL" clId="{046396F8-C338-49C8-BEA4-0F3E50EBA4DF}" dt="2022-01-31T11:16:18.072" v="1063" actId="478"/>
          <ac:spMkLst>
            <pc:docMk/>
            <pc:sldMk cId="2485467698" sldId="367"/>
            <ac:spMk id="2" creationId="{CD7256E2-6877-4460-9FC9-D3B972AD9F6B}"/>
          </ac:spMkLst>
        </pc:spChg>
        <pc:spChg chg="add mod">
          <ac:chgData name="David.F.Moloney" userId="238a90ed-6d6e-4c4d-b876-412d65ab80b5" providerId="ADAL" clId="{046396F8-C338-49C8-BEA4-0F3E50EBA4DF}" dt="2022-02-14T14:24:23.976" v="5812"/>
          <ac:spMkLst>
            <pc:docMk/>
            <pc:sldMk cId="2485467698" sldId="367"/>
            <ac:spMk id="3" creationId="{0769496D-42F1-46AF-B788-A654AF7986D8}"/>
          </ac:spMkLst>
        </pc:spChg>
        <pc:spChg chg="del mod">
          <ac:chgData name="David.F.Moloney" userId="238a90ed-6d6e-4c4d-b876-412d65ab80b5" providerId="ADAL" clId="{046396F8-C338-49C8-BEA4-0F3E50EBA4DF}" dt="2022-01-31T11:14:54.514" v="1060"/>
          <ac:spMkLst>
            <pc:docMk/>
            <pc:sldMk cId="2485467698" sldId="367"/>
            <ac:spMk id="4" creationId="{092DC4C7-52E9-4319-AD45-B2115119592D}"/>
          </ac:spMkLst>
        </pc:spChg>
        <pc:graphicFrameChg chg="add del mod modGraphic">
          <ac:chgData name="David.F.Moloney" userId="238a90ed-6d6e-4c4d-b876-412d65ab80b5" providerId="ADAL" clId="{046396F8-C338-49C8-BEA4-0F3E50EBA4DF}" dt="2022-02-09T16:21:27.698" v="3328" actId="478"/>
          <ac:graphicFrameMkLst>
            <pc:docMk/>
            <pc:sldMk cId="2485467698" sldId="367"/>
            <ac:graphicFrameMk id="3" creationId="{9BD12FE3-DB14-4F41-8B77-128B8664A2F7}"/>
          </ac:graphicFrameMkLst>
        </pc:graphicFrameChg>
        <pc:graphicFrameChg chg="add del mod ord">
          <ac:chgData name="David.F.Moloney" userId="238a90ed-6d6e-4c4d-b876-412d65ab80b5" providerId="ADAL" clId="{046396F8-C338-49C8-BEA4-0F3E50EBA4DF}" dt="2022-01-31T11:17:51" v="1152" actId="478"/>
          <ac:graphicFrameMkLst>
            <pc:docMk/>
            <pc:sldMk cId="2485467698" sldId="367"/>
            <ac:graphicFrameMk id="5" creationId="{57FA0638-2A30-49BD-8633-4C8A8CB7EC4C}"/>
          </ac:graphicFrameMkLst>
        </pc:graphicFrameChg>
        <pc:picChg chg="add mod">
          <ac:chgData name="David.F.Moloney" userId="238a90ed-6d6e-4c4d-b876-412d65ab80b5" providerId="ADAL" clId="{046396F8-C338-49C8-BEA4-0F3E50EBA4DF}" dt="2022-02-09T16:23:47.841" v="3334" actId="1076"/>
          <ac:picMkLst>
            <pc:docMk/>
            <pc:sldMk cId="2485467698" sldId="367"/>
            <ac:picMk id="2" creationId="{D23233F3-0FE1-4F90-AFBF-0FF8E9C17D97}"/>
          </ac:picMkLst>
        </pc:picChg>
      </pc:sldChg>
      <pc:sldChg chg="addSp modSp new mod ord">
        <pc:chgData name="David.F.Moloney" userId="238a90ed-6d6e-4c4d-b876-412d65ab80b5" providerId="ADAL" clId="{046396F8-C338-49C8-BEA4-0F3E50EBA4DF}" dt="2022-02-11T10:10:33.176" v="5221" actId="20577"/>
        <pc:sldMkLst>
          <pc:docMk/>
          <pc:sldMk cId="1420285329" sldId="368"/>
        </pc:sldMkLst>
        <pc:spChg chg="mod">
          <ac:chgData name="David.F.Moloney" userId="238a90ed-6d6e-4c4d-b876-412d65ab80b5" providerId="ADAL" clId="{046396F8-C338-49C8-BEA4-0F3E50EBA4DF}" dt="2022-02-11T10:10:33.176" v="5221" actId="20577"/>
          <ac:spMkLst>
            <pc:docMk/>
            <pc:sldMk cId="1420285329" sldId="368"/>
            <ac:spMk id="2" creationId="{F455A858-AF28-4EDF-8A62-77F901473E01}"/>
          </ac:spMkLst>
        </pc:spChg>
        <pc:spChg chg="mod">
          <ac:chgData name="David.F.Moloney" userId="238a90ed-6d6e-4c4d-b876-412d65ab80b5" providerId="ADAL" clId="{046396F8-C338-49C8-BEA4-0F3E50EBA4DF}" dt="2022-02-10T16:05:00.693" v="4982" actId="207"/>
          <ac:spMkLst>
            <pc:docMk/>
            <pc:sldMk cId="1420285329" sldId="368"/>
            <ac:spMk id="3" creationId="{B230C613-4AD9-4C3B-9ED8-29F60BC57BA3}"/>
          </ac:spMkLst>
        </pc:spChg>
        <pc:picChg chg="add mod">
          <ac:chgData name="David.F.Moloney" userId="238a90ed-6d6e-4c4d-b876-412d65ab80b5" providerId="ADAL" clId="{046396F8-C338-49C8-BEA4-0F3E50EBA4DF}" dt="2022-02-02T13:54:21.905" v="1501" actId="1076"/>
          <ac:picMkLst>
            <pc:docMk/>
            <pc:sldMk cId="1420285329" sldId="368"/>
            <ac:picMk id="5" creationId="{0D5A4FF1-7323-4D6E-AA78-A49FA1D72696}"/>
          </ac:picMkLst>
        </pc:picChg>
        <pc:picChg chg="add mod">
          <ac:chgData name="David.F.Moloney" userId="238a90ed-6d6e-4c4d-b876-412d65ab80b5" providerId="ADAL" clId="{046396F8-C338-49C8-BEA4-0F3E50EBA4DF}" dt="2022-02-10T16:13:29.344" v="5064" actId="1076"/>
          <ac:picMkLst>
            <pc:docMk/>
            <pc:sldMk cId="1420285329" sldId="368"/>
            <ac:picMk id="7170" creationId="{5357E997-B641-4B23-86B1-B5A1FB077773}"/>
          </ac:picMkLst>
        </pc:picChg>
      </pc:sldChg>
      <pc:sldChg chg="addSp delSp modSp add mod modAnim">
        <pc:chgData name="David.F.Moloney" userId="238a90ed-6d6e-4c4d-b876-412d65ab80b5" providerId="ADAL" clId="{046396F8-C338-49C8-BEA4-0F3E50EBA4DF}" dt="2022-02-14T15:21:38.385" v="6043"/>
        <pc:sldMkLst>
          <pc:docMk/>
          <pc:sldMk cId="2351315666" sldId="369"/>
        </pc:sldMkLst>
        <pc:spChg chg="add mod">
          <ac:chgData name="David.F.Moloney" userId="238a90ed-6d6e-4c4d-b876-412d65ab80b5" providerId="ADAL" clId="{046396F8-C338-49C8-BEA4-0F3E50EBA4DF}" dt="2022-02-14T14:57:29.109" v="5892" actId="113"/>
          <ac:spMkLst>
            <pc:docMk/>
            <pc:sldMk cId="2351315666" sldId="369"/>
            <ac:spMk id="2" creationId="{A2E913DD-B0A6-4FDF-A66D-D0CD907F7400}"/>
          </ac:spMkLst>
        </pc:spChg>
        <pc:spChg chg="add mod">
          <ac:chgData name="David.F.Moloney" userId="238a90ed-6d6e-4c4d-b876-412d65ab80b5" providerId="ADAL" clId="{046396F8-C338-49C8-BEA4-0F3E50EBA4DF}" dt="2022-02-14T14:57:38.458" v="5896" actId="20577"/>
          <ac:spMkLst>
            <pc:docMk/>
            <pc:sldMk cId="2351315666" sldId="369"/>
            <ac:spMk id="9" creationId="{C7245DE3-2617-47DB-9CE7-515F8850D10E}"/>
          </ac:spMkLst>
        </pc:spChg>
        <pc:graphicFrameChg chg="del mod">
          <ac:chgData name="David.F.Moloney" userId="238a90ed-6d6e-4c4d-b876-412d65ab80b5" providerId="ADAL" clId="{046396F8-C338-49C8-BEA4-0F3E50EBA4DF}" dt="2022-02-09T13:32:39.702" v="1512" actId="478"/>
          <ac:graphicFrameMkLst>
            <pc:docMk/>
            <pc:sldMk cId="2351315666" sldId="369"/>
            <ac:graphicFrameMk id="3" creationId="{9BD12FE3-DB14-4F41-8B77-128B8664A2F7}"/>
          </ac:graphicFrameMkLst>
        </pc:graphicFrameChg>
        <pc:picChg chg="add mod">
          <ac:chgData name="David.F.Moloney" userId="238a90ed-6d6e-4c4d-b876-412d65ab80b5" providerId="ADAL" clId="{046396F8-C338-49C8-BEA4-0F3E50EBA4DF}" dt="2022-02-09T13:36:35.508" v="1559" actId="14100"/>
          <ac:picMkLst>
            <pc:docMk/>
            <pc:sldMk cId="2351315666" sldId="369"/>
            <ac:picMk id="4" creationId="{968732D8-539F-4088-932D-4C483ED345EF}"/>
          </ac:picMkLst>
        </pc:picChg>
        <pc:picChg chg="add mod">
          <ac:chgData name="David.F.Moloney" userId="238a90ed-6d6e-4c4d-b876-412d65ab80b5" providerId="ADAL" clId="{046396F8-C338-49C8-BEA4-0F3E50EBA4DF}" dt="2022-02-09T13:36:31.918" v="1558" actId="1076"/>
          <ac:picMkLst>
            <pc:docMk/>
            <pc:sldMk cId="2351315666" sldId="369"/>
            <ac:picMk id="6" creationId="{47085D6F-49C9-4EE3-8C9C-BC4629F7041E}"/>
          </ac:picMkLst>
        </pc:picChg>
        <pc:picChg chg="add mod">
          <ac:chgData name="David.F.Moloney" userId="238a90ed-6d6e-4c4d-b876-412d65ab80b5" providerId="ADAL" clId="{046396F8-C338-49C8-BEA4-0F3E50EBA4DF}" dt="2022-02-09T13:36:43.375" v="1560" actId="1076"/>
          <ac:picMkLst>
            <pc:docMk/>
            <pc:sldMk cId="2351315666" sldId="369"/>
            <ac:picMk id="8" creationId="{E13FB887-13D3-40D2-9631-B160E8AC7280}"/>
          </ac:picMkLst>
        </pc:picChg>
        <pc:picChg chg="add mod">
          <ac:chgData name="David.F.Moloney" userId="238a90ed-6d6e-4c4d-b876-412d65ab80b5" providerId="ADAL" clId="{046396F8-C338-49C8-BEA4-0F3E50EBA4DF}" dt="2022-02-09T13:36:26.502" v="1557" actId="552"/>
          <ac:picMkLst>
            <pc:docMk/>
            <pc:sldMk cId="2351315666" sldId="369"/>
            <ac:picMk id="10" creationId="{502EA364-FFCC-4656-9055-C20C96080F25}"/>
          </ac:picMkLst>
        </pc:picChg>
        <pc:picChg chg="add mod">
          <ac:chgData name="David.F.Moloney" userId="238a90ed-6d6e-4c4d-b876-412d65ab80b5" providerId="ADAL" clId="{046396F8-C338-49C8-BEA4-0F3E50EBA4DF}" dt="2022-02-09T13:36:50.099" v="1562" actId="1076"/>
          <ac:picMkLst>
            <pc:docMk/>
            <pc:sldMk cId="2351315666" sldId="369"/>
            <ac:picMk id="12" creationId="{002270F7-5BAD-4149-82A3-56F05FBB015A}"/>
          </ac:picMkLst>
        </pc:picChg>
        <pc:picChg chg="add mod">
          <ac:chgData name="David.F.Moloney" userId="238a90ed-6d6e-4c4d-b876-412d65ab80b5" providerId="ADAL" clId="{046396F8-C338-49C8-BEA4-0F3E50EBA4DF}" dt="2022-02-09T13:36:46.600" v="1561" actId="1076"/>
          <ac:picMkLst>
            <pc:docMk/>
            <pc:sldMk cId="2351315666" sldId="369"/>
            <ac:picMk id="14" creationId="{0639A13E-F112-47D8-BA40-FA057B0D249E}"/>
          </ac:picMkLst>
        </pc:picChg>
      </pc:sldChg>
      <pc:sldChg chg="addSp delSp modSp new del mod setBg">
        <pc:chgData name="David.F.Moloney" userId="238a90ed-6d6e-4c4d-b876-412d65ab80b5" providerId="ADAL" clId="{046396F8-C338-49C8-BEA4-0F3E50EBA4DF}" dt="2022-02-11T14:15:30.620" v="5507" actId="47"/>
        <pc:sldMkLst>
          <pc:docMk/>
          <pc:sldMk cId="63725883" sldId="370"/>
        </pc:sldMkLst>
        <pc:spChg chg="add del">
          <ac:chgData name="David.F.Moloney" userId="238a90ed-6d6e-4c4d-b876-412d65ab80b5" providerId="ADAL" clId="{046396F8-C338-49C8-BEA4-0F3E50EBA4DF}" dt="2022-02-09T13:38:04.328" v="1568" actId="26606"/>
          <ac:spMkLst>
            <pc:docMk/>
            <pc:sldMk cId="63725883" sldId="370"/>
            <ac:spMk id="8" creationId="{726908CC-6AC4-4222-8250-B90B6072E8AC}"/>
          </ac:spMkLst>
        </pc:spChg>
        <pc:spChg chg="add del">
          <ac:chgData name="David.F.Moloney" userId="238a90ed-6d6e-4c4d-b876-412d65ab80b5" providerId="ADAL" clId="{046396F8-C338-49C8-BEA4-0F3E50EBA4DF}" dt="2022-02-09T13:38:04.328" v="1568" actId="26606"/>
          <ac:spMkLst>
            <pc:docMk/>
            <pc:sldMk cId="63725883" sldId="370"/>
            <ac:spMk id="10" creationId="{F2F606D8-696E-4B76-BB10-43672AA1475A}"/>
          </ac:spMkLst>
        </pc:spChg>
        <pc:spChg chg="add del">
          <ac:chgData name="David.F.Moloney" userId="238a90ed-6d6e-4c4d-b876-412d65ab80b5" providerId="ADAL" clId="{046396F8-C338-49C8-BEA4-0F3E50EBA4DF}" dt="2022-02-09T13:38:04.328" v="1568" actId="26606"/>
          <ac:spMkLst>
            <pc:docMk/>
            <pc:sldMk cId="63725883" sldId="370"/>
            <ac:spMk id="12" creationId="{3ABF1881-5AFD-48F9-979A-19EE2FE30A33}"/>
          </ac:spMkLst>
        </pc:spChg>
        <pc:picChg chg="add mod">
          <ac:chgData name="David.F.Moloney" userId="238a90ed-6d6e-4c4d-b876-412d65ab80b5" providerId="ADAL" clId="{046396F8-C338-49C8-BEA4-0F3E50EBA4DF}" dt="2022-02-09T13:38:04.328" v="1568" actId="26606"/>
          <ac:picMkLst>
            <pc:docMk/>
            <pc:sldMk cId="63725883" sldId="370"/>
            <ac:picMk id="3" creationId="{D2BA90FB-7356-42C5-A361-BB45EA0DB81A}"/>
          </ac:picMkLst>
        </pc:picChg>
      </pc:sldChg>
      <pc:sldChg chg="modSp add del mod">
        <pc:chgData name="David.F.Moloney" userId="238a90ed-6d6e-4c4d-b876-412d65ab80b5" providerId="ADAL" clId="{046396F8-C338-49C8-BEA4-0F3E50EBA4DF}" dt="2022-02-09T13:41:34.519" v="1675" actId="47"/>
        <pc:sldMkLst>
          <pc:docMk/>
          <pc:sldMk cId="472231436" sldId="371"/>
        </pc:sldMkLst>
        <pc:spChg chg="mod">
          <ac:chgData name="David.F.Moloney" userId="238a90ed-6d6e-4c4d-b876-412d65ab80b5" providerId="ADAL" clId="{046396F8-C338-49C8-BEA4-0F3E50EBA4DF}" dt="2022-02-09T13:39:55.408" v="1672" actId="14100"/>
          <ac:spMkLst>
            <pc:docMk/>
            <pc:sldMk cId="472231436" sldId="371"/>
            <ac:spMk id="2" creationId="{9D2AC97D-7E29-C043-AF7C-BFF4431C6550}"/>
          </ac:spMkLst>
        </pc:spChg>
        <pc:spChg chg="mod">
          <ac:chgData name="David.F.Moloney" userId="238a90ed-6d6e-4c4d-b876-412d65ab80b5" providerId="ADAL" clId="{046396F8-C338-49C8-BEA4-0F3E50EBA4DF}" dt="2022-02-09T13:39:51.675" v="1671" actId="20577"/>
          <ac:spMkLst>
            <pc:docMk/>
            <pc:sldMk cId="472231436" sldId="371"/>
            <ac:spMk id="3" creationId="{FC4C6D73-1F54-7D44-BB28-ED3B28E8336E}"/>
          </ac:spMkLst>
        </pc:spChg>
      </pc:sldChg>
      <pc:sldChg chg="addSp modSp new mod">
        <pc:chgData name="David.F.Moloney" userId="238a90ed-6d6e-4c4d-b876-412d65ab80b5" providerId="ADAL" clId="{046396F8-C338-49C8-BEA4-0F3E50EBA4DF}" dt="2022-02-10T14:27:43.523" v="4394" actId="20577"/>
        <pc:sldMkLst>
          <pc:docMk/>
          <pc:sldMk cId="3218079688" sldId="371"/>
        </pc:sldMkLst>
        <pc:spChg chg="add mod">
          <ac:chgData name="David.F.Moloney" userId="238a90ed-6d6e-4c4d-b876-412d65ab80b5" providerId="ADAL" clId="{046396F8-C338-49C8-BEA4-0F3E50EBA4DF}" dt="2022-02-09T13:45:46.169" v="1767" actId="404"/>
          <ac:spMkLst>
            <pc:docMk/>
            <pc:sldMk cId="3218079688" sldId="371"/>
            <ac:spMk id="4" creationId="{498934A9-E27D-4969-AAE3-EEC795979C0D}"/>
          </ac:spMkLst>
        </pc:spChg>
        <pc:spChg chg="add mod">
          <ac:chgData name="David.F.Moloney" userId="238a90ed-6d6e-4c4d-b876-412d65ab80b5" providerId="ADAL" clId="{046396F8-C338-49C8-BEA4-0F3E50EBA4DF}" dt="2022-02-10T14:27:43.523" v="4394" actId="20577"/>
          <ac:spMkLst>
            <pc:docMk/>
            <pc:sldMk cId="3218079688" sldId="371"/>
            <ac:spMk id="7" creationId="{3ED19D2F-A537-48F9-8AAA-F03E5C8A2FF8}"/>
          </ac:spMkLst>
        </pc:spChg>
        <pc:picChg chg="add mod">
          <ac:chgData name="David.F.Moloney" userId="238a90ed-6d6e-4c4d-b876-412d65ab80b5" providerId="ADAL" clId="{046396F8-C338-49C8-BEA4-0F3E50EBA4DF}" dt="2022-02-09T13:44:10.527" v="1750" actId="1076"/>
          <ac:picMkLst>
            <pc:docMk/>
            <pc:sldMk cId="3218079688" sldId="371"/>
            <ac:picMk id="3" creationId="{5BD52A59-FB5B-4C83-A229-FFB717DCD67A}"/>
          </ac:picMkLst>
        </pc:picChg>
        <pc:picChg chg="add mod">
          <ac:chgData name="David.F.Moloney" userId="238a90ed-6d6e-4c4d-b876-412d65ab80b5" providerId="ADAL" clId="{046396F8-C338-49C8-BEA4-0F3E50EBA4DF}" dt="2022-02-10T14:27:28.727" v="4390" actId="1076"/>
          <ac:picMkLst>
            <pc:docMk/>
            <pc:sldMk cId="3218079688" sldId="371"/>
            <ac:picMk id="6" creationId="{585CF3A9-33AB-4EBD-9D88-FA157FE05AA0}"/>
          </ac:picMkLst>
        </pc:picChg>
      </pc:sldChg>
      <pc:sldChg chg="addSp delSp modSp add mod setBg">
        <pc:chgData name="David.F.Moloney" userId="238a90ed-6d6e-4c4d-b876-412d65ab80b5" providerId="ADAL" clId="{046396F8-C338-49C8-BEA4-0F3E50EBA4DF}" dt="2022-02-09T15:14:55.328" v="2817" actId="1076"/>
        <pc:sldMkLst>
          <pc:docMk/>
          <pc:sldMk cId="1399142140" sldId="372"/>
        </pc:sldMkLst>
        <pc:spChg chg="mod">
          <ac:chgData name="David.F.Moloney" userId="238a90ed-6d6e-4c4d-b876-412d65ab80b5" providerId="ADAL" clId="{046396F8-C338-49C8-BEA4-0F3E50EBA4DF}" dt="2022-02-09T15:14:40.542" v="2815" actId="14100"/>
          <ac:spMkLst>
            <pc:docMk/>
            <pc:sldMk cId="1399142140" sldId="372"/>
            <ac:spMk id="2" creationId="{CD7256E2-6877-4460-9FC9-D3B972AD9F6B}"/>
          </ac:spMkLst>
        </pc:spChg>
        <pc:spChg chg="del">
          <ac:chgData name="David.F.Moloney" userId="238a90ed-6d6e-4c4d-b876-412d65ab80b5" providerId="ADAL" clId="{046396F8-C338-49C8-BEA4-0F3E50EBA4DF}" dt="2022-02-09T15:12:50.652" v="2797" actId="22"/>
          <ac:spMkLst>
            <pc:docMk/>
            <pc:sldMk cId="1399142140" sldId="372"/>
            <ac:spMk id="6" creationId="{7B736E3A-194F-4783-BE50-A7377CD3F949}"/>
          </ac:spMkLst>
        </pc:spChg>
        <pc:spChg chg="add">
          <ac:chgData name="David.F.Moloney" userId="238a90ed-6d6e-4c4d-b876-412d65ab80b5" providerId="ADAL" clId="{046396F8-C338-49C8-BEA4-0F3E50EBA4DF}" dt="2022-02-09T15:13:01.267" v="2798" actId="26606"/>
          <ac:spMkLst>
            <pc:docMk/>
            <pc:sldMk cId="1399142140" sldId="372"/>
            <ac:spMk id="9" creationId="{8D06CE56-3881-4ADA-8CEF-D18B02C242A3}"/>
          </ac:spMkLst>
        </pc:spChg>
        <pc:spChg chg="add">
          <ac:chgData name="David.F.Moloney" userId="238a90ed-6d6e-4c4d-b876-412d65ab80b5" providerId="ADAL" clId="{046396F8-C338-49C8-BEA4-0F3E50EBA4DF}" dt="2022-02-09T15:13:01.267" v="2798" actId="26606"/>
          <ac:spMkLst>
            <pc:docMk/>
            <pc:sldMk cId="1399142140" sldId="372"/>
            <ac:spMk id="11" creationId="{79F3C543-62EC-4433-9C93-A2CD8764E9B4}"/>
          </ac:spMkLst>
        </pc:spChg>
        <pc:spChg chg="add">
          <ac:chgData name="David.F.Moloney" userId="238a90ed-6d6e-4c4d-b876-412d65ab80b5" providerId="ADAL" clId="{046396F8-C338-49C8-BEA4-0F3E50EBA4DF}" dt="2022-02-09T15:13:01.267" v="2798" actId="26606"/>
          <ac:spMkLst>
            <pc:docMk/>
            <pc:sldMk cId="1399142140" sldId="372"/>
            <ac:spMk id="13" creationId="{5DCB5928-DC7D-4612-9922-441966E15627}"/>
          </ac:spMkLst>
        </pc:spChg>
        <pc:spChg chg="add">
          <ac:chgData name="David.F.Moloney" userId="238a90ed-6d6e-4c4d-b876-412d65ab80b5" providerId="ADAL" clId="{046396F8-C338-49C8-BEA4-0F3E50EBA4DF}" dt="2022-02-09T15:13:01.267" v="2798" actId="26606"/>
          <ac:spMkLst>
            <pc:docMk/>
            <pc:sldMk cId="1399142140" sldId="372"/>
            <ac:spMk id="15" creationId="{682C1161-1736-45EC-99B7-33F3CAE9D517}"/>
          </ac:spMkLst>
        </pc:spChg>
        <pc:spChg chg="add">
          <ac:chgData name="David.F.Moloney" userId="238a90ed-6d6e-4c4d-b876-412d65ab80b5" providerId="ADAL" clId="{046396F8-C338-49C8-BEA4-0F3E50EBA4DF}" dt="2022-02-09T15:13:01.267" v="2798" actId="26606"/>
          <ac:spMkLst>
            <pc:docMk/>
            <pc:sldMk cId="1399142140" sldId="372"/>
            <ac:spMk id="17" creationId="{84D4DDB8-B68F-45B0-9F62-C4279996F672}"/>
          </ac:spMkLst>
        </pc:spChg>
        <pc:spChg chg="add">
          <ac:chgData name="David.F.Moloney" userId="238a90ed-6d6e-4c4d-b876-412d65ab80b5" providerId="ADAL" clId="{046396F8-C338-49C8-BEA4-0F3E50EBA4DF}" dt="2022-02-09T15:13:01.267" v="2798" actId="26606"/>
          <ac:spMkLst>
            <pc:docMk/>
            <pc:sldMk cId="1399142140" sldId="372"/>
            <ac:spMk id="19" creationId="{AF2F604E-43BE-4DC3-B983-E071523364F8}"/>
          </ac:spMkLst>
        </pc:spChg>
        <pc:spChg chg="add">
          <ac:chgData name="David.F.Moloney" userId="238a90ed-6d6e-4c4d-b876-412d65ab80b5" providerId="ADAL" clId="{046396F8-C338-49C8-BEA4-0F3E50EBA4DF}" dt="2022-02-09T15:13:01.267" v="2798" actId="26606"/>
          <ac:spMkLst>
            <pc:docMk/>
            <pc:sldMk cId="1399142140" sldId="372"/>
            <ac:spMk id="21" creationId="{08C9B587-E65E-4B52-B37C-ABEBB6E87928}"/>
          </ac:spMkLst>
        </pc:spChg>
        <pc:picChg chg="add mod ord modCrop">
          <ac:chgData name="David.F.Moloney" userId="238a90ed-6d6e-4c4d-b876-412d65ab80b5" providerId="ADAL" clId="{046396F8-C338-49C8-BEA4-0F3E50EBA4DF}" dt="2022-02-09T15:14:55.328" v="2817" actId="1076"/>
          <ac:picMkLst>
            <pc:docMk/>
            <pc:sldMk cId="1399142140" sldId="372"/>
            <ac:picMk id="4" creationId="{72F718FB-92AF-4CD2-B6EF-EDD3A27B2A10}"/>
          </ac:picMkLst>
        </pc:picChg>
      </pc:sldChg>
      <pc:sldChg chg="addSp delSp modSp add mod ord">
        <pc:chgData name="David.F.Moloney" userId="238a90ed-6d6e-4c4d-b876-412d65ab80b5" providerId="ADAL" clId="{046396F8-C338-49C8-BEA4-0F3E50EBA4DF}" dt="2022-02-11T10:32:40.303" v="5425" actId="403"/>
        <pc:sldMkLst>
          <pc:docMk/>
          <pc:sldMk cId="580991552" sldId="373"/>
        </pc:sldMkLst>
        <pc:spChg chg="mod">
          <ac:chgData name="David.F.Moloney" userId="238a90ed-6d6e-4c4d-b876-412d65ab80b5" providerId="ADAL" clId="{046396F8-C338-49C8-BEA4-0F3E50EBA4DF}" dt="2022-02-09T15:24:48.251" v="2993" actId="1076"/>
          <ac:spMkLst>
            <pc:docMk/>
            <pc:sldMk cId="580991552" sldId="373"/>
            <ac:spMk id="2" creationId="{68565352-4F96-FE4B-98C2-A7829B66C168}"/>
          </ac:spMkLst>
        </pc:spChg>
        <pc:spChg chg="mod">
          <ac:chgData name="David.F.Moloney" userId="238a90ed-6d6e-4c4d-b876-412d65ab80b5" providerId="ADAL" clId="{046396F8-C338-49C8-BEA4-0F3E50EBA4DF}" dt="2022-02-11T10:32:40.303" v="5425" actId="403"/>
          <ac:spMkLst>
            <pc:docMk/>
            <pc:sldMk cId="580991552" sldId="373"/>
            <ac:spMk id="3" creationId="{BCCD00E3-3E5E-4E21-AEF7-D69D6CD7446A}"/>
          </ac:spMkLst>
        </pc:spChg>
        <pc:spChg chg="add del">
          <ac:chgData name="David.F.Moloney" userId="238a90ed-6d6e-4c4d-b876-412d65ab80b5" providerId="ADAL" clId="{046396F8-C338-49C8-BEA4-0F3E50EBA4DF}" dt="2022-02-09T15:19:02.645" v="2857" actId="26606"/>
          <ac:spMkLst>
            <pc:docMk/>
            <pc:sldMk cId="580991552" sldId="373"/>
            <ac:spMk id="10" creationId="{0B9EE3F3-89B7-43C3-8651-C4C96830993D}"/>
          </ac:spMkLst>
        </pc:spChg>
        <pc:spChg chg="add del">
          <ac:chgData name="David.F.Moloney" userId="238a90ed-6d6e-4c4d-b876-412d65ab80b5" providerId="ADAL" clId="{046396F8-C338-49C8-BEA4-0F3E50EBA4DF}" dt="2022-02-09T15:19:02.645" v="2857" actId="26606"/>
          <ac:spMkLst>
            <pc:docMk/>
            <pc:sldMk cId="580991552" sldId="373"/>
            <ac:spMk id="12" creationId="{33AE4636-AEEC-45D6-84D4-7AC2DA48ECF8}"/>
          </ac:spMkLst>
        </pc:spChg>
        <pc:spChg chg="add del">
          <ac:chgData name="David.F.Moloney" userId="238a90ed-6d6e-4c4d-b876-412d65ab80b5" providerId="ADAL" clId="{046396F8-C338-49C8-BEA4-0F3E50EBA4DF}" dt="2022-02-09T15:19:02.645" v="2857" actId="26606"/>
          <ac:spMkLst>
            <pc:docMk/>
            <pc:sldMk cId="580991552" sldId="373"/>
            <ac:spMk id="14" creationId="{8D9CE0F4-2EB2-4F1F-8AAC-DB3571D9FE10}"/>
          </ac:spMkLst>
        </pc:spChg>
        <pc:spChg chg="add del">
          <ac:chgData name="David.F.Moloney" userId="238a90ed-6d6e-4c4d-b876-412d65ab80b5" providerId="ADAL" clId="{046396F8-C338-49C8-BEA4-0F3E50EBA4DF}" dt="2022-02-09T15:19:02.631" v="2856" actId="26606"/>
          <ac:spMkLst>
            <pc:docMk/>
            <pc:sldMk cId="580991552" sldId="373"/>
            <ac:spMk id="19" creationId="{2C9A9DA9-7DC8-488B-A882-123947B0F3D9}"/>
          </ac:spMkLst>
        </pc:spChg>
        <pc:spChg chg="add del">
          <ac:chgData name="David.F.Moloney" userId="238a90ed-6d6e-4c4d-b876-412d65ab80b5" providerId="ADAL" clId="{046396F8-C338-49C8-BEA4-0F3E50EBA4DF}" dt="2022-02-09T15:19:02.631" v="2856" actId="26606"/>
          <ac:spMkLst>
            <pc:docMk/>
            <pc:sldMk cId="580991552" sldId="373"/>
            <ac:spMk id="21" creationId="{57F6BDD4-E066-4008-8011-6CC31AEB4556}"/>
          </ac:spMkLst>
        </pc:spChg>
        <pc:spChg chg="add del">
          <ac:chgData name="David.F.Moloney" userId="238a90ed-6d6e-4c4d-b876-412d65ab80b5" providerId="ADAL" clId="{046396F8-C338-49C8-BEA4-0F3E50EBA4DF}" dt="2022-02-09T15:19:02.631" v="2856" actId="26606"/>
          <ac:spMkLst>
            <pc:docMk/>
            <pc:sldMk cId="580991552" sldId="373"/>
            <ac:spMk id="23" creationId="{2711A8FB-68FC-45FC-B01E-38F809E2D439}"/>
          </ac:spMkLst>
        </pc:spChg>
        <pc:spChg chg="add del">
          <ac:chgData name="David.F.Moloney" userId="238a90ed-6d6e-4c4d-b876-412d65ab80b5" providerId="ADAL" clId="{046396F8-C338-49C8-BEA4-0F3E50EBA4DF}" dt="2022-02-09T15:19:02.631" v="2856" actId="26606"/>
          <ac:spMkLst>
            <pc:docMk/>
            <pc:sldMk cId="580991552" sldId="373"/>
            <ac:spMk id="25" creationId="{2A865FE3-5FC9-4049-87CF-30019C46C0F5}"/>
          </ac:spMkLst>
        </pc:spChg>
        <pc:spChg chg="add">
          <ac:chgData name="David.F.Moloney" userId="238a90ed-6d6e-4c4d-b876-412d65ab80b5" providerId="ADAL" clId="{046396F8-C338-49C8-BEA4-0F3E50EBA4DF}" dt="2022-02-09T15:19:02.645" v="2857" actId="26606"/>
          <ac:spMkLst>
            <pc:docMk/>
            <pc:sldMk cId="580991552" sldId="373"/>
            <ac:spMk id="27" creationId="{0B9EE3F3-89B7-43C3-8651-C4C96830993D}"/>
          </ac:spMkLst>
        </pc:spChg>
        <pc:spChg chg="add">
          <ac:chgData name="David.F.Moloney" userId="238a90ed-6d6e-4c4d-b876-412d65ab80b5" providerId="ADAL" clId="{046396F8-C338-49C8-BEA4-0F3E50EBA4DF}" dt="2022-02-09T15:19:02.645" v="2857" actId="26606"/>
          <ac:spMkLst>
            <pc:docMk/>
            <pc:sldMk cId="580991552" sldId="373"/>
            <ac:spMk id="28" creationId="{33AE4636-AEEC-45D6-84D4-7AC2DA48ECF8}"/>
          </ac:spMkLst>
        </pc:spChg>
        <pc:spChg chg="add">
          <ac:chgData name="David.F.Moloney" userId="238a90ed-6d6e-4c4d-b876-412d65ab80b5" providerId="ADAL" clId="{046396F8-C338-49C8-BEA4-0F3E50EBA4DF}" dt="2022-02-09T15:19:02.645" v="2857" actId="26606"/>
          <ac:spMkLst>
            <pc:docMk/>
            <pc:sldMk cId="580991552" sldId="373"/>
            <ac:spMk id="29" creationId="{8D9CE0F4-2EB2-4F1F-8AAC-DB3571D9FE10}"/>
          </ac:spMkLst>
        </pc:spChg>
        <pc:picChg chg="add del">
          <ac:chgData name="David.F.Moloney" userId="238a90ed-6d6e-4c4d-b876-412d65ab80b5" providerId="ADAL" clId="{046396F8-C338-49C8-BEA4-0F3E50EBA4DF}" dt="2022-02-09T15:18:58.254" v="2853" actId="478"/>
          <ac:picMkLst>
            <pc:docMk/>
            <pc:sldMk cId="580991552" sldId="373"/>
            <ac:picMk id="5" creationId="{809B0DEB-BFA2-4681-BEA6-92269F1D3EEC}"/>
          </ac:picMkLst>
        </pc:picChg>
        <pc:picChg chg="add mod">
          <ac:chgData name="David.F.Moloney" userId="238a90ed-6d6e-4c4d-b876-412d65ab80b5" providerId="ADAL" clId="{046396F8-C338-49C8-BEA4-0F3E50EBA4DF}" dt="2022-02-09T15:19:02.645" v="2857" actId="26606"/>
          <ac:picMkLst>
            <pc:docMk/>
            <pc:sldMk cId="580991552" sldId="373"/>
            <ac:picMk id="6" creationId="{12DAB175-5E73-44B1-B240-8ABDEBE7E7FE}"/>
          </ac:picMkLst>
        </pc:picChg>
      </pc:sldChg>
      <pc:sldChg chg="addSp delSp modSp add mod ord">
        <pc:chgData name="David.F.Moloney" userId="238a90ed-6d6e-4c4d-b876-412d65ab80b5" providerId="ADAL" clId="{046396F8-C338-49C8-BEA4-0F3E50EBA4DF}" dt="2022-02-09T15:23:39.670" v="2942"/>
        <pc:sldMkLst>
          <pc:docMk/>
          <pc:sldMk cId="3374469224" sldId="374"/>
        </pc:sldMkLst>
        <pc:spChg chg="mod">
          <ac:chgData name="David.F.Moloney" userId="238a90ed-6d6e-4c4d-b876-412d65ab80b5" providerId="ADAL" clId="{046396F8-C338-49C8-BEA4-0F3E50EBA4DF}" dt="2022-02-09T15:23:21.473" v="2932" actId="20577"/>
          <ac:spMkLst>
            <pc:docMk/>
            <pc:sldMk cId="3374469224" sldId="374"/>
            <ac:spMk id="2" creationId="{CD7256E2-6877-4460-9FC9-D3B972AD9F6B}"/>
          </ac:spMkLst>
        </pc:spChg>
        <pc:spChg chg="add del mod">
          <ac:chgData name="David.F.Moloney" userId="238a90ed-6d6e-4c4d-b876-412d65ab80b5" providerId="ADAL" clId="{046396F8-C338-49C8-BEA4-0F3E50EBA4DF}" dt="2022-02-09T15:22:59.149" v="2917" actId="26606"/>
          <ac:spMkLst>
            <pc:docMk/>
            <pc:sldMk cId="3374469224" sldId="374"/>
            <ac:spMk id="7" creationId="{5EF920E1-6322-43DC-A3EC-75B9EDC453DE}"/>
          </ac:spMkLst>
        </pc:spChg>
        <pc:spChg chg="del">
          <ac:chgData name="David.F.Moloney" userId="238a90ed-6d6e-4c4d-b876-412d65ab80b5" providerId="ADAL" clId="{046396F8-C338-49C8-BEA4-0F3E50EBA4DF}" dt="2022-02-09T15:22:59.149" v="2917" actId="26606"/>
          <ac:spMkLst>
            <pc:docMk/>
            <pc:sldMk cId="3374469224" sldId="374"/>
            <ac:spMk id="9" creationId="{8D06CE56-3881-4ADA-8CEF-D18B02C242A3}"/>
          </ac:spMkLst>
        </pc:spChg>
        <pc:spChg chg="del">
          <ac:chgData name="David.F.Moloney" userId="238a90ed-6d6e-4c4d-b876-412d65ab80b5" providerId="ADAL" clId="{046396F8-C338-49C8-BEA4-0F3E50EBA4DF}" dt="2022-02-09T15:22:59.149" v="2917" actId="26606"/>
          <ac:spMkLst>
            <pc:docMk/>
            <pc:sldMk cId="3374469224" sldId="374"/>
            <ac:spMk id="11" creationId="{79F3C543-62EC-4433-9C93-A2CD8764E9B4}"/>
          </ac:spMkLst>
        </pc:spChg>
        <pc:spChg chg="del">
          <ac:chgData name="David.F.Moloney" userId="238a90ed-6d6e-4c4d-b876-412d65ab80b5" providerId="ADAL" clId="{046396F8-C338-49C8-BEA4-0F3E50EBA4DF}" dt="2022-02-09T15:22:59.149" v="2917" actId="26606"/>
          <ac:spMkLst>
            <pc:docMk/>
            <pc:sldMk cId="3374469224" sldId="374"/>
            <ac:spMk id="13" creationId="{5DCB5928-DC7D-4612-9922-441966E15627}"/>
          </ac:spMkLst>
        </pc:spChg>
        <pc:spChg chg="del">
          <ac:chgData name="David.F.Moloney" userId="238a90ed-6d6e-4c4d-b876-412d65ab80b5" providerId="ADAL" clId="{046396F8-C338-49C8-BEA4-0F3E50EBA4DF}" dt="2022-02-09T15:22:59.149" v="2917" actId="26606"/>
          <ac:spMkLst>
            <pc:docMk/>
            <pc:sldMk cId="3374469224" sldId="374"/>
            <ac:spMk id="15" creationId="{682C1161-1736-45EC-99B7-33F3CAE9D517}"/>
          </ac:spMkLst>
        </pc:spChg>
        <pc:spChg chg="del">
          <ac:chgData name="David.F.Moloney" userId="238a90ed-6d6e-4c4d-b876-412d65ab80b5" providerId="ADAL" clId="{046396F8-C338-49C8-BEA4-0F3E50EBA4DF}" dt="2022-02-09T15:22:59.149" v="2917" actId="26606"/>
          <ac:spMkLst>
            <pc:docMk/>
            <pc:sldMk cId="3374469224" sldId="374"/>
            <ac:spMk id="17" creationId="{84D4DDB8-B68F-45B0-9F62-C4279996F672}"/>
          </ac:spMkLst>
        </pc:spChg>
        <pc:spChg chg="del">
          <ac:chgData name="David.F.Moloney" userId="238a90ed-6d6e-4c4d-b876-412d65ab80b5" providerId="ADAL" clId="{046396F8-C338-49C8-BEA4-0F3E50EBA4DF}" dt="2022-02-09T15:22:59.149" v="2917" actId="26606"/>
          <ac:spMkLst>
            <pc:docMk/>
            <pc:sldMk cId="3374469224" sldId="374"/>
            <ac:spMk id="19" creationId="{AF2F604E-43BE-4DC3-B983-E071523364F8}"/>
          </ac:spMkLst>
        </pc:spChg>
        <pc:spChg chg="del">
          <ac:chgData name="David.F.Moloney" userId="238a90ed-6d6e-4c4d-b876-412d65ab80b5" providerId="ADAL" clId="{046396F8-C338-49C8-BEA4-0F3E50EBA4DF}" dt="2022-02-09T15:22:59.149" v="2917" actId="26606"/>
          <ac:spMkLst>
            <pc:docMk/>
            <pc:sldMk cId="3374469224" sldId="374"/>
            <ac:spMk id="21" creationId="{08C9B587-E65E-4B52-B37C-ABEBB6E87928}"/>
          </ac:spMkLst>
        </pc:spChg>
        <pc:spChg chg="add">
          <ac:chgData name="David.F.Moloney" userId="238a90ed-6d6e-4c4d-b876-412d65ab80b5" providerId="ADAL" clId="{046396F8-C338-49C8-BEA4-0F3E50EBA4DF}" dt="2022-02-09T15:22:59.149" v="2917" actId="26606"/>
          <ac:spMkLst>
            <pc:docMk/>
            <pc:sldMk cId="3374469224" sldId="374"/>
            <ac:spMk id="26" creationId="{8D06CE56-3881-4ADA-8CEF-D18B02C242A3}"/>
          </ac:spMkLst>
        </pc:spChg>
        <pc:spChg chg="add">
          <ac:chgData name="David.F.Moloney" userId="238a90ed-6d6e-4c4d-b876-412d65ab80b5" providerId="ADAL" clId="{046396F8-C338-49C8-BEA4-0F3E50EBA4DF}" dt="2022-02-09T15:22:59.149" v="2917" actId="26606"/>
          <ac:spMkLst>
            <pc:docMk/>
            <pc:sldMk cId="3374469224" sldId="374"/>
            <ac:spMk id="28" creationId="{79F3C543-62EC-4433-9C93-A2CD8764E9B4}"/>
          </ac:spMkLst>
        </pc:spChg>
        <pc:spChg chg="add">
          <ac:chgData name="David.F.Moloney" userId="238a90ed-6d6e-4c4d-b876-412d65ab80b5" providerId="ADAL" clId="{046396F8-C338-49C8-BEA4-0F3E50EBA4DF}" dt="2022-02-09T15:22:59.149" v="2917" actId="26606"/>
          <ac:spMkLst>
            <pc:docMk/>
            <pc:sldMk cId="3374469224" sldId="374"/>
            <ac:spMk id="30" creationId="{5DCB5928-DC7D-4612-9922-441966E15627}"/>
          </ac:spMkLst>
        </pc:spChg>
        <pc:spChg chg="add">
          <ac:chgData name="David.F.Moloney" userId="238a90ed-6d6e-4c4d-b876-412d65ab80b5" providerId="ADAL" clId="{046396F8-C338-49C8-BEA4-0F3E50EBA4DF}" dt="2022-02-09T15:22:59.149" v="2917" actId="26606"/>
          <ac:spMkLst>
            <pc:docMk/>
            <pc:sldMk cId="3374469224" sldId="374"/>
            <ac:spMk id="32" creationId="{682C1161-1736-45EC-99B7-33F3CAE9D517}"/>
          </ac:spMkLst>
        </pc:spChg>
        <pc:spChg chg="add">
          <ac:chgData name="David.F.Moloney" userId="238a90ed-6d6e-4c4d-b876-412d65ab80b5" providerId="ADAL" clId="{046396F8-C338-49C8-BEA4-0F3E50EBA4DF}" dt="2022-02-09T15:22:59.149" v="2917" actId="26606"/>
          <ac:spMkLst>
            <pc:docMk/>
            <pc:sldMk cId="3374469224" sldId="374"/>
            <ac:spMk id="34" creationId="{84D4DDB8-B68F-45B0-9F62-C4279996F672}"/>
          </ac:spMkLst>
        </pc:spChg>
        <pc:spChg chg="add">
          <ac:chgData name="David.F.Moloney" userId="238a90ed-6d6e-4c4d-b876-412d65ab80b5" providerId="ADAL" clId="{046396F8-C338-49C8-BEA4-0F3E50EBA4DF}" dt="2022-02-09T15:22:59.149" v="2917" actId="26606"/>
          <ac:spMkLst>
            <pc:docMk/>
            <pc:sldMk cId="3374469224" sldId="374"/>
            <ac:spMk id="36" creationId="{AF2F604E-43BE-4DC3-B983-E071523364F8}"/>
          </ac:spMkLst>
        </pc:spChg>
        <pc:spChg chg="add">
          <ac:chgData name="David.F.Moloney" userId="238a90ed-6d6e-4c4d-b876-412d65ab80b5" providerId="ADAL" clId="{046396F8-C338-49C8-BEA4-0F3E50EBA4DF}" dt="2022-02-09T15:22:59.149" v="2917" actId="26606"/>
          <ac:spMkLst>
            <pc:docMk/>
            <pc:sldMk cId="3374469224" sldId="374"/>
            <ac:spMk id="38" creationId="{08C9B587-E65E-4B52-B37C-ABEBB6E87928}"/>
          </ac:spMkLst>
        </pc:spChg>
        <pc:picChg chg="del">
          <ac:chgData name="David.F.Moloney" userId="238a90ed-6d6e-4c4d-b876-412d65ab80b5" providerId="ADAL" clId="{046396F8-C338-49C8-BEA4-0F3E50EBA4DF}" dt="2022-02-09T15:22:53.783" v="2915" actId="478"/>
          <ac:picMkLst>
            <pc:docMk/>
            <pc:sldMk cId="3374469224" sldId="374"/>
            <ac:picMk id="4" creationId="{72F718FB-92AF-4CD2-B6EF-EDD3A27B2A10}"/>
          </ac:picMkLst>
        </pc:picChg>
        <pc:picChg chg="add mod">
          <ac:chgData name="David.F.Moloney" userId="238a90ed-6d6e-4c4d-b876-412d65ab80b5" providerId="ADAL" clId="{046396F8-C338-49C8-BEA4-0F3E50EBA4DF}" dt="2022-02-09T15:23:33.817" v="2938" actId="1076"/>
          <ac:picMkLst>
            <pc:docMk/>
            <pc:sldMk cId="3374469224" sldId="374"/>
            <ac:picMk id="5" creationId="{496759FD-540B-491E-9CBA-F84444BD47A0}"/>
          </ac:picMkLst>
        </pc:picChg>
      </pc:sldChg>
      <pc:sldChg chg="addSp delSp modSp add mod ord">
        <pc:chgData name="David.F.Moloney" userId="238a90ed-6d6e-4c4d-b876-412d65ab80b5" providerId="ADAL" clId="{046396F8-C338-49C8-BEA4-0F3E50EBA4DF}" dt="2022-02-14T14:58:48.399" v="5918" actId="403"/>
        <pc:sldMkLst>
          <pc:docMk/>
          <pc:sldMk cId="4172769824" sldId="375"/>
        </pc:sldMkLst>
        <pc:spChg chg="mod">
          <ac:chgData name="David.F.Moloney" userId="238a90ed-6d6e-4c4d-b876-412d65ab80b5" providerId="ADAL" clId="{046396F8-C338-49C8-BEA4-0F3E50EBA4DF}" dt="2022-02-14T14:58:48.399" v="5918" actId="403"/>
          <ac:spMkLst>
            <pc:docMk/>
            <pc:sldMk cId="4172769824" sldId="375"/>
            <ac:spMk id="2" creationId="{CD7256E2-6877-4460-9FC9-D3B972AD9F6B}"/>
          </ac:spMkLst>
        </pc:spChg>
        <pc:spChg chg="add del mod">
          <ac:chgData name="David.F.Moloney" userId="238a90ed-6d6e-4c4d-b876-412d65ab80b5" providerId="ADAL" clId="{046396F8-C338-49C8-BEA4-0F3E50EBA4DF}" dt="2022-02-09T15:23:50.647" v="2947" actId="478"/>
          <ac:spMkLst>
            <pc:docMk/>
            <pc:sldMk cId="4172769824" sldId="375"/>
            <ac:spMk id="4" creationId="{CE272CC2-67F4-4324-8A16-6C7ACF2E6BAF}"/>
          </ac:spMkLst>
        </pc:spChg>
        <pc:spChg chg="del">
          <ac:chgData name="David.F.Moloney" userId="238a90ed-6d6e-4c4d-b876-412d65ab80b5" providerId="ADAL" clId="{046396F8-C338-49C8-BEA4-0F3E50EBA4DF}" dt="2022-02-14T11:40:20.256" v="5536" actId="26606"/>
          <ac:spMkLst>
            <pc:docMk/>
            <pc:sldMk cId="4172769824" sldId="375"/>
            <ac:spMk id="26" creationId="{8D06CE56-3881-4ADA-8CEF-D18B02C242A3}"/>
          </ac:spMkLst>
        </pc:spChg>
        <pc:spChg chg="del">
          <ac:chgData name="David.F.Moloney" userId="238a90ed-6d6e-4c4d-b876-412d65ab80b5" providerId="ADAL" clId="{046396F8-C338-49C8-BEA4-0F3E50EBA4DF}" dt="2022-02-14T11:40:20.256" v="5536" actId="26606"/>
          <ac:spMkLst>
            <pc:docMk/>
            <pc:sldMk cId="4172769824" sldId="375"/>
            <ac:spMk id="28" creationId="{79F3C543-62EC-4433-9C93-A2CD8764E9B4}"/>
          </ac:spMkLst>
        </pc:spChg>
        <pc:spChg chg="del">
          <ac:chgData name="David.F.Moloney" userId="238a90ed-6d6e-4c4d-b876-412d65ab80b5" providerId="ADAL" clId="{046396F8-C338-49C8-BEA4-0F3E50EBA4DF}" dt="2022-02-14T11:40:20.256" v="5536" actId="26606"/>
          <ac:spMkLst>
            <pc:docMk/>
            <pc:sldMk cId="4172769824" sldId="375"/>
            <ac:spMk id="30" creationId="{5DCB5928-DC7D-4612-9922-441966E15627}"/>
          </ac:spMkLst>
        </pc:spChg>
        <pc:spChg chg="del">
          <ac:chgData name="David.F.Moloney" userId="238a90ed-6d6e-4c4d-b876-412d65ab80b5" providerId="ADAL" clId="{046396F8-C338-49C8-BEA4-0F3E50EBA4DF}" dt="2022-02-14T11:40:20.256" v="5536" actId="26606"/>
          <ac:spMkLst>
            <pc:docMk/>
            <pc:sldMk cId="4172769824" sldId="375"/>
            <ac:spMk id="32" creationId="{682C1161-1736-45EC-99B7-33F3CAE9D517}"/>
          </ac:spMkLst>
        </pc:spChg>
        <pc:spChg chg="del">
          <ac:chgData name="David.F.Moloney" userId="238a90ed-6d6e-4c4d-b876-412d65ab80b5" providerId="ADAL" clId="{046396F8-C338-49C8-BEA4-0F3E50EBA4DF}" dt="2022-02-14T11:40:20.256" v="5536" actId="26606"/>
          <ac:spMkLst>
            <pc:docMk/>
            <pc:sldMk cId="4172769824" sldId="375"/>
            <ac:spMk id="34" creationId="{84D4DDB8-B68F-45B0-9F62-C4279996F672}"/>
          </ac:spMkLst>
        </pc:spChg>
        <pc:spChg chg="del">
          <ac:chgData name="David.F.Moloney" userId="238a90ed-6d6e-4c4d-b876-412d65ab80b5" providerId="ADAL" clId="{046396F8-C338-49C8-BEA4-0F3E50EBA4DF}" dt="2022-02-14T11:40:20.256" v="5536" actId="26606"/>
          <ac:spMkLst>
            <pc:docMk/>
            <pc:sldMk cId="4172769824" sldId="375"/>
            <ac:spMk id="36" creationId="{AF2F604E-43BE-4DC3-B983-E071523364F8}"/>
          </ac:spMkLst>
        </pc:spChg>
        <pc:spChg chg="del">
          <ac:chgData name="David.F.Moloney" userId="238a90ed-6d6e-4c4d-b876-412d65ab80b5" providerId="ADAL" clId="{046396F8-C338-49C8-BEA4-0F3E50EBA4DF}" dt="2022-02-14T11:40:20.256" v="5536" actId="26606"/>
          <ac:spMkLst>
            <pc:docMk/>
            <pc:sldMk cId="4172769824" sldId="375"/>
            <ac:spMk id="38" creationId="{08C9B587-E65E-4B52-B37C-ABEBB6E87928}"/>
          </ac:spMkLst>
        </pc:spChg>
        <pc:spChg chg="add">
          <ac:chgData name="David.F.Moloney" userId="238a90ed-6d6e-4c4d-b876-412d65ab80b5" providerId="ADAL" clId="{046396F8-C338-49C8-BEA4-0F3E50EBA4DF}" dt="2022-02-14T11:40:20.256" v="5536" actId="26606"/>
          <ac:spMkLst>
            <pc:docMk/>
            <pc:sldMk cId="4172769824" sldId="375"/>
            <ac:spMk id="43" creationId="{8D06CE56-3881-4ADA-8CEF-D18B02C242A3}"/>
          </ac:spMkLst>
        </pc:spChg>
        <pc:spChg chg="add">
          <ac:chgData name="David.F.Moloney" userId="238a90ed-6d6e-4c4d-b876-412d65ab80b5" providerId="ADAL" clId="{046396F8-C338-49C8-BEA4-0F3E50EBA4DF}" dt="2022-02-14T11:40:20.256" v="5536" actId="26606"/>
          <ac:spMkLst>
            <pc:docMk/>
            <pc:sldMk cId="4172769824" sldId="375"/>
            <ac:spMk id="45" creationId="{79F3C543-62EC-4433-9C93-A2CD8764E9B4}"/>
          </ac:spMkLst>
        </pc:spChg>
        <pc:spChg chg="add">
          <ac:chgData name="David.F.Moloney" userId="238a90ed-6d6e-4c4d-b876-412d65ab80b5" providerId="ADAL" clId="{046396F8-C338-49C8-BEA4-0F3E50EBA4DF}" dt="2022-02-14T11:40:20.256" v="5536" actId="26606"/>
          <ac:spMkLst>
            <pc:docMk/>
            <pc:sldMk cId="4172769824" sldId="375"/>
            <ac:spMk id="47" creationId="{88263A24-0C1F-4677-B43C-4AE14E276B27}"/>
          </ac:spMkLst>
        </pc:spChg>
        <pc:spChg chg="add">
          <ac:chgData name="David.F.Moloney" userId="238a90ed-6d6e-4c4d-b876-412d65ab80b5" providerId="ADAL" clId="{046396F8-C338-49C8-BEA4-0F3E50EBA4DF}" dt="2022-02-14T11:40:20.256" v="5536" actId="26606"/>
          <ac:spMkLst>
            <pc:docMk/>
            <pc:sldMk cId="4172769824" sldId="375"/>
            <ac:spMk id="49" creationId="{0ADDB668-2CA4-4D2B-9C34-3487CA330BA8}"/>
          </ac:spMkLst>
        </pc:spChg>
        <pc:spChg chg="add">
          <ac:chgData name="David.F.Moloney" userId="238a90ed-6d6e-4c4d-b876-412d65ab80b5" providerId="ADAL" clId="{046396F8-C338-49C8-BEA4-0F3E50EBA4DF}" dt="2022-02-14T11:40:20.256" v="5536" actId="26606"/>
          <ac:spMkLst>
            <pc:docMk/>
            <pc:sldMk cId="4172769824" sldId="375"/>
            <ac:spMk id="51" creationId="{2568BC19-F052-4108-93E1-6A3D1DEC072F}"/>
          </ac:spMkLst>
        </pc:spChg>
        <pc:spChg chg="add">
          <ac:chgData name="David.F.Moloney" userId="238a90ed-6d6e-4c4d-b876-412d65ab80b5" providerId="ADAL" clId="{046396F8-C338-49C8-BEA4-0F3E50EBA4DF}" dt="2022-02-14T11:40:20.256" v="5536" actId="26606"/>
          <ac:spMkLst>
            <pc:docMk/>
            <pc:sldMk cId="4172769824" sldId="375"/>
            <ac:spMk id="53" creationId="{D5FD337D-4D6B-4C8B-B6F5-121097E09881}"/>
          </ac:spMkLst>
        </pc:spChg>
        <pc:picChg chg="add mod">
          <ac:chgData name="David.F.Moloney" userId="238a90ed-6d6e-4c4d-b876-412d65ab80b5" providerId="ADAL" clId="{046396F8-C338-49C8-BEA4-0F3E50EBA4DF}" dt="2022-02-14T11:40:33.805" v="5540" actId="1076"/>
          <ac:picMkLst>
            <pc:docMk/>
            <pc:sldMk cId="4172769824" sldId="375"/>
            <ac:picMk id="4" creationId="{2D586A62-A721-44A1-A990-F657000E42F3}"/>
          </ac:picMkLst>
        </pc:picChg>
        <pc:picChg chg="add del mod">
          <ac:chgData name="David.F.Moloney" userId="238a90ed-6d6e-4c4d-b876-412d65ab80b5" providerId="ADAL" clId="{046396F8-C338-49C8-BEA4-0F3E50EBA4DF}" dt="2022-02-14T11:40:35.259" v="5541" actId="1076"/>
          <ac:picMkLst>
            <pc:docMk/>
            <pc:sldMk cId="4172769824" sldId="375"/>
            <ac:picMk id="5" creationId="{496759FD-540B-491E-9CBA-F84444BD47A0}"/>
          </ac:picMkLst>
        </pc:picChg>
      </pc:sldChg>
      <pc:sldChg chg="addSp delSp modSp new mod setBg modClrScheme modAnim chgLayout">
        <pc:chgData name="David.F.Moloney" userId="238a90ed-6d6e-4c4d-b876-412d65ab80b5" providerId="ADAL" clId="{046396F8-C338-49C8-BEA4-0F3E50EBA4DF}" dt="2022-02-11T10:13:28.036" v="5241"/>
        <pc:sldMkLst>
          <pc:docMk/>
          <pc:sldMk cId="1508752642" sldId="376"/>
        </pc:sldMkLst>
        <pc:spChg chg="del">
          <ac:chgData name="David.F.Moloney" userId="238a90ed-6d6e-4c4d-b876-412d65ab80b5" providerId="ADAL" clId="{046396F8-C338-49C8-BEA4-0F3E50EBA4DF}" dt="2022-02-09T15:58:30.448" v="3004" actId="700"/>
          <ac:spMkLst>
            <pc:docMk/>
            <pc:sldMk cId="1508752642" sldId="376"/>
            <ac:spMk id="2" creationId="{13F54A47-781B-41EF-8447-13016242DAB2}"/>
          </ac:spMkLst>
        </pc:spChg>
        <pc:spChg chg="del">
          <ac:chgData name="David.F.Moloney" userId="238a90ed-6d6e-4c4d-b876-412d65ab80b5" providerId="ADAL" clId="{046396F8-C338-49C8-BEA4-0F3E50EBA4DF}" dt="2022-02-09T15:58:30.448" v="3004" actId="700"/>
          <ac:spMkLst>
            <pc:docMk/>
            <pc:sldMk cId="1508752642" sldId="376"/>
            <ac:spMk id="3" creationId="{F99408A7-59B2-4D16-ABEE-87069333D344}"/>
          </ac:spMkLst>
        </pc:spChg>
        <pc:spChg chg="add mod">
          <ac:chgData name="David.F.Moloney" userId="238a90ed-6d6e-4c4d-b876-412d65ab80b5" providerId="ADAL" clId="{046396F8-C338-49C8-BEA4-0F3E50EBA4DF}" dt="2022-02-09T16:05:15.925" v="3077" actId="403"/>
          <ac:spMkLst>
            <pc:docMk/>
            <pc:sldMk cId="1508752642" sldId="376"/>
            <ac:spMk id="12" creationId="{33744359-D5BC-4172-B098-7BA4D3D38D74}"/>
          </ac:spMkLst>
        </pc:spChg>
        <pc:spChg chg="add del mod">
          <ac:chgData name="David.F.Moloney" userId="238a90ed-6d6e-4c4d-b876-412d65ab80b5" providerId="ADAL" clId="{046396F8-C338-49C8-BEA4-0F3E50EBA4DF}" dt="2022-02-09T16:32:57.746" v="3560" actId="478"/>
          <ac:spMkLst>
            <pc:docMk/>
            <pc:sldMk cId="1508752642" sldId="376"/>
            <ac:spMk id="13" creationId="{2992C3BB-1B6C-43C8-B6D4-FD5B7939A410}"/>
          </ac:spMkLst>
        </pc:spChg>
        <pc:spChg chg="add">
          <ac:chgData name="David.F.Moloney" userId="238a90ed-6d6e-4c4d-b876-412d65ab80b5" providerId="ADAL" clId="{046396F8-C338-49C8-BEA4-0F3E50EBA4DF}" dt="2022-02-09T15:59:18.835" v="3011" actId="26606"/>
          <ac:spMkLst>
            <pc:docMk/>
            <pc:sldMk cId="1508752642" sldId="376"/>
            <ac:spMk id="16" creationId="{6F79B0DD-2C63-4EE5-804F-B8E391FC1E45}"/>
          </ac:spMkLst>
        </pc:spChg>
        <pc:spChg chg="add">
          <ac:chgData name="David.F.Moloney" userId="238a90ed-6d6e-4c4d-b876-412d65ab80b5" providerId="ADAL" clId="{046396F8-C338-49C8-BEA4-0F3E50EBA4DF}" dt="2022-02-09T15:59:18.835" v="3011" actId="26606"/>
          <ac:spMkLst>
            <pc:docMk/>
            <pc:sldMk cId="1508752642" sldId="376"/>
            <ac:spMk id="18" creationId="{627DB8AB-CD55-4C8F-9043-52652B89231A}"/>
          </ac:spMkLst>
        </pc:spChg>
        <pc:spChg chg="add mod">
          <ac:chgData name="David.F.Moloney" userId="238a90ed-6d6e-4c4d-b876-412d65ab80b5" providerId="ADAL" clId="{046396F8-C338-49C8-BEA4-0F3E50EBA4DF}" dt="2022-02-09T16:02:04.795" v="3039"/>
          <ac:spMkLst>
            <pc:docMk/>
            <pc:sldMk cId="1508752642" sldId="376"/>
            <ac:spMk id="19" creationId="{37AFE1F9-064D-46AB-B0C8-233323003C26}"/>
          </ac:spMkLst>
        </pc:spChg>
        <pc:spChg chg="add">
          <ac:chgData name="David.F.Moloney" userId="238a90ed-6d6e-4c4d-b876-412d65ab80b5" providerId="ADAL" clId="{046396F8-C338-49C8-BEA4-0F3E50EBA4DF}" dt="2022-02-09T15:59:18.835" v="3011" actId="26606"/>
          <ac:spMkLst>
            <pc:docMk/>
            <pc:sldMk cId="1508752642" sldId="376"/>
            <ac:spMk id="20" creationId="{53059C5A-91CB-4024-9B4E-20082E25C70B}"/>
          </ac:spMkLst>
        </pc:spChg>
        <pc:spChg chg="add mod">
          <ac:chgData name="David.F.Moloney" userId="238a90ed-6d6e-4c4d-b876-412d65ab80b5" providerId="ADAL" clId="{046396F8-C338-49C8-BEA4-0F3E50EBA4DF}" dt="2022-02-09T16:34:08.839" v="3584" actId="1035"/>
          <ac:spMkLst>
            <pc:docMk/>
            <pc:sldMk cId="1508752642" sldId="376"/>
            <ac:spMk id="21" creationId="{9542B238-15DD-4D6A-951F-699ADCB60970}"/>
          </ac:spMkLst>
        </pc:spChg>
        <pc:spChg chg="add">
          <ac:chgData name="David.F.Moloney" userId="238a90ed-6d6e-4c4d-b876-412d65ab80b5" providerId="ADAL" clId="{046396F8-C338-49C8-BEA4-0F3E50EBA4DF}" dt="2022-02-09T15:59:18.835" v="3011" actId="26606"/>
          <ac:spMkLst>
            <pc:docMk/>
            <pc:sldMk cId="1508752642" sldId="376"/>
            <ac:spMk id="22" creationId="{184884BF-A898-4EFF-9504-E13EBE3FF62E}"/>
          </ac:spMkLst>
        </pc:spChg>
        <pc:spChg chg="add mod">
          <ac:chgData name="David.F.Moloney" userId="238a90ed-6d6e-4c4d-b876-412d65ab80b5" providerId="ADAL" clId="{046396F8-C338-49C8-BEA4-0F3E50EBA4DF}" dt="2022-02-09T16:34:08.839" v="3584" actId="1035"/>
          <ac:spMkLst>
            <pc:docMk/>
            <pc:sldMk cId="1508752642" sldId="376"/>
            <ac:spMk id="23" creationId="{BE8DFA5A-5E47-430F-8896-AD3A6240BFC0}"/>
          </ac:spMkLst>
        </pc:spChg>
        <pc:spChg chg="add">
          <ac:chgData name="David.F.Moloney" userId="238a90ed-6d6e-4c4d-b876-412d65ab80b5" providerId="ADAL" clId="{046396F8-C338-49C8-BEA4-0F3E50EBA4DF}" dt="2022-02-09T15:59:18.835" v="3011" actId="26606"/>
          <ac:spMkLst>
            <pc:docMk/>
            <pc:sldMk cId="1508752642" sldId="376"/>
            <ac:spMk id="24" creationId="{7B32D337-FDA6-4468-ADB1-7038E5FC0BA9}"/>
          </ac:spMkLst>
        </pc:spChg>
        <pc:spChg chg="add del mod">
          <ac:chgData name="David.F.Moloney" userId="238a90ed-6d6e-4c4d-b876-412d65ab80b5" providerId="ADAL" clId="{046396F8-C338-49C8-BEA4-0F3E50EBA4DF}" dt="2022-02-09T16:32:57.746" v="3560" actId="478"/>
          <ac:spMkLst>
            <pc:docMk/>
            <pc:sldMk cId="1508752642" sldId="376"/>
            <ac:spMk id="25" creationId="{C9A63225-71BD-43D0-BAD5-F3A5B7213A64}"/>
          </ac:spMkLst>
        </pc:spChg>
        <pc:spChg chg="add del mod">
          <ac:chgData name="David.F.Moloney" userId="238a90ed-6d6e-4c4d-b876-412d65ab80b5" providerId="ADAL" clId="{046396F8-C338-49C8-BEA4-0F3E50EBA4DF}" dt="2022-02-09T16:32:57.746" v="3560" actId="478"/>
          <ac:spMkLst>
            <pc:docMk/>
            <pc:sldMk cId="1508752642" sldId="376"/>
            <ac:spMk id="26" creationId="{8E3ECC27-4F4B-4369-B627-E419B69D18A2}"/>
          </ac:spMkLst>
        </pc:spChg>
        <pc:spChg chg="add del mod">
          <ac:chgData name="David.F.Moloney" userId="238a90ed-6d6e-4c4d-b876-412d65ab80b5" providerId="ADAL" clId="{046396F8-C338-49C8-BEA4-0F3E50EBA4DF}" dt="2022-02-09T16:32:57.746" v="3560" actId="478"/>
          <ac:spMkLst>
            <pc:docMk/>
            <pc:sldMk cId="1508752642" sldId="376"/>
            <ac:spMk id="27" creationId="{B0C3052C-AF6C-4F57-8441-E336EFCEE7CD}"/>
          </ac:spMkLst>
        </pc:spChg>
        <pc:spChg chg="add del mod">
          <ac:chgData name="David.F.Moloney" userId="238a90ed-6d6e-4c4d-b876-412d65ab80b5" providerId="ADAL" clId="{046396F8-C338-49C8-BEA4-0F3E50EBA4DF}" dt="2022-02-09T16:32:57.746" v="3560" actId="478"/>
          <ac:spMkLst>
            <pc:docMk/>
            <pc:sldMk cId="1508752642" sldId="376"/>
            <ac:spMk id="28" creationId="{2EC60C03-6E5E-40DF-ABE8-9E94CF871F08}"/>
          </ac:spMkLst>
        </pc:spChg>
        <pc:spChg chg="add del mod">
          <ac:chgData name="David.F.Moloney" userId="238a90ed-6d6e-4c4d-b876-412d65ab80b5" providerId="ADAL" clId="{046396F8-C338-49C8-BEA4-0F3E50EBA4DF}" dt="2022-02-09T16:32:57.746" v="3560" actId="478"/>
          <ac:spMkLst>
            <pc:docMk/>
            <pc:sldMk cId="1508752642" sldId="376"/>
            <ac:spMk id="29" creationId="{19AFD691-D2A1-48B7-A990-E4ABA1AFA0B6}"/>
          </ac:spMkLst>
        </pc:spChg>
        <pc:spChg chg="add del mod">
          <ac:chgData name="David.F.Moloney" userId="238a90ed-6d6e-4c4d-b876-412d65ab80b5" providerId="ADAL" clId="{046396F8-C338-49C8-BEA4-0F3E50EBA4DF}" dt="2022-02-09T16:32:57.746" v="3560" actId="478"/>
          <ac:spMkLst>
            <pc:docMk/>
            <pc:sldMk cId="1508752642" sldId="376"/>
            <ac:spMk id="30" creationId="{8105B752-9157-4990-A796-C6E4E565F8C5}"/>
          </ac:spMkLst>
        </pc:spChg>
        <pc:spChg chg="add del mod">
          <ac:chgData name="David.F.Moloney" userId="238a90ed-6d6e-4c4d-b876-412d65ab80b5" providerId="ADAL" clId="{046396F8-C338-49C8-BEA4-0F3E50EBA4DF}" dt="2022-02-09T16:32:57.746" v="3560" actId="478"/>
          <ac:spMkLst>
            <pc:docMk/>
            <pc:sldMk cId="1508752642" sldId="376"/>
            <ac:spMk id="31" creationId="{9CD56D69-DC0D-4C57-ACE7-B1567FFD09FA}"/>
          </ac:spMkLst>
        </pc:spChg>
        <pc:picChg chg="add mod">
          <ac:chgData name="David.F.Moloney" userId="238a90ed-6d6e-4c4d-b876-412d65ab80b5" providerId="ADAL" clId="{046396F8-C338-49C8-BEA4-0F3E50EBA4DF}" dt="2022-02-11T10:12:50.291" v="5235" actId="1076"/>
          <ac:picMkLst>
            <pc:docMk/>
            <pc:sldMk cId="1508752642" sldId="376"/>
            <ac:picMk id="5" creationId="{6847628F-9C54-4A5A-A786-97A4E9D73625}"/>
          </ac:picMkLst>
        </pc:picChg>
        <pc:picChg chg="add mod ord">
          <ac:chgData name="David.F.Moloney" userId="238a90ed-6d6e-4c4d-b876-412d65ab80b5" providerId="ADAL" clId="{046396F8-C338-49C8-BEA4-0F3E50EBA4DF}" dt="2022-02-09T16:00:01.852" v="3019" actId="1076"/>
          <ac:picMkLst>
            <pc:docMk/>
            <pc:sldMk cId="1508752642" sldId="376"/>
            <ac:picMk id="7" creationId="{06759D38-ED48-4104-BAD0-962466E4691C}"/>
          </ac:picMkLst>
        </pc:picChg>
        <pc:picChg chg="add mod ord">
          <ac:chgData name="David.F.Moloney" userId="238a90ed-6d6e-4c4d-b876-412d65ab80b5" providerId="ADAL" clId="{046396F8-C338-49C8-BEA4-0F3E50EBA4DF}" dt="2022-02-09T16:00:27.999" v="3026" actId="1076"/>
          <ac:picMkLst>
            <pc:docMk/>
            <pc:sldMk cId="1508752642" sldId="376"/>
            <ac:picMk id="9" creationId="{FD590754-4835-44AB-85CC-6C6244392083}"/>
          </ac:picMkLst>
        </pc:picChg>
        <pc:picChg chg="add mod ord">
          <ac:chgData name="David.F.Moloney" userId="238a90ed-6d6e-4c4d-b876-412d65ab80b5" providerId="ADAL" clId="{046396F8-C338-49C8-BEA4-0F3E50EBA4DF}" dt="2022-02-09T16:00:16.167" v="3023" actId="1076"/>
          <ac:picMkLst>
            <pc:docMk/>
            <pc:sldMk cId="1508752642" sldId="376"/>
            <ac:picMk id="11" creationId="{65D9A8F9-2120-4F8E-BB3D-FD1EA36E9A28}"/>
          </ac:picMkLst>
        </pc:picChg>
        <pc:picChg chg="add mod">
          <ac:chgData name="David.F.Moloney" userId="238a90ed-6d6e-4c4d-b876-412d65ab80b5" providerId="ADAL" clId="{046396F8-C338-49C8-BEA4-0F3E50EBA4DF}" dt="2022-02-09T16:34:31.914" v="3588" actId="12788"/>
          <ac:picMkLst>
            <pc:docMk/>
            <pc:sldMk cId="1508752642" sldId="376"/>
            <ac:picMk id="15" creationId="{8600C913-7D4A-48AF-BC2D-545A4A4BC3CB}"/>
          </ac:picMkLst>
        </pc:picChg>
        <pc:picChg chg="add mod">
          <ac:chgData name="David.F.Moloney" userId="238a90ed-6d6e-4c4d-b876-412d65ab80b5" providerId="ADAL" clId="{046396F8-C338-49C8-BEA4-0F3E50EBA4DF}" dt="2022-02-09T16:34:26.639" v="3587" actId="555"/>
          <ac:picMkLst>
            <pc:docMk/>
            <pc:sldMk cId="1508752642" sldId="376"/>
            <ac:picMk id="32" creationId="{C5B9E46A-8079-4673-9B61-962C0AA5646D}"/>
          </ac:picMkLst>
        </pc:picChg>
        <pc:picChg chg="add mod">
          <ac:chgData name="David.F.Moloney" userId="238a90ed-6d6e-4c4d-b876-412d65ab80b5" providerId="ADAL" clId="{046396F8-C338-49C8-BEA4-0F3E50EBA4DF}" dt="2022-02-09T16:34:31.914" v="3588" actId="12788"/>
          <ac:picMkLst>
            <pc:docMk/>
            <pc:sldMk cId="1508752642" sldId="376"/>
            <ac:picMk id="33" creationId="{8A1EDB68-7DC0-4577-B7E5-E45CFDC91FE3}"/>
          </ac:picMkLst>
        </pc:picChg>
      </pc:sldChg>
      <pc:sldChg chg="addSp modSp add mod modAnim">
        <pc:chgData name="David.F.Moloney" userId="238a90ed-6d6e-4c4d-b876-412d65ab80b5" providerId="ADAL" clId="{046396F8-C338-49C8-BEA4-0F3E50EBA4DF}" dt="2022-02-11T10:13:41.604" v="5244"/>
        <pc:sldMkLst>
          <pc:docMk/>
          <pc:sldMk cId="1292053609" sldId="377"/>
        </pc:sldMkLst>
        <pc:spChg chg="add mod">
          <ac:chgData name="David.F.Moloney" userId="238a90ed-6d6e-4c4d-b876-412d65ab80b5" providerId="ADAL" clId="{046396F8-C338-49C8-BEA4-0F3E50EBA4DF}" dt="2022-02-09T16:13:37.395" v="3156" actId="1076"/>
          <ac:spMkLst>
            <pc:docMk/>
            <pc:sldMk cId="1292053609" sldId="377"/>
            <ac:spMk id="2" creationId="{56A8C7B5-58B6-4809-AE58-9D692094BDD5}"/>
          </ac:spMkLst>
        </pc:spChg>
        <pc:spChg chg="mod">
          <ac:chgData name="David.F.Moloney" userId="238a90ed-6d6e-4c4d-b876-412d65ab80b5" providerId="ADAL" clId="{046396F8-C338-49C8-BEA4-0F3E50EBA4DF}" dt="2022-02-09T16:05:52.316" v="3084" actId="1076"/>
          <ac:spMkLst>
            <pc:docMk/>
            <pc:sldMk cId="1292053609" sldId="377"/>
            <ac:spMk id="12" creationId="{33744359-D5BC-4172-B098-7BA4D3D38D74}"/>
          </ac:spMkLst>
        </pc:spChg>
        <pc:spChg chg="mod">
          <ac:chgData name="David.F.Moloney" userId="238a90ed-6d6e-4c4d-b876-412d65ab80b5" providerId="ADAL" clId="{046396F8-C338-49C8-BEA4-0F3E50EBA4DF}" dt="2022-02-09T16:06:06.687" v="3089" actId="20577"/>
          <ac:spMkLst>
            <pc:docMk/>
            <pc:sldMk cId="1292053609" sldId="377"/>
            <ac:spMk id="19" creationId="{37AFE1F9-064D-46AB-B0C8-233323003C26}"/>
          </ac:spMkLst>
        </pc:spChg>
        <pc:spChg chg="mod">
          <ac:chgData name="David.F.Moloney" userId="238a90ed-6d6e-4c4d-b876-412d65ab80b5" providerId="ADAL" clId="{046396F8-C338-49C8-BEA4-0F3E50EBA4DF}" dt="2022-02-09T16:12:55.592" v="3146"/>
          <ac:spMkLst>
            <pc:docMk/>
            <pc:sldMk cId="1292053609" sldId="377"/>
            <ac:spMk id="21" creationId="{9542B238-15DD-4D6A-951F-699ADCB60970}"/>
          </ac:spMkLst>
        </pc:spChg>
        <pc:spChg chg="mod">
          <ac:chgData name="David.F.Moloney" userId="238a90ed-6d6e-4c4d-b876-412d65ab80b5" providerId="ADAL" clId="{046396F8-C338-49C8-BEA4-0F3E50EBA4DF}" dt="2022-02-09T16:13:07.380" v="3150"/>
          <ac:spMkLst>
            <pc:docMk/>
            <pc:sldMk cId="1292053609" sldId="377"/>
            <ac:spMk id="23" creationId="{BE8DFA5A-5E47-430F-8896-AD3A6240BFC0}"/>
          </ac:spMkLst>
        </pc:spChg>
        <pc:picChg chg="mod">
          <ac:chgData name="David.F.Moloney" userId="238a90ed-6d6e-4c4d-b876-412d65ab80b5" providerId="ADAL" clId="{046396F8-C338-49C8-BEA4-0F3E50EBA4DF}" dt="2022-02-09T16:05:39.370" v="3080" actId="1076"/>
          <ac:picMkLst>
            <pc:docMk/>
            <pc:sldMk cId="1292053609" sldId="377"/>
            <ac:picMk id="5" creationId="{6847628F-9C54-4A5A-A786-97A4E9D73625}"/>
          </ac:picMkLst>
        </pc:picChg>
        <pc:picChg chg="mod">
          <ac:chgData name="David.F.Moloney" userId="238a90ed-6d6e-4c4d-b876-412d65ab80b5" providerId="ADAL" clId="{046396F8-C338-49C8-BEA4-0F3E50EBA4DF}" dt="2022-02-09T16:03:57.315" v="3058" actId="14826"/>
          <ac:picMkLst>
            <pc:docMk/>
            <pc:sldMk cId="1292053609" sldId="377"/>
            <ac:picMk id="7" creationId="{06759D38-ED48-4104-BAD0-962466E4691C}"/>
          </ac:picMkLst>
        </pc:picChg>
        <pc:picChg chg="mod">
          <ac:chgData name="David.F.Moloney" userId="238a90ed-6d6e-4c4d-b876-412d65ab80b5" providerId="ADAL" clId="{046396F8-C338-49C8-BEA4-0F3E50EBA4DF}" dt="2022-02-09T16:04:02.907" v="3059" actId="14826"/>
          <ac:picMkLst>
            <pc:docMk/>
            <pc:sldMk cId="1292053609" sldId="377"/>
            <ac:picMk id="9" creationId="{FD590754-4835-44AB-85CC-6C6244392083}"/>
          </ac:picMkLst>
        </pc:picChg>
        <pc:picChg chg="mod">
          <ac:chgData name="David.F.Moloney" userId="238a90ed-6d6e-4c4d-b876-412d65ab80b5" providerId="ADAL" clId="{046396F8-C338-49C8-BEA4-0F3E50EBA4DF}" dt="2022-02-09T16:04:12.798" v="3060" actId="14826"/>
          <ac:picMkLst>
            <pc:docMk/>
            <pc:sldMk cId="1292053609" sldId="377"/>
            <ac:picMk id="11" creationId="{65D9A8F9-2120-4F8E-BB3D-FD1EA36E9A28}"/>
          </ac:picMkLst>
        </pc:picChg>
      </pc:sldChg>
      <pc:sldChg chg="addSp modSp add mod modAnim">
        <pc:chgData name="David.F.Moloney" userId="238a90ed-6d6e-4c4d-b876-412d65ab80b5" providerId="ADAL" clId="{046396F8-C338-49C8-BEA4-0F3E50EBA4DF}" dt="2022-02-11T10:13:52.247" v="5247"/>
        <pc:sldMkLst>
          <pc:docMk/>
          <pc:sldMk cId="132830164" sldId="378"/>
        </pc:sldMkLst>
        <pc:spChg chg="add mod">
          <ac:chgData name="David.F.Moloney" userId="238a90ed-6d6e-4c4d-b876-412d65ab80b5" providerId="ADAL" clId="{046396F8-C338-49C8-BEA4-0F3E50EBA4DF}" dt="2022-02-09T16:13:43.952" v="3159" actId="20577"/>
          <ac:spMkLst>
            <pc:docMk/>
            <pc:sldMk cId="132830164" sldId="378"/>
            <ac:spMk id="15" creationId="{BD88DCE2-39A7-4A29-A891-45ACDAEEB87B}"/>
          </ac:spMkLst>
        </pc:spChg>
        <pc:spChg chg="mod">
          <ac:chgData name="David.F.Moloney" userId="238a90ed-6d6e-4c4d-b876-412d65ab80b5" providerId="ADAL" clId="{046396F8-C338-49C8-BEA4-0F3E50EBA4DF}" dt="2022-02-09T16:14:20.798" v="3166" actId="20577"/>
          <ac:spMkLst>
            <pc:docMk/>
            <pc:sldMk cId="132830164" sldId="378"/>
            <ac:spMk id="19" creationId="{37AFE1F9-064D-46AB-B0C8-233323003C26}"/>
          </ac:spMkLst>
        </pc:spChg>
        <pc:spChg chg="mod">
          <ac:chgData name="David.F.Moloney" userId="238a90ed-6d6e-4c4d-b876-412d65ab80b5" providerId="ADAL" clId="{046396F8-C338-49C8-BEA4-0F3E50EBA4DF}" dt="2022-02-09T16:14:35.496" v="3170"/>
          <ac:spMkLst>
            <pc:docMk/>
            <pc:sldMk cId="132830164" sldId="378"/>
            <ac:spMk id="21" creationId="{9542B238-15DD-4D6A-951F-699ADCB60970}"/>
          </ac:spMkLst>
        </pc:spChg>
        <pc:spChg chg="mod">
          <ac:chgData name="David.F.Moloney" userId="238a90ed-6d6e-4c4d-b876-412d65ab80b5" providerId="ADAL" clId="{046396F8-C338-49C8-BEA4-0F3E50EBA4DF}" dt="2022-02-09T16:14:43.449" v="3174"/>
          <ac:spMkLst>
            <pc:docMk/>
            <pc:sldMk cId="132830164" sldId="378"/>
            <ac:spMk id="23" creationId="{BE8DFA5A-5E47-430F-8896-AD3A6240BFC0}"/>
          </ac:spMkLst>
        </pc:spChg>
        <pc:picChg chg="mod">
          <ac:chgData name="David.F.Moloney" userId="238a90ed-6d6e-4c4d-b876-412d65ab80b5" providerId="ADAL" clId="{046396F8-C338-49C8-BEA4-0F3E50EBA4DF}" dt="2022-02-09T16:10:28.092" v="3121" actId="14826"/>
          <ac:picMkLst>
            <pc:docMk/>
            <pc:sldMk cId="132830164" sldId="378"/>
            <ac:picMk id="7" creationId="{06759D38-ED48-4104-BAD0-962466E4691C}"/>
          </ac:picMkLst>
        </pc:picChg>
        <pc:picChg chg="mod">
          <ac:chgData name="David.F.Moloney" userId="238a90ed-6d6e-4c4d-b876-412d65ab80b5" providerId="ADAL" clId="{046396F8-C338-49C8-BEA4-0F3E50EBA4DF}" dt="2022-02-09T16:10:33.829" v="3122" actId="14826"/>
          <ac:picMkLst>
            <pc:docMk/>
            <pc:sldMk cId="132830164" sldId="378"/>
            <ac:picMk id="9" creationId="{FD590754-4835-44AB-85CC-6C6244392083}"/>
          </ac:picMkLst>
        </pc:picChg>
        <pc:picChg chg="mod">
          <ac:chgData name="David.F.Moloney" userId="238a90ed-6d6e-4c4d-b876-412d65ab80b5" providerId="ADAL" clId="{046396F8-C338-49C8-BEA4-0F3E50EBA4DF}" dt="2022-02-09T16:10:38.566" v="3123" actId="14826"/>
          <ac:picMkLst>
            <pc:docMk/>
            <pc:sldMk cId="132830164" sldId="378"/>
            <ac:picMk id="11" creationId="{65D9A8F9-2120-4F8E-BB3D-FD1EA36E9A28}"/>
          </ac:picMkLst>
        </pc:picChg>
      </pc:sldChg>
      <pc:sldChg chg="addSp delSp modSp add mod setBg modAnim delDesignElem chgLayout">
        <pc:chgData name="David.F.Moloney" userId="238a90ed-6d6e-4c4d-b876-412d65ab80b5" providerId="ADAL" clId="{046396F8-C338-49C8-BEA4-0F3E50EBA4DF}" dt="2022-02-11T10:14:06.843" v="5251"/>
        <pc:sldMkLst>
          <pc:docMk/>
          <pc:sldMk cId="4262425670" sldId="379"/>
        </pc:sldMkLst>
        <pc:spChg chg="mod">
          <ac:chgData name="David.F.Moloney" userId="238a90ed-6d6e-4c4d-b876-412d65ab80b5" providerId="ADAL" clId="{046396F8-C338-49C8-BEA4-0F3E50EBA4DF}" dt="2022-02-09T16:19:47.634" v="3315" actId="164"/>
          <ac:spMkLst>
            <pc:docMk/>
            <pc:sldMk cId="4262425670" sldId="379"/>
            <ac:spMk id="12" creationId="{33744359-D5BC-4172-B098-7BA4D3D38D74}"/>
          </ac:spMkLst>
        </pc:spChg>
        <pc:spChg chg="del">
          <ac:chgData name="David.F.Moloney" userId="238a90ed-6d6e-4c4d-b876-412d65ab80b5" providerId="ADAL" clId="{046396F8-C338-49C8-BEA4-0F3E50EBA4DF}" dt="2022-02-09T16:12:11.335" v="3134" actId="700"/>
          <ac:spMkLst>
            <pc:docMk/>
            <pc:sldMk cId="4262425670" sldId="379"/>
            <ac:spMk id="16" creationId="{6F79B0DD-2C63-4EE5-804F-B8E391FC1E45}"/>
          </ac:spMkLst>
        </pc:spChg>
        <pc:spChg chg="del">
          <ac:chgData name="David.F.Moloney" userId="238a90ed-6d6e-4c4d-b876-412d65ab80b5" providerId="ADAL" clId="{046396F8-C338-49C8-BEA4-0F3E50EBA4DF}" dt="2022-02-09T16:12:11.335" v="3134" actId="700"/>
          <ac:spMkLst>
            <pc:docMk/>
            <pc:sldMk cId="4262425670" sldId="379"/>
            <ac:spMk id="18" creationId="{627DB8AB-CD55-4C8F-9043-52652B89231A}"/>
          </ac:spMkLst>
        </pc:spChg>
        <pc:spChg chg="del mod">
          <ac:chgData name="David.F.Moloney" userId="238a90ed-6d6e-4c4d-b876-412d65ab80b5" providerId="ADAL" clId="{046396F8-C338-49C8-BEA4-0F3E50EBA4DF}" dt="2022-02-09T16:11:22.684" v="3131" actId="478"/>
          <ac:spMkLst>
            <pc:docMk/>
            <pc:sldMk cId="4262425670" sldId="379"/>
            <ac:spMk id="19" creationId="{37AFE1F9-064D-46AB-B0C8-233323003C26}"/>
          </ac:spMkLst>
        </pc:spChg>
        <pc:spChg chg="del">
          <ac:chgData name="David.F.Moloney" userId="238a90ed-6d6e-4c4d-b876-412d65ab80b5" providerId="ADAL" clId="{046396F8-C338-49C8-BEA4-0F3E50EBA4DF}" dt="2022-02-09T16:12:11.335" v="3134" actId="700"/>
          <ac:spMkLst>
            <pc:docMk/>
            <pc:sldMk cId="4262425670" sldId="379"/>
            <ac:spMk id="20" creationId="{53059C5A-91CB-4024-9B4E-20082E25C70B}"/>
          </ac:spMkLst>
        </pc:spChg>
        <pc:spChg chg="del mod">
          <ac:chgData name="David.F.Moloney" userId="238a90ed-6d6e-4c4d-b876-412d65ab80b5" providerId="ADAL" clId="{046396F8-C338-49C8-BEA4-0F3E50EBA4DF}" dt="2022-02-09T16:14:04.898" v="3160" actId="478"/>
          <ac:spMkLst>
            <pc:docMk/>
            <pc:sldMk cId="4262425670" sldId="379"/>
            <ac:spMk id="21" creationId="{9542B238-15DD-4D6A-951F-699ADCB60970}"/>
          </ac:spMkLst>
        </pc:spChg>
        <pc:spChg chg="del">
          <ac:chgData name="David.F.Moloney" userId="238a90ed-6d6e-4c4d-b876-412d65ab80b5" providerId="ADAL" clId="{046396F8-C338-49C8-BEA4-0F3E50EBA4DF}" dt="2022-02-09T16:12:11.335" v="3134" actId="700"/>
          <ac:spMkLst>
            <pc:docMk/>
            <pc:sldMk cId="4262425670" sldId="379"/>
            <ac:spMk id="22" creationId="{184884BF-A898-4EFF-9504-E13EBE3FF62E}"/>
          </ac:spMkLst>
        </pc:spChg>
        <pc:spChg chg="del mod">
          <ac:chgData name="David.F.Moloney" userId="238a90ed-6d6e-4c4d-b876-412d65ab80b5" providerId="ADAL" clId="{046396F8-C338-49C8-BEA4-0F3E50EBA4DF}" dt="2022-02-09T16:14:06.486" v="3161" actId="478"/>
          <ac:spMkLst>
            <pc:docMk/>
            <pc:sldMk cId="4262425670" sldId="379"/>
            <ac:spMk id="23" creationId="{BE8DFA5A-5E47-430F-8896-AD3A6240BFC0}"/>
          </ac:spMkLst>
        </pc:spChg>
        <pc:spChg chg="del">
          <ac:chgData name="David.F.Moloney" userId="238a90ed-6d6e-4c4d-b876-412d65ab80b5" providerId="ADAL" clId="{046396F8-C338-49C8-BEA4-0F3E50EBA4DF}" dt="2022-02-09T16:12:11.335" v="3134" actId="700"/>
          <ac:spMkLst>
            <pc:docMk/>
            <pc:sldMk cId="4262425670" sldId="379"/>
            <ac:spMk id="24" creationId="{7B32D337-FDA6-4468-ADB1-7038E5FC0BA9}"/>
          </ac:spMkLst>
        </pc:spChg>
        <pc:spChg chg="add mod">
          <ac:chgData name="David.F.Moloney" userId="238a90ed-6d6e-4c4d-b876-412d65ab80b5" providerId="ADAL" clId="{046396F8-C338-49C8-BEA4-0F3E50EBA4DF}" dt="2022-02-09T16:19:52.475" v="3316" actId="164"/>
          <ac:spMkLst>
            <pc:docMk/>
            <pc:sldMk cId="4262425670" sldId="379"/>
            <ac:spMk id="27" creationId="{E2393428-FB91-4782-BEB3-94F553A2A0BC}"/>
          </ac:spMkLst>
        </pc:spChg>
        <pc:spChg chg="add mod">
          <ac:chgData name="David.F.Moloney" userId="238a90ed-6d6e-4c4d-b876-412d65ab80b5" providerId="ADAL" clId="{046396F8-C338-49C8-BEA4-0F3E50EBA4DF}" dt="2022-02-09T16:19:55.993" v="3317" actId="164"/>
          <ac:spMkLst>
            <pc:docMk/>
            <pc:sldMk cId="4262425670" sldId="379"/>
            <ac:spMk id="28" creationId="{F19E10B0-4EB6-4BE0-8B1C-26FA6E157110}"/>
          </ac:spMkLst>
        </pc:spChg>
        <pc:spChg chg="add mod">
          <ac:chgData name="David.F.Moloney" userId="238a90ed-6d6e-4c4d-b876-412d65ab80b5" providerId="ADAL" clId="{046396F8-C338-49C8-BEA4-0F3E50EBA4DF}" dt="2022-02-09T16:20:02.422" v="3318" actId="164"/>
          <ac:spMkLst>
            <pc:docMk/>
            <pc:sldMk cId="4262425670" sldId="379"/>
            <ac:spMk id="29" creationId="{7946BDE2-D083-4A58-AF45-5184EF8893FE}"/>
          </ac:spMkLst>
        </pc:spChg>
        <pc:spChg chg="add del mod">
          <ac:chgData name="David.F.Moloney" userId="238a90ed-6d6e-4c4d-b876-412d65ab80b5" providerId="ADAL" clId="{046396F8-C338-49C8-BEA4-0F3E50EBA4DF}" dt="2022-02-09T16:20:08.504" v="3319" actId="164"/>
          <ac:spMkLst>
            <pc:docMk/>
            <pc:sldMk cId="4262425670" sldId="379"/>
            <ac:spMk id="30" creationId="{A3CC75FC-72BD-4F04-B9C8-F576A1A2137B}"/>
          </ac:spMkLst>
        </pc:spChg>
        <pc:spChg chg="add del">
          <ac:chgData name="David.F.Moloney" userId="238a90ed-6d6e-4c4d-b876-412d65ab80b5" providerId="ADAL" clId="{046396F8-C338-49C8-BEA4-0F3E50EBA4DF}" dt="2022-02-09T16:18:36.312" v="3265" actId="22"/>
          <ac:spMkLst>
            <pc:docMk/>
            <pc:sldMk cId="4262425670" sldId="379"/>
            <ac:spMk id="31" creationId="{14C8CBF6-9443-47D9-AC5E-4A180E83139C}"/>
          </ac:spMkLst>
        </pc:spChg>
        <pc:grpChg chg="add mod">
          <ac:chgData name="David.F.Moloney" userId="238a90ed-6d6e-4c4d-b876-412d65ab80b5" providerId="ADAL" clId="{046396F8-C338-49C8-BEA4-0F3E50EBA4DF}" dt="2022-02-09T16:20:48.582" v="3325" actId="1076"/>
          <ac:grpSpMkLst>
            <pc:docMk/>
            <pc:sldMk cId="4262425670" sldId="379"/>
            <ac:grpSpMk id="3" creationId="{57B6BCD0-2DA7-425B-A797-4EBD50D71A53}"/>
          </ac:grpSpMkLst>
        </pc:grpChg>
        <pc:grpChg chg="add mod">
          <ac:chgData name="David.F.Moloney" userId="238a90ed-6d6e-4c4d-b876-412d65ab80b5" providerId="ADAL" clId="{046396F8-C338-49C8-BEA4-0F3E50EBA4DF}" dt="2022-02-09T16:20:34.878" v="3322" actId="1076"/>
          <ac:grpSpMkLst>
            <pc:docMk/>
            <pc:sldMk cId="4262425670" sldId="379"/>
            <ac:grpSpMk id="4" creationId="{5B13DAF0-C51B-4111-BD91-95893A7E3FC0}"/>
          </ac:grpSpMkLst>
        </pc:grpChg>
        <pc:grpChg chg="add mod">
          <ac:chgData name="David.F.Moloney" userId="238a90ed-6d6e-4c4d-b876-412d65ab80b5" providerId="ADAL" clId="{046396F8-C338-49C8-BEA4-0F3E50EBA4DF}" dt="2022-02-09T16:20:41.945" v="3324" actId="465"/>
          <ac:grpSpMkLst>
            <pc:docMk/>
            <pc:sldMk cId="4262425670" sldId="379"/>
            <ac:grpSpMk id="6" creationId="{71F98748-FC8D-4EFA-B2E9-0D2534EB4C60}"/>
          </ac:grpSpMkLst>
        </pc:grpChg>
        <pc:grpChg chg="add mod">
          <ac:chgData name="David.F.Moloney" userId="238a90ed-6d6e-4c4d-b876-412d65ab80b5" providerId="ADAL" clId="{046396F8-C338-49C8-BEA4-0F3E50EBA4DF}" dt="2022-02-09T16:20:41.945" v="3324" actId="465"/>
          <ac:grpSpMkLst>
            <pc:docMk/>
            <pc:sldMk cId="4262425670" sldId="379"/>
            <ac:grpSpMk id="8" creationId="{C0671B52-2C71-4AB4-8F89-E5AD113DCCB9}"/>
          </ac:grpSpMkLst>
        </pc:grpChg>
        <pc:grpChg chg="add mod">
          <ac:chgData name="David.F.Moloney" userId="238a90ed-6d6e-4c4d-b876-412d65ab80b5" providerId="ADAL" clId="{046396F8-C338-49C8-BEA4-0F3E50EBA4DF}" dt="2022-02-09T16:20:36.801" v="3323" actId="1076"/>
          <ac:grpSpMkLst>
            <pc:docMk/>
            <pc:sldMk cId="4262425670" sldId="379"/>
            <ac:grpSpMk id="10" creationId="{C17ECF1C-0F06-46C9-83B0-69F5FB385CBA}"/>
          </ac:grpSpMkLst>
        </pc:grpChg>
        <pc:picChg chg="mod">
          <ac:chgData name="David.F.Moloney" userId="238a90ed-6d6e-4c4d-b876-412d65ab80b5" providerId="ADAL" clId="{046396F8-C338-49C8-BEA4-0F3E50EBA4DF}" dt="2022-02-09T16:19:47.634" v="3315" actId="164"/>
          <ac:picMkLst>
            <pc:docMk/>
            <pc:sldMk cId="4262425670" sldId="379"/>
            <ac:picMk id="5" creationId="{6847628F-9C54-4A5A-A786-97A4E9D73625}"/>
          </ac:picMkLst>
        </pc:picChg>
        <pc:picChg chg="del mod">
          <ac:chgData name="David.F.Moloney" userId="238a90ed-6d6e-4c4d-b876-412d65ab80b5" providerId="ADAL" clId="{046396F8-C338-49C8-BEA4-0F3E50EBA4DF}" dt="2022-02-09T16:11:20.106" v="3130" actId="478"/>
          <ac:picMkLst>
            <pc:docMk/>
            <pc:sldMk cId="4262425670" sldId="379"/>
            <ac:picMk id="7" creationId="{06759D38-ED48-4104-BAD0-962466E4691C}"/>
          </ac:picMkLst>
        </pc:picChg>
        <pc:picChg chg="del">
          <ac:chgData name="David.F.Moloney" userId="238a90ed-6d6e-4c4d-b876-412d65ab80b5" providerId="ADAL" clId="{046396F8-C338-49C8-BEA4-0F3E50EBA4DF}" dt="2022-02-09T16:11:37.713" v="3132" actId="478"/>
          <ac:picMkLst>
            <pc:docMk/>
            <pc:sldMk cId="4262425670" sldId="379"/>
            <ac:picMk id="9" creationId="{FD590754-4835-44AB-85CC-6C6244392083}"/>
          </ac:picMkLst>
        </pc:picChg>
        <pc:picChg chg="del">
          <ac:chgData name="David.F.Moloney" userId="238a90ed-6d6e-4c4d-b876-412d65ab80b5" providerId="ADAL" clId="{046396F8-C338-49C8-BEA4-0F3E50EBA4DF}" dt="2022-02-09T16:11:38.236" v="3133" actId="478"/>
          <ac:picMkLst>
            <pc:docMk/>
            <pc:sldMk cId="4262425670" sldId="379"/>
            <ac:picMk id="11" creationId="{65D9A8F9-2120-4F8E-BB3D-FD1EA36E9A28}"/>
          </ac:picMkLst>
        </pc:picChg>
        <pc:picChg chg="add mod">
          <ac:chgData name="David.F.Moloney" userId="238a90ed-6d6e-4c4d-b876-412d65ab80b5" providerId="ADAL" clId="{046396F8-C338-49C8-BEA4-0F3E50EBA4DF}" dt="2022-02-09T16:19:52.475" v="3316" actId="164"/>
          <ac:picMkLst>
            <pc:docMk/>
            <pc:sldMk cId="4262425670" sldId="379"/>
            <ac:picMk id="15" creationId="{81FBB3A2-B988-4621-8536-398A35EB7A39}"/>
          </ac:picMkLst>
        </pc:picChg>
        <pc:picChg chg="add mod">
          <ac:chgData name="David.F.Moloney" userId="238a90ed-6d6e-4c4d-b876-412d65ab80b5" providerId="ADAL" clId="{046396F8-C338-49C8-BEA4-0F3E50EBA4DF}" dt="2022-02-09T16:19:55.993" v="3317" actId="164"/>
          <ac:picMkLst>
            <pc:docMk/>
            <pc:sldMk cId="4262425670" sldId="379"/>
            <ac:picMk id="17" creationId="{6A55A25F-6663-4388-BC35-FBB14703DBBA}"/>
          </ac:picMkLst>
        </pc:picChg>
        <pc:picChg chg="add mod">
          <ac:chgData name="David.F.Moloney" userId="238a90ed-6d6e-4c4d-b876-412d65ab80b5" providerId="ADAL" clId="{046396F8-C338-49C8-BEA4-0F3E50EBA4DF}" dt="2022-02-09T16:20:02.422" v="3318" actId="164"/>
          <ac:picMkLst>
            <pc:docMk/>
            <pc:sldMk cId="4262425670" sldId="379"/>
            <ac:picMk id="25" creationId="{EB17E5F7-328F-4284-9D7A-8DE04C8556C0}"/>
          </ac:picMkLst>
        </pc:picChg>
        <pc:picChg chg="add mod">
          <ac:chgData name="David.F.Moloney" userId="238a90ed-6d6e-4c4d-b876-412d65ab80b5" providerId="ADAL" clId="{046396F8-C338-49C8-BEA4-0F3E50EBA4DF}" dt="2022-02-09T16:20:08.504" v="3319" actId="164"/>
          <ac:picMkLst>
            <pc:docMk/>
            <pc:sldMk cId="4262425670" sldId="379"/>
            <ac:picMk id="26" creationId="{EE7E027A-C049-4AB2-8E98-4FEFBBD7FE98}"/>
          </ac:picMkLst>
        </pc:picChg>
      </pc:sldChg>
      <pc:sldChg chg="modSp new mod ord">
        <pc:chgData name="David.F.Moloney" userId="238a90ed-6d6e-4c4d-b876-412d65ab80b5" providerId="ADAL" clId="{046396F8-C338-49C8-BEA4-0F3E50EBA4DF}" dt="2022-02-09T16:35:24.839" v="3630" actId="20577"/>
        <pc:sldMkLst>
          <pc:docMk/>
          <pc:sldMk cId="1179929276" sldId="380"/>
        </pc:sldMkLst>
        <pc:spChg chg="mod">
          <ac:chgData name="David.F.Moloney" userId="238a90ed-6d6e-4c4d-b876-412d65ab80b5" providerId="ADAL" clId="{046396F8-C338-49C8-BEA4-0F3E50EBA4DF}" dt="2022-02-09T16:35:08.995" v="3610" actId="27636"/>
          <ac:spMkLst>
            <pc:docMk/>
            <pc:sldMk cId="1179929276" sldId="380"/>
            <ac:spMk id="2" creationId="{3C9171E1-D9E6-494A-BD42-FBB340150A12}"/>
          </ac:spMkLst>
        </pc:spChg>
        <pc:spChg chg="mod">
          <ac:chgData name="David.F.Moloney" userId="238a90ed-6d6e-4c4d-b876-412d65ab80b5" providerId="ADAL" clId="{046396F8-C338-49C8-BEA4-0F3E50EBA4DF}" dt="2022-02-09T16:35:24.839" v="3630" actId="20577"/>
          <ac:spMkLst>
            <pc:docMk/>
            <pc:sldMk cId="1179929276" sldId="380"/>
            <ac:spMk id="3" creationId="{77D5D6E1-D1E4-445D-954B-B845FAB8297B}"/>
          </ac:spMkLst>
        </pc:spChg>
      </pc:sldChg>
      <pc:sldChg chg="add del">
        <pc:chgData name="David.F.Moloney" userId="238a90ed-6d6e-4c4d-b876-412d65ab80b5" providerId="ADAL" clId="{046396F8-C338-49C8-BEA4-0F3E50EBA4DF}" dt="2022-02-09T16:21:02.286" v="3326" actId="47"/>
        <pc:sldMkLst>
          <pc:docMk/>
          <pc:sldMk cId="1279196255" sldId="380"/>
        </pc:sldMkLst>
      </pc:sldChg>
      <pc:sldChg chg="add del">
        <pc:chgData name="David.F.Moloney" userId="238a90ed-6d6e-4c4d-b876-412d65ab80b5" providerId="ADAL" clId="{046396F8-C338-49C8-BEA4-0F3E50EBA4DF}" dt="2022-02-09T16:21:03.720" v="3327" actId="47"/>
        <pc:sldMkLst>
          <pc:docMk/>
          <pc:sldMk cId="72630360" sldId="381"/>
        </pc:sldMkLst>
      </pc:sldChg>
      <pc:sldChg chg="addSp delSp modSp new mod setBg modAnim">
        <pc:chgData name="David.F.Moloney" userId="238a90ed-6d6e-4c4d-b876-412d65ab80b5" providerId="ADAL" clId="{046396F8-C338-49C8-BEA4-0F3E50EBA4DF}" dt="2022-02-14T15:21:42.170" v="6044"/>
        <pc:sldMkLst>
          <pc:docMk/>
          <pc:sldMk cId="3607757706" sldId="381"/>
        </pc:sldMkLst>
        <pc:spChg chg="mod">
          <ac:chgData name="David.F.Moloney" userId="238a90ed-6d6e-4c4d-b876-412d65ab80b5" providerId="ADAL" clId="{046396F8-C338-49C8-BEA4-0F3E50EBA4DF}" dt="2022-02-09T16:33:37.951" v="3571" actId="26606"/>
          <ac:spMkLst>
            <pc:docMk/>
            <pc:sldMk cId="3607757706" sldId="381"/>
            <ac:spMk id="2" creationId="{04AE329B-F78A-46CF-B3E3-80804EBCE37F}"/>
          </ac:spMkLst>
        </pc:spChg>
        <pc:spChg chg="del">
          <ac:chgData name="David.F.Moloney" userId="238a90ed-6d6e-4c4d-b876-412d65ab80b5" providerId="ADAL" clId="{046396F8-C338-49C8-BEA4-0F3E50EBA4DF}" dt="2022-02-09T16:32:46.822" v="3559" actId="22"/>
          <ac:spMkLst>
            <pc:docMk/>
            <pc:sldMk cId="3607757706" sldId="381"/>
            <ac:spMk id="3" creationId="{BAB6D97E-D53C-43C9-A164-F96C4AF4D8AB}"/>
          </ac:spMkLst>
        </pc:spChg>
        <pc:spChg chg="add mod">
          <ac:chgData name="David.F.Moloney" userId="238a90ed-6d6e-4c4d-b876-412d65ab80b5" providerId="ADAL" clId="{046396F8-C338-49C8-BEA4-0F3E50EBA4DF}" dt="2022-02-14T14:57:50.057" v="5900" actId="20577"/>
          <ac:spMkLst>
            <pc:docMk/>
            <pc:sldMk cId="3607757706" sldId="381"/>
            <ac:spMk id="9" creationId="{B551F70C-3E11-4CE6-B966-089FBC572E71}"/>
          </ac:spMkLst>
        </pc:spChg>
        <pc:spChg chg="add">
          <ac:chgData name="David.F.Moloney" userId="238a90ed-6d6e-4c4d-b876-412d65ab80b5" providerId="ADAL" clId="{046396F8-C338-49C8-BEA4-0F3E50EBA4DF}" dt="2022-02-09T16:33:37.951" v="3571" actId="26606"/>
          <ac:spMkLst>
            <pc:docMk/>
            <pc:sldMk cId="3607757706" sldId="381"/>
            <ac:spMk id="10" creationId="{8D06CE56-3881-4ADA-8CEF-D18B02C242A3}"/>
          </ac:spMkLst>
        </pc:spChg>
        <pc:spChg chg="add">
          <ac:chgData name="David.F.Moloney" userId="238a90ed-6d6e-4c4d-b876-412d65ab80b5" providerId="ADAL" clId="{046396F8-C338-49C8-BEA4-0F3E50EBA4DF}" dt="2022-02-09T16:33:37.951" v="3571" actId="26606"/>
          <ac:spMkLst>
            <pc:docMk/>
            <pc:sldMk cId="3607757706" sldId="381"/>
            <ac:spMk id="12" creationId="{79F3C543-62EC-4433-9C93-A2CD8764E9B4}"/>
          </ac:spMkLst>
        </pc:spChg>
        <pc:spChg chg="add">
          <ac:chgData name="David.F.Moloney" userId="238a90ed-6d6e-4c4d-b876-412d65ab80b5" providerId="ADAL" clId="{046396F8-C338-49C8-BEA4-0F3E50EBA4DF}" dt="2022-02-09T16:33:37.951" v="3571" actId="26606"/>
          <ac:spMkLst>
            <pc:docMk/>
            <pc:sldMk cId="3607757706" sldId="381"/>
            <ac:spMk id="14" creationId="{C1A1C5D3-C053-4EE9-BE1A-419B6E27CCAE}"/>
          </ac:spMkLst>
        </pc:spChg>
        <pc:spChg chg="add">
          <ac:chgData name="David.F.Moloney" userId="238a90ed-6d6e-4c4d-b876-412d65ab80b5" providerId="ADAL" clId="{046396F8-C338-49C8-BEA4-0F3E50EBA4DF}" dt="2022-02-09T16:33:37.951" v="3571" actId="26606"/>
          <ac:spMkLst>
            <pc:docMk/>
            <pc:sldMk cId="3607757706" sldId="381"/>
            <ac:spMk id="16" creationId="{A3473CF9-37EB-43E7-89EF-D2D1C53D1DAC}"/>
          </ac:spMkLst>
        </pc:spChg>
        <pc:spChg chg="add">
          <ac:chgData name="David.F.Moloney" userId="238a90ed-6d6e-4c4d-b876-412d65ab80b5" providerId="ADAL" clId="{046396F8-C338-49C8-BEA4-0F3E50EBA4DF}" dt="2022-02-09T16:33:37.951" v="3571" actId="26606"/>
          <ac:spMkLst>
            <pc:docMk/>
            <pc:sldMk cId="3607757706" sldId="381"/>
            <ac:spMk id="18" creationId="{586B4EF9-43BA-4655-A6FF-1D8E21574C95}"/>
          </ac:spMkLst>
        </pc:spChg>
        <pc:picChg chg="add mod ord">
          <ac:chgData name="David.F.Moloney" userId="238a90ed-6d6e-4c4d-b876-412d65ab80b5" providerId="ADAL" clId="{046396F8-C338-49C8-BEA4-0F3E50EBA4DF}" dt="2022-02-14T14:57:52.887" v="5910" actId="1035"/>
          <ac:picMkLst>
            <pc:docMk/>
            <pc:sldMk cId="3607757706" sldId="381"/>
            <ac:picMk id="5" creationId="{893FB477-1512-4E98-90A8-417A3C5CE389}"/>
          </ac:picMkLst>
        </pc:picChg>
      </pc:sldChg>
      <pc:sldChg chg="modSp new del mod ord">
        <pc:chgData name="David.F.Moloney" userId="238a90ed-6d6e-4c4d-b876-412d65ab80b5" providerId="ADAL" clId="{046396F8-C338-49C8-BEA4-0F3E50EBA4DF}" dt="2022-02-11T14:15:33.192" v="5508" actId="47"/>
        <pc:sldMkLst>
          <pc:docMk/>
          <pc:sldMk cId="238296354" sldId="382"/>
        </pc:sldMkLst>
        <pc:spChg chg="mod">
          <ac:chgData name="David.F.Moloney" userId="238a90ed-6d6e-4c4d-b876-412d65ab80b5" providerId="ADAL" clId="{046396F8-C338-49C8-BEA4-0F3E50EBA4DF}" dt="2022-02-10T14:18:10.321" v="4261" actId="20577"/>
          <ac:spMkLst>
            <pc:docMk/>
            <pc:sldMk cId="238296354" sldId="382"/>
            <ac:spMk id="2" creationId="{02806E5B-41F9-49E5-B8EC-BB3351804499}"/>
          </ac:spMkLst>
        </pc:spChg>
        <pc:spChg chg="mod">
          <ac:chgData name="David.F.Moloney" userId="238a90ed-6d6e-4c4d-b876-412d65ab80b5" providerId="ADAL" clId="{046396F8-C338-49C8-BEA4-0F3E50EBA4DF}" dt="2022-02-10T14:18:45.786" v="4380" actId="20577"/>
          <ac:spMkLst>
            <pc:docMk/>
            <pc:sldMk cId="238296354" sldId="382"/>
            <ac:spMk id="3" creationId="{BC5AD309-CB8F-401C-B56E-F3338FE3452A}"/>
          </ac:spMkLst>
        </pc:spChg>
      </pc:sldChg>
      <pc:sldChg chg="modSp new del mod">
        <pc:chgData name="David.F.Moloney" userId="238a90ed-6d6e-4c4d-b876-412d65ab80b5" providerId="ADAL" clId="{046396F8-C338-49C8-BEA4-0F3E50EBA4DF}" dt="2022-02-10T12:59:42.200" v="3707" actId="47"/>
        <pc:sldMkLst>
          <pc:docMk/>
          <pc:sldMk cId="2934867210" sldId="382"/>
        </pc:sldMkLst>
        <pc:spChg chg="mod">
          <ac:chgData name="David.F.Moloney" userId="238a90ed-6d6e-4c4d-b876-412d65ab80b5" providerId="ADAL" clId="{046396F8-C338-49C8-BEA4-0F3E50EBA4DF}" dt="2022-02-09T16:54:04.067" v="3706" actId="20577"/>
          <ac:spMkLst>
            <pc:docMk/>
            <pc:sldMk cId="2934867210" sldId="382"/>
            <ac:spMk id="3" creationId="{116EBFB8-CFD2-48A5-91D5-3435E96A917C}"/>
          </ac:spMkLst>
        </pc:spChg>
      </pc:sldChg>
      <pc:sldChg chg="new del">
        <pc:chgData name="David.F.Moloney" userId="238a90ed-6d6e-4c4d-b876-412d65ab80b5" providerId="ADAL" clId="{046396F8-C338-49C8-BEA4-0F3E50EBA4DF}" dt="2022-02-10T15:12:15.585" v="4479" actId="47"/>
        <pc:sldMkLst>
          <pc:docMk/>
          <pc:sldMk cId="2176293504" sldId="383"/>
        </pc:sldMkLst>
      </pc:sldChg>
      <pc:sldChg chg="addSp modSp new mod modClrScheme chgLayout">
        <pc:chgData name="David.F.Moloney" userId="238a90ed-6d6e-4c4d-b876-412d65ab80b5" providerId="ADAL" clId="{046396F8-C338-49C8-BEA4-0F3E50EBA4DF}" dt="2022-02-10T15:12:04.884" v="4478" actId="20577"/>
        <pc:sldMkLst>
          <pc:docMk/>
          <pc:sldMk cId="2904075664" sldId="384"/>
        </pc:sldMkLst>
        <pc:spChg chg="mod ord">
          <ac:chgData name="David.F.Moloney" userId="238a90ed-6d6e-4c4d-b876-412d65ab80b5" providerId="ADAL" clId="{046396F8-C338-49C8-BEA4-0F3E50EBA4DF}" dt="2022-02-10T15:10:57.896" v="4448" actId="27636"/>
          <ac:spMkLst>
            <pc:docMk/>
            <pc:sldMk cId="2904075664" sldId="384"/>
            <ac:spMk id="2" creationId="{D5A640F4-CAAE-4D08-B34D-33ED4D3FC8B9}"/>
          </ac:spMkLst>
        </pc:spChg>
        <pc:spChg chg="add mod ord">
          <ac:chgData name="David.F.Moloney" userId="238a90ed-6d6e-4c4d-b876-412d65ab80b5" providerId="ADAL" clId="{046396F8-C338-49C8-BEA4-0F3E50EBA4DF}" dt="2022-02-10T15:12:04.884" v="4478" actId="20577"/>
          <ac:spMkLst>
            <pc:docMk/>
            <pc:sldMk cId="2904075664" sldId="384"/>
            <ac:spMk id="3" creationId="{EA58CF07-093C-4A83-8428-D41B5F12E909}"/>
          </ac:spMkLst>
        </pc:spChg>
      </pc:sldChg>
      <pc:sldChg chg="addSp delSp modSp new mod">
        <pc:chgData name="David.F.Moloney" userId="238a90ed-6d6e-4c4d-b876-412d65ab80b5" providerId="ADAL" clId="{046396F8-C338-49C8-BEA4-0F3E50EBA4DF}" dt="2022-02-14T14:26:38.434" v="5815"/>
        <pc:sldMkLst>
          <pc:docMk/>
          <pc:sldMk cId="1799188753" sldId="385"/>
        </pc:sldMkLst>
        <pc:spChg chg="mod">
          <ac:chgData name="David.F.Moloney" userId="238a90ed-6d6e-4c4d-b876-412d65ab80b5" providerId="ADAL" clId="{046396F8-C338-49C8-BEA4-0F3E50EBA4DF}" dt="2022-02-11T10:08:50.517" v="5203" actId="20577"/>
          <ac:spMkLst>
            <pc:docMk/>
            <pc:sldMk cId="1799188753" sldId="385"/>
            <ac:spMk id="2" creationId="{DA9AF24F-9BEF-47EB-96B6-182C7C9DC5E8}"/>
          </ac:spMkLst>
        </pc:spChg>
        <pc:spChg chg="mod">
          <ac:chgData name="David.F.Moloney" userId="238a90ed-6d6e-4c4d-b876-412d65ab80b5" providerId="ADAL" clId="{046396F8-C338-49C8-BEA4-0F3E50EBA4DF}" dt="2022-02-10T15:27:30.730" v="4739" actId="20577"/>
          <ac:spMkLst>
            <pc:docMk/>
            <pc:sldMk cId="1799188753" sldId="385"/>
            <ac:spMk id="3" creationId="{D6EC8FC1-D860-4E1E-A38F-539E54A2B3B2}"/>
          </ac:spMkLst>
        </pc:spChg>
        <pc:spChg chg="add mod">
          <ac:chgData name="David.F.Moloney" userId="238a90ed-6d6e-4c4d-b876-412d65ab80b5" providerId="ADAL" clId="{046396F8-C338-49C8-BEA4-0F3E50EBA4DF}" dt="2022-02-14T14:26:38.434" v="5815"/>
          <ac:spMkLst>
            <pc:docMk/>
            <pc:sldMk cId="1799188753" sldId="385"/>
            <ac:spMk id="7" creationId="{F8244C53-D696-4351-91D2-8E32DD78EED4}"/>
          </ac:spMkLst>
        </pc:spChg>
        <pc:picChg chg="add mod">
          <ac:chgData name="David.F.Moloney" userId="238a90ed-6d6e-4c4d-b876-412d65ab80b5" providerId="ADAL" clId="{046396F8-C338-49C8-BEA4-0F3E50EBA4DF}" dt="2022-02-10T15:33:07.916" v="4852"/>
          <ac:picMkLst>
            <pc:docMk/>
            <pc:sldMk cId="1799188753" sldId="385"/>
            <ac:picMk id="6" creationId="{AE2D2BB2-9854-4F94-99D1-E53397A40F3F}"/>
          </ac:picMkLst>
        </pc:picChg>
        <pc:picChg chg="add del mod">
          <ac:chgData name="David.F.Moloney" userId="238a90ed-6d6e-4c4d-b876-412d65ab80b5" providerId="ADAL" clId="{046396F8-C338-49C8-BEA4-0F3E50EBA4DF}" dt="2022-02-10T15:33:07.906" v="4851" actId="478"/>
          <ac:picMkLst>
            <pc:docMk/>
            <pc:sldMk cId="1799188753" sldId="385"/>
            <ac:picMk id="1026" creationId="{C555C203-2525-4F87-9ADA-DF1764869563}"/>
          </ac:picMkLst>
        </pc:picChg>
        <pc:picChg chg="add mod">
          <ac:chgData name="David.F.Moloney" userId="238a90ed-6d6e-4c4d-b876-412d65ab80b5" providerId="ADAL" clId="{046396F8-C338-49C8-BEA4-0F3E50EBA4DF}" dt="2022-02-10T15:23:43.737" v="4719" actId="1076"/>
          <ac:picMkLst>
            <pc:docMk/>
            <pc:sldMk cId="1799188753" sldId="385"/>
            <ac:picMk id="1028" creationId="{98475DC9-E68B-42F4-AF17-D312940B9364}"/>
          </ac:picMkLst>
        </pc:picChg>
      </pc:sldChg>
      <pc:sldChg chg="modSp new mod">
        <pc:chgData name="David.F.Moloney" userId="238a90ed-6d6e-4c4d-b876-412d65ab80b5" providerId="ADAL" clId="{046396F8-C338-49C8-BEA4-0F3E50EBA4DF}" dt="2022-02-14T14:29:10.302" v="5843" actId="20577"/>
        <pc:sldMkLst>
          <pc:docMk/>
          <pc:sldMk cId="1739695701" sldId="386"/>
        </pc:sldMkLst>
        <pc:spChg chg="mod">
          <ac:chgData name="David.F.Moloney" userId="238a90ed-6d6e-4c4d-b876-412d65ab80b5" providerId="ADAL" clId="{046396F8-C338-49C8-BEA4-0F3E50EBA4DF}" dt="2022-02-14T14:29:10.302" v="5843" actId="20577"/>
          <ac:spMkLst>
            <pc:docMk/>
            <pc:sldMk cId="1739695701" sldId="386"/>
            <ac:spMk id="2" creationId="{8B27ED3F-4B0C-4F16-B79B-922040FD1D40}"/>
          </ac:spMkLst>
        </pc:spChg>
      </pc:sldChg>
      <pc:sldChg chg="addSp delSp modSp add mod">
        <pc:chgData name="David.F.Moloney" userId="238a90ed-6d6e-4c4d-b876-412d65ab80b5" providerId="ADAL" clId="{046396F8-C338-49C8-BEA4-0F3E50EBA4DF}" dt="2022-02-11T10:09:24.371" v="5207" actId="20577"/>
        <pc:sldMkLst>
          <pc:docMk/>
          <pc:sldMk cId="2935954061" sldId="387"/>
        </pc:sldMkLst>
        <pc:spChg chg="mod">
          <ac:chgData name="David.F.Moloney" userId="238a90ed-6d6e-4c4d-b876-412d65ab80b5" providerId="ADAL" clId="{046396F8-C338-49C8-BEA4-0F3E50EBA4DF}" dt="2022-02-10T16:10:17.887" v="5027" actId="207"/>
          <ac:spMkLst>
            <pc:docMk/>
            <pc:sldMk cId="2935954061" sldId="387"/>
            <ac:spMk id="2" creationId="{DA9AF24F-9BEF-47EB-96B6-182C7C9DC5E8}"/>
          </ac:spMkLst>
        </pc:spChg>
        <pc:spChg chg="mod">
          <ac:chgData name="David.F.Moloney" userId="238a90ed-6d6e-4c4d-b876-412d65ab80b5" providerId="ADAL" clId="{046396F8-C338-49C8-BEA4-0F3E50EBA4DF}" dt="2022-02-11T10:09:24.371" v="5207" actId="20577"/>
          <ac:spMkLst>
            <pc:docMk/>
            <pc:sldMk cId="2935954061" sldId="387"/>
            <ac:spMk id="3" creationId="{D6EC8FC1-D860-4E1E-A38F-539E54A2B3B2}"/>
          </ac:spMkLst>
        </pc:spChg>
        <pc:picChg chg="add mod">
          <ac:chgData name="David.F.Moloney" userId="238a90ed-6d6e-4c4d-b876-412d65ab80b5" providerId="ADAL" clId="{046396F8-C338-49C8-BEA4-0F3E50EBA4DF}" dt="2022-02-10T15:33:04.148" v="4850"/>
          <ac:picMkLst>
            <pc:docMk/>
            <pc:sldMk cId="2935954061" sldId="387"/>
            <ac:picMk id="5" creationId="{FA2BD193-0A88-40EC-8826-7275B77C5C94}"/>
          </ac:picMkLst>
        </pc:picChg>
        <pc:picChg chg="del">
          <ac:chgData name="David.F.Moloney" userId="238a90ed-6d6e-4c4d-b876-412d65ab80b5" providerId="ADAL" clId="{046396F8-C338-49C8-BEA4-0F3E50EBA4DF}" dt="2022-02-10T15:33:03.843" v="4849" actId="478"/>
          <ac:picMkLst>
            <pc:docMk/>
            <pc:sldMk cId="2935954061" sldId="387"/>
            <ac:picMk id="1026" creationId="{C555C203-2525-4F87-9ADA-DF1764869563}"/>
          </ac:picMkLst>
        </pc:picChg>
      </pc:sldChg>
      <pc:sldChg chg="addSp delSp modSp add mod">
        <pc:chgData name="David.F.Moloney" userId="238a90ed-6d6e-4c4d-b876-412d65ab80b5" providerId="ADAL" clId="{046396F8-C338-49C8-BEA4-0F3E50EBA4DF}" dt="2022-02-11T10:10:20.893" v="5220" actId="20577"/>
        <pc:sldMkLst>
          <pc:docMk/>
          <pc:sldMk cId="3069503923" sldId="388"/>
        </pc:sldMkLst>
        <pc:spChg chg="mod">
          <ac:chgData name="David.F.Moloney" userId="238a90ed-6d6e-4c4d-b876-412d65ab80b5" providerId="ADAL" clId="{046396F8-C338-49C8-BEA4-0F3E50EBA4DF}" dt="2022-02-10T16:11:38.350" v="5051" actId="207"/>
          <ac:spMkLst>
            <pc:docMk/>
            <pc:sldMk cId="3069503923" sldId="388"/>
            <ac:spMk id="2" creationId="{DA9AF24F-9BEF-47EB-96B6-182C7C9DC5E8}"/>
          </ac:spMkLst>
        </pc:spChg>
        <pc:spChg chg="mod">
          <ac:chgData name="David.F.Moloney" userId="238a90ed-6d6e-4c4d-b876-412d65ab80b5" providerId="ADAL" clId="{046396F8-C338-49C8-BEA4-0F3E50EBA4DF}" dt="2022-02-11T10:10:20.893" v="5220" actId="20577"/>
          <ac:spMkLst>
            <pc:docMk/>
            <pc:sldMk cId="3069503923" sldId="388"/>
            <ac:spMk id="3" creationId="{D6EC8FC1-D860-4E1E-A38F-539E54A2B3B2}"/>
          </ac:spMkLst>
        </pc:spChg>
        <pc:picChg chg="add del mod">
          <ac:chgData name="David.F.Moloney" userId="238a90ed-6d6e-4c4d-b876-412d65ab80b5" providerId="ADAL" clId="{046396F8-C338-49C8-BEA4-0F3E50EBA4DF}" dt="2022-02-10T16:11:14.679" v="5046" actId="478"/>
          <ac:picMkLst>
            <pc:docMk/>
            <pc:sldMk cId="3069503923" sldId="388"/>
            <ac:picMk id="5" creationId="{773D8FD1-B15F-406D-A79D-2426C5826B19}"/>
          </ac:picMkLst>
        </pc:picChg>
        <pc:picChg chg="add mod">
          <ac:chgData name="David.F.Moloney" userId="238a90ed-6d6e-4c4d-b876-412d65ab80b5" providerId="ADAL" clId="{046396F8-C338-49C8-BEA4-0F3E50EBA4DF}" dt="2022-02-10T15:53:34.981" v="4893"/>
          <ac:picMkLst>
            <pc:docMk/>
            <pc:sldMk cId="3069503923" sldId="388"/>
            <ac:picMk id="6" creationId="{C349C63E-B6BD-431F-B57D-DE9FBD5AB471}"/>
          </ac:picMkLst>
        </pc:picChg>
        <pc:picChg chg="del">
          <ac:chgData name="David.F.Moloney" userId="238a90ed-6d6e-4c4d-b876-412d65ab80b5" providerId="ADAL" clId="{046396F8-C338-49C8-BEA4-0F3E50EBA4DF}" dt="2022-02-10T15:33:10.755" v="4853" actId="478"/>
          <ac:picMkLst>
            <pc:docMk/>
            <pc:sldMk cId="3069503923" sldId="388"/>
            <ac:picMk id="1026" creationId="{C555C203-2525-4F87-9ADA-DF1764869563}"/>
          </ac:picMkLst>
        </pc:picChg>
      </pc:sldChg>
      <pc:sldChg chg="addSp delSp modSp add mod modClrScheme chgLayout">
        <pc:chgData name="David.F.Moloney" userId="238a90ed-6d6e-4c4d-b876-412d65ab80b5" providerId="ADAL" clId="{046396F8-C338-49C8-BEA4-0F3E50EBA4DF}" dt="2022-02-14T14:28:42.701" v="5818"/>
        <pc:sldMkLst>
          <pc:docMk/>
          <pc:sldMk cId="3045297361" sldId="389"/>
        </pc:sldMkLst>
        <pc:spChg chg="mod ord">
          <ac:chgData name="David.F.Moloney" userId="238a90ed-6d6e-4c4d-b876-412d65ab80b5" providerId="ADAL" clId="{046396F8-C338-49C8-BEA4-0F3E50EBA4DF}" dt="2022-02-10T16:10:35.274" v="5043" actId="1036"/>
          <ac:spMkLst>
            <pc:docMk/>
            <pc:sldMk cId="3045297361" sldId="389"/>
            <ac:spMk id="2" creationId="{DA9AF24F-9BEF-47EB-96B6-182C7C9DC5E8}"/>
          </ac:spMkLst>
        </pc:spChg>
        <pc:spChg chg="add del mod">
          <ac:chgData name="David.F.Moloney" userId="238a90ed-6d6e-4c4d-b876-412d65ab80b5" providerId="ADAL" clId="{046396F8-C338-49C8-BEA4-0F3E50EBA4DF}" dt="2022-02-10T15:30:40.005" v="4817"/>
          <ac:spMkLst>
            <pc:docMk/>
            <pc:sldMk cId="3045297361" sldId="389"/>
            <ac:spMk id="3" creationId="{D6EC8FC1-D860-4E1E-A38F-539E54A2B3B2}"/>
          </ac:spMkLst>
        </pc:spChg>
        <pc:spChg chg="add del mod">
          <ac:chgData name="David.F.Moloney" userId="238a90ed-6d6e-4c4d-b876-412d65ab80b5" providerId="ADAL" clId="{046396F8-C338-49C8-BEA4-0F3E50EBA4DF}" dt="2022-02-10T15:30:10.656" v="4813"/>
          <ac:spMkLst>
            <pc:docMk/>
            <pc:sldMk cId="3045297361" sldId="389"/>
            <ac:spMk id="4" creationId="{65289F6A-02C1-4DB9-9243-9472AB32A5A5}"/>
          </ac:spMkLst>
        </pc:spChg>
        <pc:spChg chg="add del mod ord">
          <ac:chgData name="David.F.Moloney" userId="238a90ed-6d6e-4c4d-b876-412d65ab80b5" providerId="ADAL" clId="{046396F8-C338-49C8-BEA4-0F3E50EBA4DF}" dt="2022-02-10T15:31:30.317" v="4826"/>
          <ac:spMkLst>
            <pc:docMk/>
            <pc:sldMk cId="3045297361" sldId="389"/>
            <ac:spMk id="5" creationId="{24FCD7CF-2911-4506-9687-E29E4D243D36}"/>
          </ac:spMkLst>
        </pc:spChg>
        <pc:spChg chg="add del mod ord">
          <ac:chgData name="David.F.Moloney" userId="238a90ed-6d6e-4c4d-b876-412d65ab80b5" providerId="ADAL" clId="{046396F8-C338-49C8-BEA4-0F3E50EBA4DF}" dt="2022-02-10T15:32:04.179" v="4829" actId="700"/>
          <ac:spMkLst>
            <pc:docMk/>
            <pc:sldMk cId="3045297361" sldId="389"/>
            <ac:spMk id="6" creationId="{672E8E74-6626-4E6C-A1AA-21F77A28A007}"/>
          </ac:spMkLst>
        </pc:spChg>
        <pc:spChg chg="add mod">
          <ac:chgData name="David.F.Moloney" userId="238a90ed-6d6e-4c4d-b876-412d65ab80b5" providerId="ADAL" clId="{046396F8-C338-49C8-BEA4-0F3E50EBA4DF}" dt="2022-02-14T14:28:42.701" v="5818"/>
          <ac:spMkLst>
            <pc:docMk/>
            <pc:sldMk cId="3045297361" sldId="389"/>
            <ac:spMk id="6" creationId="{9E773109-A182-4324-BD6E-093637B5C570}"/>
          </ac:spMkLst>
        </pc:spChg>
        <pc:spChg chg="add del">
          <ac:chgData name="David.F.Moloney" userId="238a90ed-6d6e-4c4d-b876-412d65ab80b5" providerId="ADAL" clId="{046396F8-C338-49C8-BEA4-0F3E50EBA4DF}" dt="2022-02-10T15:32:37.868" v="4840" actId="22"/>
          <ac:spMkLst>
            <pc:docMk/>
            <pc:sldMk cId="3045297361" sldId="389"/>
            <ac:spMk id="12" creationId="{6CF6F044-05B6-43C2-8657-E47E972B6C19}"/>
          </ac:spMkLst>
        </pc:spChg>
        <pc:spChg chg="add mod">
          <ac:chgData name="David.F.Moloney" userId="238a90ed-6d6e-4c4d-b876-412d65ab80b5" providerId="ADAL" clId="{046396F8-C338-49C8-BEA4-0F3E50EBA4DF}" dt="2022-02-10T15:32:56.625" v="4847" actId="1076"/>
          <ac:spMkLst>
            <pc:docMk/>
            <pc:sldMk cId="3045297361" sldId="389"/>
            <ac:spMk id="14" creationId="{0D8CB412-F11B-474B-AF8D-810BFA256311}"/>
          </ac:spMkLst>
        </pc:spChg>
        <pc:picChg chg="add mod ord">
          <ac:chgData name="David.F.Moloney" userId="238a90ed-6d6e-4c4d-b876-412d65ab80b5" providerId="ADAL" clId="{046396F8-C338-49C8-BEA4-0F3E50EBA4DF}" dt="2022-02-10T15:53:02.041" v="4862" actId="1076"/>
          <ac:picMkLst>
            <pc:docMk/>
            <pc:sldMk cId="3045297361" sldId="389"/>
            <ac:picMk id="9" creationId="{09EF3213-77AF-42CC-833A-47933CE0CD1A}"/>
          </ac:picMkLst>
        </pc:picChg>
        <pc:picChg chg="add mod">
          <ac:chgData name="David.F.Moloney" userId="238a90ed-6d6e-4c4d-b876-412d65ab80b5" providerId="ADAL" clId="{046396F8-C338-49C8-BEA4-0F3E50EBA4DF}" dt="2022-02-10T15:32:59.888" v="4848" actId="14100"/>
          <ac:picMkLst>
            <pc:docMk/>
            <pc:sldMk cId="3045297361" sldId="389"/>
            <ac:picMk id="10" creationId="{CC7F73FF-CC90-416F-9112-2E28500FDF0D}"/>
          </ac:picMkLst>
        </pc:picChg>
        <pc:picChg chg="del mod">
          <ac:chgData name="David.F.Moloney" userId="238a90ed-6d6e-4c4d-b876-412d65ab80b5" providerId="ADAL" clId="{046396F8-C338-49C8-BEA4-0F3E50EBA4DF}" dt="2022-02-10T15:32:07.008" v="4831" actId="478"/>
          <ac:picMkLst>
            <pc:docMk/>
            <pc:sldMk cId="3045297361" sldId="389"/>
            <ac:picMk id="1026" creationId="{C555C203-2525-4F87-9ADA-DF1764869563}"/>
          </ac:picMkLst>
        </pc:picChg>
        <pc:picChg chg="add del mod ord">
          <ac:chgData name="David.F.Moloney" userId="238a90ed-6d6e-4c4d-b876-412d65ab80b5" providerId="ADAL" clId="{046396F8-C338-49C8-BEA4-0F3E50EBA4DF}" dt="2022-02-10T15:31:28.746" v="4825" actId="21"/>
          <ac:picMkLst>
            <pc:docMk/>
            <pc:sldMk cId="3045297361" sldId="389"/>
            <ac:picMk id="2052" creationId="{FE47E087-742C-4855-A146-0A3F9ACFAF90}"/>
          </ac:picMkLst>
        </pc:picChg>
      </pc:sldChg>
      <pc:sldChg chg="addSp delSp modSp new mod">
        <pc:chgData name="David.F.Moloney" userId="238a90ed-6d6e-4c4d-b876-412d65ab80b5" providerId="ADAL" clId="{046396F8-C338-49C8-BEA4-0F3E50EBA4DF}" dt="2022-02-14T14:28:01.432" v="5817"/>
        <pc:sldMkLst>
          <pc:docMk/>
          <pc:sldMk cId="1403153609" sldId="390"/>
        </pc:sldMkLst>
        <pc:spChg chg="add del mod">
          <ac:chgData name="David.F.Moloney" userId="238a90ed-6d6e-4c4d-b876-412d65ab80b5" providerId="ADAL" clId="{046396F8-C338-49C8-BEA4-0F3E50EBA4DF}" dt="2022-02-14T14:26:36.335" v="5814" actId="21"/>
          <ac:spMkLst>
            <pc:docMk/>
            <pc:sldMk cId="1403153609" sldId="390"/>
            <ac:spMk id="4" creationId="{10B79674-E9FE-4849-AB38-CB95D0737B1D}"/>
          </ac:spMkLst>
        </pc:spChg>
        <pc:spChg chg="add mod">
          <ac:chgData name="David.F.Moloney" userId="238a90ed-6d6e-4c4d-b876-412d65ab80b5" providerId="ADAL" clId="{046396F8-C338-49C8-BEA4-0F3E50EBA4DF}" dt="2022-02-14T14:28:01.432" v="5817"/>
          <ac:spMkLst>
            <pc:docMk/>
            <pc:sldMk cId="1403153609" sldId="390"/>
            <ac:spMk id="5" creationId="{12D8BDD8-C27F-4D92-901B-95AED88E029E}"/>
          </ac:spMkLst>
        </pc:spChg>
        <pc:picChg chg="add mod">
          <ac:chgData name="David.F.Moloney" userId="238a90ed-6d6e-4c4d-b876-412d65ab80b5" providerId="ADAL" clId="{046396F8-C338-49C8-BEA4-0F3E50EBA4DF}" dt="2022-02-11T10:08:22.746" v="5183"/>
          <ac:picMkLst>
            <pc:docMk/>
            <pc:sldMk cId="1403153609" sldId="390"/>
            <ac:picMk id="3" creationId="{52793085-9237-4A9A-AEA5-B4A7E27451CB}"/>
          </ac:picMkLst>
        </pc:picChg>
        <pc:picChg chg="add">
          <ac:chgData name="David.F.Moloney" userId="238a90ed-6d6e-4c4d-b876-412d65ab80b5" providerId="ADAL" clId="{046396F8-C338-49C8-BEA4-0F3E50EBA4DF}" dt="2022-02-10T16:01:54.385" v="4963"/>
          <ac:picMkLst>
            <pc:docMk/>
            <pc:sldMk cId="1403153609" sldId="390"/>
            <ac:picMk id="3074" creationId="{A856BD6C-39CF-424A-85C8-D710A87D58C7}"/>
          </ac:picMkLst>
        </pc:picChg>
      </pc:sldChg>
      <pc:sldChg chg="addSp delSp modSp add mod">
        <pc:chgData name="David.F.Moloney" userId="238a90ed-6d6e-4c4d-b876-412d65ab80b5" providerId="ADAL" clId="{046396F8-C338-49C8-BEA4-0F3E50EBA4DF}" dt="2022-02-14T14:26:40.115" v="5816"/>
        <pc:sldMkLst>
          <pc:docMk/>
          <pc:sldMk cId="2347343024" sldId="391"/>
        </pc:sldMkLst>
        <pc:spChg chg="mod">
          <ac:chgData name="David.F.Moloney" userId="238a90ed-6d6e-4c4d-b876-412d65ab80b5" providerId="ADAL" clId="{046396F8-C338-49C8-BEA4-0F3E50EBA4DF}" dt="2022-02-11T10:08:45.751" v="5198" actId="20577"/>
          <ac:spMkLst>
            <pc:docMk/>
            <pc:sldMk cId="2347343024" sldId="391"/>
            <ac:spMk id="2" creationId="{DA9AF24F-9BEF-47EB-96B6-182C7C9DC5E8}"/>
          </ac:spMkLst>
        </pc:spChg>
        <pc:spChg chg="del">
          <ac:chgData name="David.F.Moloney" userId="238a90ed-6d6e-4c4d-b876-412d65ab80b5" providerId="ADAL" clId="{046396F8-C338-49C8-BEA4-0F3E50EBA4DF}" dt="2022-02-10T16:03:20.892" v="4965" actId="478"/>
          <ac:spMkLst>
            <pc:docMk/>
            <pc:sldMk cId="2347343024" sldId="391"/>
            <ac:spMk id="3" creationId="{D6EC8FC1-D860-4E1E-A38F-539E54A2B3B2}"/>
          </ac:spMkLst>
        </pc:spChg>
        <pc:spChg chg="add mod">
          <ac:chgData name="David.F.Moloney" userId="238a90ed-6d6e-4c4d-b876-412d65ab80b5" providerId="ADAL" clId="{046396F8-C338-49C8-BEA4-0F3E50EBA4DF}" dt="2022-02-14T14:26:40.115" v="5816"/>
          <ac:spMkLst>
            <pc:docMk/>
            <pc:sldMk cId="2347343024" sldId="391"/>
            <ac:spMk id="5" creationId="{39A65ADB-75F4-4184-9016-C1B84C3FC952}"/>
          </ac:spMkLst>
        </pc:spChg>
        <pc:spChg chg="add del mod">
          <ac:chgData name="David.F.Moloney" userId="238a90ed-6d6e-4c4d-b876-412d65ab80b5" providerId="ADAL" clId="{046396F8-C338-49C8-BEA4-0F3E50EBA4DF}" dt="2022-02-10T16:03:24.263" v="4967"/>
          <ac:spMkLst>
            <pc:docMk/>
            <pc:sldMk cId="2347343024" sldId="391"/>
            <ac:spMk id="5" creationId="{B38AC82D-CB37-436C-B7B8-494473EAB852}"/>
          </ac:spMkLst>
        </pc:spChg>
        <pc:picChg chg="del">
          <ac:chgData name="David.F.Moloney" userId="238a90ed-6d6e-4c4d-b876-412d65ab80b5" providerId="ADAL" clId="{046396F8-C338-49C8-BEA4-0F3E50EBA4DF}" dt="2022-02-10T16:03:22.674" v="4966" actId="478"/>
          <ac:picMkLst>
            <pc:docMk/>
            <pc:sldMk cId="2347343024" sldId="391"/>
            <ac:picMk id="1028" creationId="{98475DC9-E68B-42F4-AF17-D312940B9364}"/>
          </ac:picMkLst>
        </pc:picChg>
        <pc:picChg chg="add mod">
          <ac:chgData name="David.F.Moloney" userId="238a90ed-6d6e-4c4d-b876-412d65ab80b5" providerId="ADAL" clId="{046396F8-C338-49C8-BEA4-0F3E50EBA4DF}" dt="2022-02-10T16:03:54.424" v="4976" actId="1076"/>
          <ac:picMkLst>
            <pc:docMk/>
            <pc:sldMk cId="2347343024" sldId="391"/>
            <ac:picMk id="6146" creationId="{73FA0A31-B6C9-4071-9E60-B5D3C99179C8}"/>
          </ac:picMkLst>
        </pc:picChg>
      </pc:sldChg>
      <pc:sldChg chg="addSp delSp modSp add mod modAnim">
        <pc:chgData name="David.F.Moloney" userId="238a90ed-6d6e-4c4d-b876-412d65ab80b5" providerId="ADAL" clId="{046396F8-C338-49C8-BEA4-0F3E50EBA4DF}" dt="2022-02-11T10:49:08.496" v="5501"/>
        <pc:sldMkLst>
          <pc:docMk/>
          <pc:sldMk cId="1632387371" sldId="392"/>
        </pc:sldMkLst>
        <pc:spChg chg="mod topLvl">
          <ac:chgData name="David.F.Moloney" userId="238a90ed-6d6e-4c4d-b876-412d65ab80b5" providerId="ADAL" clId="{046396F8-C338-49C8-BEA4-0F3E50EBA4DF}" dt="2022-02-11T10:19:21.478" v="5319" actId="164"/>
          <ac:spMkLst>
            <pc:docMk/>
            <pc:sldMk cId="1632387371" sldId="392"/>
            <ac:spMk id="12" creationId="{33744359-D5BC-4172-B098-7BA4D3D38D74}"/>
          </ac:spMkLst>
        </pc:spChg>
        <pc:spChg chg="mod topLvl">
          <ac:chgData name="David.F.Moloney" userId="238a90ed-6d6e-4c4d-b876-412d65ab80b5" providerId="ADAL" clId="{046396F8-C338-49C8-BEA4-0F3E50EBA4DF}" dt="2022-02-11T10:27:51.908" v="5335" actId="255"/>
          <ac:spMkLst>
            <pc:docMk/>
            <pc:sldMk cId="1632387371" sldId="392"/>
            <ac:spMk id="27" creationId="{E2393428-FB91-4782-BEB3-94F553A2A0BC}"/>
          </ac:spMkLst>
        </pc:spChg>
        <pc:spChg chg="mod topLvl">
          <ac:chgData name="David.F.Moloney" userId="238a90ed-6d6e-4c4d-b876-412d65ab80b5" providerId="ADAL" clId="{046396F8-C338-49C8-BEA4-0F3E50EBA4DF}" dt="2022-02-11T10:27:59.964" v="5339" actId="255"/>
          <ac:spMkLst>
            <pc:docMk/>
            <pc:sldMk cId="1632387371" sldId="392"/>
            <ac:spMk id="28" creationId="{F19E10B0-4EB6-4BE0-8B1C-26FA6E157110}"/>
          </ac:spMkLst>
        </pc:spChg>
        <pc:spChg chg="mod topLvl">
          <ac:chgData name="David.F.Moloney" userId="238a90ed-6d6e-4c4d-b876-412d65ab80b5" providerId="ADAL" clId="{046396F8-C338-49C8-BEA4-0F3E50EBA4DF}" dt="2022-02-11T10:28:25.761" v="5358" actId="164"/>
          <ac:spMkLst>
            <pc:docMk/>
            <pc:sldMk cId="1632387371" sldId="392"/>
            <ac:spMk id="29" creationId="{7946BDE2-D083-4A58-AF45-5184EF8893FE}"/>
          </ac:spMkLst>
        </pc:spChg>
        <pc:spChg chg="mod topLvl">
          <ac:chgData name="David.F.Moloney" userId="238a90ed-6d6e-4c4d-b876-412d65ab80b5" providerId="ADAL" clId="{046396F8-C338-49C8-BEA4-0F3E50EBA4DF}" dt="2022-02-11T10:28:30.205" v="5359" actId="164"/>
          <ac:spMkLst>
            <pc:docMk/>
            <pc:sldMk cId="1632387371" sldId="392"/>
            <ac:spMk id="30" creationId="{A3CC75FC-72BD-4F04-B9C8-F576A1A2137B}"/>
          </ac:spMkLst>
        </pc:spChg>
        <pc:grpChg chg="add mod">
          <ac:chgData name="David.F.Moloney" userId="238a90ed-6d6e-4c4d-b876-412d65ab80b5" providerId="ADAL" clId="{046396F8-C338-49C8-BEA4-0F3E50EBA4DF}" dt="2022-02-11T10:19:27.481" v="5320" actId="1076"/>
          <ac:grpSpMkLst>
            <pc:docMk/>
            <pc:sldMk cId="1632387371" sldId="392"/>
            <ac:grpSpMk id="2" creationId="{F5214207-F973-491A-9ACD-6F5F519FA801}"/>
          </ac:grpSpMkLst>
        </pc:grpChg>
        <pc:grpChg chg="del">
          <ac:chgData name="David.F.Moloney" userId="238a90ed-6d6e-4c4d-b876-412d65ab80b5" providerId="ADAL" clId="{046396F8-C338-49C8-BEA4-0F3E50EBA4DF}" dt="2022-02-11T10:14:29.234" v="5253" actId="165"/>
          <ac:grpSpMkLst>
            <pc:docMk/>
            <pc:sldMk cId="1632387371" sldId="392"/>
            <ac:grpSpMk id="3" creationId="{57B6BCD0-2DA7-425B-A797-4EBD50D71A53}"/>
          </ac:grpSpMkLst>
        </pc:grpChg>
        <pc:grpChg chg="del">
          <ac:chgData name="David.F.Moloney" userId="238a90ed-6d6e-4c4d-b876-412d65ab80b5" providerId="ADAL" clId="{046396F8-C338-49C8-BEA4-0F3E50EBA4DF}" dt="2022-02-11T10:16:36.396" v="5258" actId="165"/>
          <ac:grpSpMkLst>
            <pc:docMk/>
            <pc:sldMk cId="1632387371" sldId="392"/>
            <ac:grpSpMk id="4" creationId="{5B13DAF0-C51B-4111-BD91-95893A7E3FC0}"/>
          </ac:grpSpMkLst>
        </pc:grpChg>
        <pc:grpChg chg="del">
          <ac:chgData name="David.F.Moloney" userId="238a90ed-6d6e-4c4d-b876-412d65ab80b5" providerId="ADAL" clId="{046396F8-C338-49C8-BEA4-0F3E50EBA4DF}" dt="2022-02-11T10:16:56.456" v="5262" actId="165"/>
          <ac:grpSpMkLst>
            <pc:docMk/>
            <pc:sldMk cId="1632387371" sldId="392"/>
            <ac:grpSpMk id="6" creationId="{71F98748-FC8D-4EFA-B2E9-0D2534EB4C60}"/>
          </ac:grpSpMkLst>
        </pc:grpChg>
        <pc:grpChg chg="add mod">
          <ac:chgData name="David.F.Moloney" userId="238a90ed-6d6e-4c4d-b876-412d65ab80b5" providerId="ADAL" clId="{046396F8-C338-49C8-BEA4-0F3E50EBA4DF}" dt="2022-02-11T10:27:51.908" v="5335" actId="255"/>
          <ac:grpSpMkLst>
            <pc:docMk/>
            <pc:sldMk cId="1632387371" sldId="392"/>
            <ac:grpSpMk id="7" creationId="{1B386A24-23FF-4A9B-93EE-C0C4E519E3AE}"/>
          </ac:grpSpMkLst>
        </pc:grpChg>
        <pc:grpChg chg="del">
          <ac:chgData name="David.F.Moloney" userId="238a90ed-6d6e-4c4d-b876-412d65ab80b5" providerId="ADAL" clId="{046396F8-C338-49C8-BEA4-0F3E50EBA4DF}" dt="2022-02-11T10:17:07.298" v="5264" actId="165"/>
          <ac:grpSpMkLst>
            <pc:docMk/>
            <pc:sldMk cId="1632387371" sldId="392"/>
            <ac:grpSpMk id="8" creationId="{C0671B52-2C71-4AB4-8F89-E5AD113DCCB9}"/>
          </ac:grpSpMkLst>
        </pc:grpChg>
        <pc:grpChg chg="add mod">
          <ac:chgData name="David.F.Moloney" userId="238a90ed-6d6e-4c4d-b876-412d65ab80b5" providerId="ADAL" clId="{046396F8-C338-49C8-BEA4-0F3E50EBA4DF}" dt="2022-02-11T10:27:59.964" v="5339" actId="255"/>
          <ac:grpSpMkLst>
            <pc:docMk/>
            <pc:sldMk cId="1632387371" sldId="392"/>
            <ac:grpSpMk id="9" creationId="{13A5C2CF-AECA-4058-BB99-557F9784D608}"/>
          </ac:grpSpMkLst>
        </pc:grpChg>
        <pc:grpChg chg="del">
          <ac:chgData name="David.F.Moloney" userId="238a90ed-6d6e-4c4d-b876-412d65ab80b5" providerId="ADAL" clId="{046396F8-C338-49C8-BEA4-0F3E50EBA4DF}" dt="2022-02-11T10:17:24.748" v="5266" actId="165"/>
          <ac:grpSpMkLst>
            <pc:docMk/>
            <pc:sldMk cId="1632387371" sldId="392"/>
            <ac:grpSpMk id="10" creationId="{C17ECF1C-0F06-46C9-83B0-69F5FB385CBA}"/>
          </ac:grpSpMkLst>
        </pc:grpChg>
        <pc:grpChg chg="add mod">
          <ac:chgData name="David.F.Moloney" userId="238a90ed-6d6e-4c4d-b876-412d65ab80b5" providerId="ADAL" clId="{046396F8-C338-49C8-BEA4-0F3E50EBA4DF}" dt="2022-02-11T10:28:25.761" v="5358" actId="164"/>
          <ac:grpSpMkLst>
            <pc:docMk/>
            <pc:sldMk cId="1632387371" sldId="392"/>
            <ac:grpSpMk id="11" creationId="{85A62509-F1A5-426F-8750-AB5D100AC261}"/>
          </ac:grpSpMkLst>
        </pc:grpChg>
        <pc:grpChg chg="add mod">
          <ac:chgData name="David.F.Moloney" userId="238a90ed-6d6e-4c4d-b876-412d65ab80b5" providerId="ADAL" clId="{046396F8-C338-49C8-BEA4-0F3E50EBA4DF}" dt="2022-02-11T10:28:30.205" v="5359" actId="164"/>
          <ac:grpSpMkLst>
            <pc:docMk/>
            <pc:sldMk cId="1632387371" sldId="392"/>
            <ac:grpSpMk id="13" creationId="{037CAAED-E04D-4840-87CC-5C77FAA5195C}"/>
          </ac:grpSpMkLst>
        </pc:grpChg>
        <pc:picChg chg="mod topLvl">
          <ac:chgData name="David.F.Moloney" userId="238a90ed-6d6e-4c4d-b876-412d65ab80b5" providerId="ADAL" clId="{046396F8-C338-49C8-BEA4-0F3E50EBA4DF}" dt="2022-02-11T10:19:21.478" v="5319" actId="164"/>
          <ac:picMkLst>
            <pc:docMk/>
            <pc:sldMk cId="1632387371" sldId="392"/>
            <ac:picMk id="5" creationId="{6847628F-9C54-4A5A-A786-97A4E9D73625}"/>
          </ac:picMkLst>
        </pc:picChg>
        <pc:picChg chg="mod topLvl">
          <ac:chgData name="David.F.Moloney" userId="238a90ed-6d6e-4c4d-b876-412d65ab80b5" providerId="ADAL" clId="{046396F8-C338-49C8-BEA4-0F3E50EBA4DF}" dt="2022-02-11T10:27:51.908" v="5335" actId="255"/>
          <ac:picMkLst>
            <pc:docMk/>
            <pc:sldMk cId="1632387371" sldId="392"/>
            <ac:picMk id="15" creationId="{81FBB3A2-B988-4621-8536-398A35EB7A39}"/>
          </ac:picMkLst>
        </pc:picChg>
        <pc:picChg chg="mod topLvl">
          <ac:chgData name="David.F.Moloney" userId="238a90ed-6d6e-4c4d-b876-412d65ab80b5" providerId="ADAL" clId="{046396F8-C338-49C8-BEA4-0F3E50EBA4DF}" dt="2022-02-11T10:27:59.964" v="5339" actId="255"/>
          <ac:picMkLst>
            <pc:docMk/>
            <pc:sldMk cId="1632387371" sldId="392"/>
            <ac:picMk id="17" creationId="{6A55A25F-6663-4388-BC35-FBB14703DBBA}"/>
          </ac:picMkLst>
        </pc:picChg>
        <pc:picChg chg="mod topLvl">
          <ac:chgData name="David.F.Moloney" userId="238a90ed-6d6e-4c4d-b876-412d65ab80b5" providerId="ADAL" clId="{046396F8-C338-49C8-BEA4-0F3E50EBA4DF}" dt="2022-02-11T10:28:25.761" v="5358" actId="164"/>
          <ac:picMkLst>
            <pc:docMk/>
            <pc:sldMk cId="1632387371" sldId="392"/>
            <ac:picMk id="25" creationId="{EB17E5F7-328F-4284-9D7A-8DE04C8556C0}"/>
          </ac:picMkLst>
        </pc:picChg>
        <pc:picChg chg="mod topLvl">
          <ac:chgData name="David.F.Moloney" userId="238a90ed-6d6e-4c4d-b876-412d65ab80b5" providerId="ADAL" clId="{046396F8-C338-49C8-BEA4-0F3E50EBA4DF}" dt="2022-02-11T10:28:30.205" v="5359" actId="164"/>
          <ac:picMkLst>
            <pc:docMk/>
            <pc:sldMk cId="1632387371" sldId="392"/>
            <ac:picMk id="26" creationId="{EE7E027A-C049-4AB2-8E98-4FEFBBD7FE98}"/>
          </ac:picMkLst>
        </pc:picChg>
      </pc:sldChg>
      <pc:sldChg chg="addSp delSp modSp add mod modAnim">
        <pc:chgData name="David.F.Moloney" userId="238a90ed-6d6e-4c4d-b876-412d65ab80b5" providerId="ADAL" clId="{046396F8-C338-49C8-BEA4-0F3E50EBA4DF}" dt="2022-02-11T10:49:21.325" v="5505"/>
        <pc:sldMkLst>
          <pc:docMk/>
          <pc:sldMk cId="1290452986" sldId="393"/>
        </pc:sldMkLst>
        <pc:spChg chg="mod topLvl">
          <ac:chgData name="David.F.Moloney" userId="238a90ed-6d6e-4c4d-b876-412d65ab80b5" providerId="ADAL" clId="{046396F8-C338-49C8-BEA4-0F3E50EBA4DF}" dt="2022-02-11T10:29:24.020" v="5369"/>
          <ac:spMkLst>
            <pc:docMk/>
            <pc:sldMk cId="1290452986" sldId="393"/>
            <ac:spMk id="12" creationId="{33744359-D5BC-4172-B098-7BA4D3D38D74}"/>
          </ac:spMkLst>
        </pc:spChg>
        <pc:spChg chg="mod topLvl">
          <ac:chgData name="David.F.Moloney" userId="238a90ed-6d6e-4c4d-b876-412d65ab80b5" providerId="ADAL" clId="{046396F8-C338-49C8-BEA4-0F3E50EBA4DF}" dt="2022-02-11T10:30:58.408" v="5392" actId="164"/>
          <ac:spMkLst>
            <pc:docMk/>
            <pc:sldMk cId="1290452986" sldId="393"/>
            <ac:spMk id="27" creationId="{E2393428-FB91-4782-BEB3-94F553A2A0BC}"/>
          </ac:spMkLst>
        </pc:spChg>
        <pc:spChg chg="mod topLvl">
          <ac:chgData name="David.F.Moloney" userId="238a90ed-6d6e-4c4d-b876-412d65ab80b5" providerId="ADAL" clId="{046396F8-C338-49C8-BEA4-0F3E50EBA4DF}" dt="2022-02-11T10:31:07.860" v="5394" actId="164"/>
          <ac:spMkLst>
            <pc:docMk/>
            <pc:sldMk cId="1290452986" sldId="393"/>
            <ac:spMk id="28" creationId="{F19E10B0-4EB6-4BE0-8B1C-26FA6E157110}"/>
          </ac:spMkLst>
        </pc:spChg>
        <pc:spChg chg="mod topLvl">
          <ac:chgData name="David.F.Moloney" userId="238a90ed-6d6e-4c4d-b876-412d65ab80b5" providerId="ADAL" clId="{046396F8-C338-49C8-BEA4-0F3E50EBA4DF}" dt="2022-02-11T10:31:18.596" v="5404" actId="164"/>
          <ac:spMkLst>
            <pc:docMk/>
            <pc:sldMk cId="1290452986" sldId="393"/>
            <ac:spMk id="29" creationId="{7946BDE2-D083-4A58-AF45-5184EF8893FE}"/>
          </ac:spMkLst>
        </pc:spChg>
        <pc:spChg chg="mod topLvl">
          <ac:chgData name="David.F.Moloney" userId="238a90ed-6d6e-4c4d-b876-412d65ab80b5" providerId="ADAL" clId="{046396F8-C338-49C8-BEA4-0F3E50EBA4DF}" dt="2022-02-11T10:31:24.140" v="5406" actId="164"/>
          <ac:spMkLst>
            <pc:docMk/>
            <pc:sldMk cId="1290452986" sldId="393"/>
            <ac:spMk id="30" creationId="{A3CC75FC-72BD-4F04-B9C8-F576A1A2137B}"/>
          </ac:spMkLst>
        </pc:spChg>
        <pc:grpChg chg="del">
          <ac:chgData name="David.F.Moloney" userId="238a90ed-6d6e-4c4d-b876-412d65ab80b5" providerId="ADAL" clId="{046396F8-C338-49C8-BEA4-0F3E50EBA4DF}" dt="2022-02-11T10:28:44.565" v="5361" actId="165"/>
          <ac:grpSpMkLst>
            <pc:docMk/>
            <pc:sldMk cId="1290452986" sldId="393"/>
            <ac:grpSpMk id="2" creationId="{F5214207-F973-491A-9ACD-6F5F519FA801}"/>
          </ac:grpSpMkLst>
        </pc:grpChg>
        <pc:grpChg chg="add mod">
          <ac:chgData name="David.F.Moloney" userId="238a90ed-6d6e-4c4d-b876-412d65ab80b5" providerId="ADAL" clId="{046396F8-C338-49C8-BEA4-0F3E50EBA4DF}" dt="2022-02-11T10:31:37.298" v="5410" actId="1076"/>
          <ac:grpSpMkLst>
            <pc:docMk/>
            <pc:sldMk cId="1290452986" sldId="393"/>
            <ac:grpSpMk id="3" creationId="{1DE47569-231E-4DA4-A80E-AFE590B51050}"/>
          </ac:grpSpMkLst>
        </pc:grpChg>
        <pc:grpChg chg="add mod">
          <ac:chgData name="David.F.Moloney" userId="238a90ed-6d6e-4c4d-b876-412d65ab80b5" providerId="ADAL" clId="{046396F8-C338-49C8-BEA4-0F3E50EBA4DF}" dt="2022-02-11T10:31:43.697" v="5412" actId="1076"/>
          <ac:grpSpMkLst>
            <pc:docMk/>
            <pc:sldMk cId="1290452986" sldId="393"/>
            <ac:grpSpMk id="4" creationId="{9EE2B59F-BF89-493B-9F54-B7DE50846688}"/>
          </ac:grpSpMkLst>
        </pc:grpChg>
        <pc:grpChg chg="add mod">
          <ac:chgData name="David.F.Moloney" userId="238a90ed-6d6e-4c4d-b876-412d65ab80b5" providerId="ADAL" clId="{046396F8-C338-49C8-BEA4-0F3E50EBA4DF}" dt="2022-02-11T10:31:29" v="5408" actId="1076"/>
          <ac:grpSpMkLst>
            <pc:docMk/>
            <pc:sldMk cId="1290452986" sldId="393"/>
            <ac:grpSpMk id="6" creationId="{2ACE7951-9691-4F30-8179-067D529597FD}"/>
          </ac:grpSpMkLst>
        </pc:grpChg>
        <pc:grpChg chg="del">
          <ac:chgData name="David.F.Moloney" userId="238a90ed-6d6e-4c4d-b876-412d65ab80b5" providerId="ADAL" clId="{046396F8-C338-49C8-BEA4-0F3E50EBA4DF}" dt="2022-02-11T10:28:51.630" v="5362" actId="165"/>
          <ac:grpSpMkLst>
            <pc:docMk/>
            <pc:sldMk cId="1290452986" sldId="393"/>
            <ac:grpSpMk id="7" creationId="{1B386A24-23FF-4A9B-93EE-C0C4E519E3AE}"/>
          </ac:grpSpMkLst>
        </pc:grpChg>
        <pc:grpChg chg="add mod">
          <ac:chgData name="David.F.Moloney" userId="238a90ed-6d6e-4c4d-b876-412d65ab80b5" providerId="ADAL" clId="{046396F8-C338-49C8-BEA4-0F3E50EBA4DF}" dt="2022-02-11T10:31:30.770" v="5409" actId="1076"/>
          <ac:grpSpMkLst>
            <pc:docMk/>
            <pc:sldMk cId="1290452986" sldId="393"/>
            <ac:grpSpMk id="8" creationId="{21D644FD-A865-45A8-82D4-1833567B4222}"/>
          </ac:grpSpMkLst>
        </pc:grpChg>
        <pc:grpChg chg="del">
          <ac:chgData name="David.F.Moloney" userId="238a90ed-6d6e-4c4d-b876-412d65ab80b5" providerId="ADAL" clId="{046396F8-C338-49C8-BEA4-0F3E50EBA4DF}" dt="2022-02-11T10:28:55.024" v="5363" actId="165"/>
          <ac:grpSpMkLst>
            <pc:docMk/>
            <pc:sldMk cId="1290452986" sldId="393"/>
            <ac:grpSpMk id="9" creationId="{13A5C2CF-AECA-4058-BB99-557F9784D608}"/>
          </ac:grpSpMkLst>
        </pc:grpChg>
        <pc:grpChg chg="del">
          <ac:chgData name="David.F.Moloney" userId="238a90ed-6d6e-4c4d-b876-412d65ab80b5" providerId="ADAL" clId="{046396F8-C338-49C8-BEA4-0F3E50EBA4DF}" dt="2022-02-11T10:28:57.731" v="5364" actId="165"/>
          <ac:grpSpMkLst>
            <pc:docMk/>
            <pc:sldMk cId="1290452986" sldId="393"/>
            <ac:grpSpMk id="11" creationId="{85A62509-F1A5-426F-8750-AB5D100AC261}"/>
          </ac:grpSpMkLst>
        </pc:grpChg>
        <pc:grpChg chg="del">
          <ac:chgData name="David.F.Moloney" userId="238a90ed-6d6e-4c4d-b876-412d65ab80b5" providerId="ADAL" clId="{046396F8-C338-49C8-BEA4-0F3E50EBA4DF}" dt="2022-02-11T10:29:00.765" v="5365" actId="165"/>
          <ac:grpSpMkLst>
            <pc:docMk/>
            <pc:sldMk cId="1290452986" sldId="393"/>
            <ac:grpSpMk id="13" creationId="{037CAAED-E04D-4840-87CC-5C77FAA5195C}"/>
          </ac:grpSpMkLst>
        </pc:grpChg>
        <pc:picChg chg="mod topLvl">
          <ac:chgData name="David.F.Moloney" userId="238a90ed-6d6e-4c4d-b876-412d65ab80b5" providerId="ADAL" clId="{046396F8-C338-49C8-BEA4-0F3E50EBA4DF}" dt="2022-02-11T10:29:08.887" v="5366" actId="14826"/>
          <ac:picMkLst>
            <pc:docMk/>
            <pc:sldMk cId="1290452986" sldId="393"/>
            <ac:picMk id="5" creationId="{6847628F-9C54-4A5A-A786-97A4E9D73625}"/>
          </ac:picMkLst>
        </pc:picChg>
        <pc:picChg chg="mod topLvl">
          <ac:chgData name="David.F.Moloney" userId="238a90ed-6d6e-4c4d-b876-412d65ab80b5" providerId="ADAL" clId="{046396F8-C338-49C8-BEA4-0F3E50EBA4DF}" dt="2022-02-11T10:30:58.408" v="5392" actId="164"/>
          <ac:picMkLst>
            <pc:docMk/>
            <pc:sldMk cId="1290452986" sldId="393"/>
            <ac:picMk id="15" creationId="{81FBB3A2-B988-4621-8536-398A35EB7A39}"/>
          </ac:picMkLst>
        </pc:picChg>
        <pc:picChg chg="mod topLvl">
          <ac:chgData name="David.F.Moloney" userId="238a90ed-6d6e-4c4d-b876-412d65ab80b5" providerId="ADAL" clId="{046396F8-C338-49C8-BEA4-0F3E50EBA4DF}" dt="2022-02-11T10:31:07.860" v="5394" actId="164"/>
          <ac:picMkLst>
            <pc:docMk/>
            <pc:sldMk cId="1290452986" sldId="393"/>
            <ac:picMk id="17" creationId="{6A55A25F-6663-4388-BC35-FBB14703DBBA}"/>
          </ac:picMkLst>
        </pc:picChg>
        <pc:picChg chg="mod topLvl">
          <ac:chgData name="David.F.Moloney" userId="238a90ed-6d6e-4c4d-b876-412d65ab80b5" providerId="ADAL" clId="{046396F8-C338-49C8-BEA4-0F3E50EBA4DF}" dt="2022-02-11T10:31:18.596" v="5404" actId="164"/>
          <ac:picMkLst>
            <pc:docMk/>
            <pc:sldMk cId="1290452986" sldId="393"/>
            <ac:picMk id="25" creationId="{EB17E5F7-328F-4284-9D7A-8DE04C8556C0}"/>
          </ac:picMkLst>
        </pc:picChg>
        <pc:picChg chg="mod topLvl">
          <ac:chgData name="David.F.Moloney" userId="238a90ed-6d6e-4c4d-b876-412d65ab80b5" providerId="ADAL" clId="{046396F8-C338-49C8-BEA4-0F3E50EBA4DF}" dt="2022-02-11T10:31:24.140" v="5406" actId="164"/>
          <ac:picMkLst>
            <pc:docMk/>
            <pc:sldMk cId="1290452986" sldId="393"/>
            <ac:picMk id="26" creationId="{EE7E027A-C049-4AB2-8E98-4FEFBBD7FE98}"/>
          </ac:picMkLst>
        </pc:picChg>
      </pc:sldChg>
      <pc:sldChg chg="add del ord">
        <pc:chgData name="David.F.Moloney" userId="238a90ed-6d6e-4c4d-b876-412d65ab80b5" providerId="ADAL" clId="{046396F8-C338-49C8-BEA4-0F3E50EBA4DF}" dt="2022-02-11T14:46:49.509" v="5512" actId="47"/>
        <pc:sldMkLst>
          <pc:docMk/>
          <pc:sldMk cId="1261099157" sldId="394"/>
        </pc:sldMkLst>
      </pc:sldChg>
      <pc:sldChg chg="add">
        <pc:chgData name="David.F.Moloney" userId="238a90ed-6d6e-4c4d-b876-412d65ab80b5" providerId="ADAL" clId="{046396F8-C338-49C8-BEA4-0F3E50EBA4DF}" dt="2022-02-11T14:46:56.995" v="5515" actId="2890"/>
        <pc:sldMkLst>
          <pc:docMk/>
          <pc:sldMk cId="2748510891" sldId="394"/>
        </pc:sldMkLst>
      </pc:sldChg>
      <pc:sldChg chg="addSp delSp modSp new mod setBg">
        <pc:chgData name="David.F.Moloney" userId="238a90ed-6d6e-4c4d-b876-412d65ab80b5" providerId="ADAL" clId="{046396F8-C338-49C8-BEA4-0F3E50EBA4DF}" dt="2022-02-14T15:15:36.430" v="5955" actId="14100"/>
        <pc:sldMkLst>
          <pc:docMk/>
          <pc:sldMk cId="4072549351" sldId="395"/>
        </pc:sldMkLst>
        <pc:spChg chg="mod">
          <ac:chgData name="David.F.Moloney" userId="238a90ed-6d6e-4c4d-b876-412d65ab80b5" providerId="ADAL" clId="{046396F8-C338-49C8-BEA4-0F3E50EBA4DF}" dt="2022-02-14T11:43:36.944" v="5601" actId="26606"/>
          <ac:spMkLst>
            <pc:docMk/>
            <pc:sldMk cId="4072549351" sldId="395"/>
            <ac:spMk id="2" creationId="{CFC7F196-EA81-4988-A7C9-6A12453F8473}"/>
          </ac:spMkLst>
        </pc:spChg>
        <pc:spChg chg="del">
          <ac:chgData name="David.F.Moloney" userId="238a90ed-6d6e-4c4d-b876-412d65ab80b5" providerId="ADAL" clId="{046396F8-C338-49C8-BEA4-0F3E50EBA4DF}" dt="2022-02-14T11:43:33.488" v="5600" actId="22"/>
          <ac:spMkLst>
            <pc:docMk/>
            <pc:sldMk cId="4072549351" sldId="395"/>
            <ac:spMk id="3" creationId="{398D8919-1BF3-4923-8132-B3565F401DAB}"/>
          </ac:spMkLst>
        </pc:spChg>
        <pc:spChg chg="add">
          <ac:chgData name="David.F.Moloney" userId="238a90ed-6d6e-4c4d-b876-412d65ab80b5" providerId="ADAL" clId="{046396F8-C338-49C8-BEA4-0F3E50EBA4DF}" dt="2022-02-14T11:43:36.944" v="5601" actId="26606"/>
          <ac:spMkLst>
            <pc:docMk/>
            <pc:sldMk cId="4072549351" sldId="395"/>
            <ac:spMk id="10" creationId="{8D06CE56-3881-4ADA-8CEF-D18B02C242A3}"/>
          </ac:spMkLst>
        </pc:spChg>
        <pc:spChg chg="add mod">
          <ac:chgData name="David.F.Moloney" userId="238a90ed-6d6e-4c4d-b876-412d65ab80b5" providerId="ADAL" clId="{046396F8-C338-49C8-BEA4-0F3E50EBA4DF}" dt="2022-02-14T15:15:36.430" v="5955" actId="14100"/>
          <ac:spMkLst>
            <pc:docMk/>
            <pc:sldMk cId="4072549351" sldId="395"/>
            <ac:spMk id="11" creationId="{45F6C45C-0FFA-4DAE-8679-1D99BBE1C1EE}"/>
          </ac:spMkLst>
        </pc:spChg>
        <pc:spChg chg="add">
          <ac:chgData name="David.F.Moloney" userId="238a90ed-6d6e-4c4d-b876-412d65ab80b5" providerId="ADAL" clId="{046396F8-C338-49C8-BEA4-0F3E50EBA4DF}" dt="2022-02-14T11:43:36.944" v="5601" actId="26606"/>
          <ac:spMkLst>
            <pc:docMk/>
            <pc:sldMk cId="4072549351" sldId="395"/>
            <ac:spMk id="12" creationId="{79F3C543-62EC-4433-9C93-A2CD8764E9B4}"/>
          </ac:spMkLst>
        </pc:spChg>
        <pc:spChg chg="add">
          <ac:chgData name="David.F.Moloney" userId="238a90ed-6d6e-4c4d-b876-412d65ab80b5" providerId="ADAL" clId="{046396F8-C338-49C8-BEA4-0F3E50EBA4DF}" dt="2022-02-14T11:43:36.944" v="5601" actId="26606"/>
          <ac:spMkLst>
            <pc:docMk/>
            <pc:sldMk cId="4072549351" sldId="395"/>
            <ac:spMk id="14" creationId="{5DCB5928-DC7D-4612-9922-441966E15627}"/>
          </ac:spMkLst>
        </pc:spChg>
        <pc:spChg chg="add">
          <ac:chgData name="David.F.Moloney" userId="238a90ed-6d6e-4c4d-b876-412d65ab80b5" providerId="ADAL" clId="{046396F8-C338-49C8-BEA4-0F3E50EBA4DF}" dt="2022-02-14T11:43:36.944" v="5601" actId="26606"/>
          <ac:spMkLst>
            <pc:docMk/>
            <pc:sldMk cId="4072549351" sldId="395"/>
            <ac:spMk id="16" creationId="{682C1161-1736-45EC-99B7-33F3CAE9D517}"/>
          </ac:spMkLst>
        </pc:spChg>
        <pc:spChg chg="add">
          <ac:chgData name="David.F.Moloney" userId="238a90ed-6d6e-4c4d-b876-412d65ab80b5" providerId="ADAL" clId="{046396F8-C338-49C8-BEA4-0F3E50EBA4DF}" dt="2022-02-14T11:43:36.944" v="5601" actId="26606"/>
          <ac:spMkLst>
            <pc:docMk/>
            <pc:sldMk cId="4072549351" sldId="395"/>
            <ac:spMk id="18" creationId="{84D4DDB8-B68F-45B0-9F62-C4279996F672}"/>
          </ac:spMkLst>
        </pc:spChg>
        <pc:spChg chg="add">
          <ac:chgData name="David.F.Moloney" userId="238a90ed-6d6e-4c4d-b876-412d65ab80b5" providerId="ADAL" clId="{046396F8-C338-49C8-BEA4-0F3E50EBA4DF}" dt="2022-02-14T11:43:36.944" v="5601" actId="26606"/>
          <ac:spMkLst>
            <pc:docMk/>
            <pc:sldMk cId="4072549351" sldId="395"/>
            <ac:spMk id="20" creationId="{AF2F604E-43BE-4DC3-B983-E071523364F8}"/>
          </ac:spMkLst>
        </pc:spChg>
        <pc:spChg chg="add">
          <ac:chgData name="David.F.Moloney" userId="238a90ed-6d6e-4c4d-b876-412d65ab80b5" providerId="ADAL" clId="{046396F8-C338-49C8-BEA4-0F3E50EBA4DF}" dt="2022-02-14T11:43:36.944" v="5601" actId="26606"/>
          <ac:spMkLst>
            <pc:docMk/>
            <pc:sldMk cId="4072549351" sldId="395"/>
            <ac:spMk id="22" creationId="{08C9B587-E65E-4B52-B37C-ABEBB6E87928}"/>
          </ac:spMkLst>
        </pc:spChg>
        <pc:picChg chg="add mod ord">
          <ac:chgData name="David.F.Moloney" userId="238a90ed-6d6e-4c4d-b876-412d65ab80b5" providerId="ADAL" clId="{046396F8-C338-49C8-BEA4-0F3E50EBA4DF}" dt="2022-02-14T11:43:46.363" v="5605" actId="1076"/>
          <ac:picMkLst>
            <pc:docMk/>
            <pc:sldMk cId="4072549351" sldId="395"/>
            <ac:picMk id="5" creationId="{EEB0F826-DE6E-419A-A8E3-B11A07C3D8B9}"/>
          </ac:picMkLst>
        </pc:picChg>
      </pc:sldChg>
      <pc:sldChg chg="addSp delSp modSp add mod modAnim">
        <pc:chgData name="David.F.Moloney" userId="238a90ed-6d6e-4c4d-b876-412d65ab80b5" providerId="ADAL" clId="{046396F8-C338-49C8-BEA4-0F3E50EBA4DF}" dt="2022-02-14T15:27:20.503" v="6164"/>
        <pc:sldMkLst>
          <pc:docMk/>
          <pc:sldMk cId="1133208679" sldId="396"/>
        </pc:sldMkLst>
        <pc:spChg chg="add mod">
          <ac:chgData name="David.F.Moloney" userId="238a90ed-6d6e-4c4d-b876-412d65ab80b5" providerId="ADAL" clId="{046396F8-C338-49C8-BEA4-0F3E50EBA4DF}" dt="2022-02-14T15:23:39.661" v="6070" actId="1035"/>
          <ac:spMkLst>
            <pc:docMk/>
            <pc:sldMk cId="1133208679" sldId="396"/>
            <ac:spMk id="3" creationId="{969A7C03-64D6-4BF2-A8DF-9A5BEBF80E2F}"/>
          </ac:spMkLst>
        </pc:spChg>
        <pc:spChg chg="add del">
          <ac:chgData name="David.F.Moloney" userId="238a90ed-6d6e-4c4d-b876-412d65ab80b5" providerId="ADAL" clId="{046396F8-C338-49C8-BEA4-0F3E50EBA4DF}" dt="2022-02-14T15:24:05.002" v="6075" actId="11529"/>
          <ac:spMkLst>
            <pc:docMk/>
            <pc:sldMk cId="1133208679" sldId="396"/>
            <ac:spMk id="4" creationId="{219125A1-7A75-472D-AAC3-F75E8F3BB8A6}"/>
          </ac:spMkLst>
        </pc:spChg>
        <pc:spChg chg="add mod">
          <ac:chgData name="David.F.Moloney" userId="238a90ed-6d6e-4c4d-b876-412d65ab80b5" providerId="ADAL" clId="{046396F8-C338-49C8-BEA4-0F3E50EBA4DF}" dt="2022-02-14T15:25:15.749" v="6092" actId="554"/>
          <ac:spMkLst>
            <pc:docMk/>
            <pc:sldMk cId="1133208679" sldId="396"/>
            <ac:spMk id="6" creationId="{6E68A095-1EC4-4F22-BE99-857CE74362E2}"/>
          </ac:spMkLst>
        </pc:spChg>
        <pc:spChg chg="add mod">
          <ac:chgData name="David.F.Moloney" userId="238a90ed-6d6e-4c4d-b876-412d65ab80b5" providerId="ADAL" clId="{046396F8-C338-49C8-BEA4-0F3E50EBA4DF}" dt="2022-02-14T15:23:39.661" v="6070" actId="1035"/>
          <ac:spMkLst>
            <pc:docMk/>
            <pc:sldMk cId="1133208679" sldId="396"/>
            <ac:spMk id="13" creationId="{CB451665-A08F-4162-97F9-9BF708142F91}"/>
          </ac:spMkLst>
        </pc:spChg>
        <pc:spChg chg="mod">
          <ac:chgData name="David.F.Moloney" userId="238a90ed-6d6e-4c4d-b876-412d65ab80b5" providerId="ADAL" clId="{046396F8-C338-49C8-BEA4-0F3E50EBA4DF}" dt="2022-02-14T15:17:04.437" v="5969" actId="207"/>
          <ac:spMkLst>
            <pc:docMk/>
            <pc:sldMk cId="1133208679" sldId="396"/>
            <ac:spMk id="14" creationId="{5DCB5928-DC7D-4612-9922-441966E15627}"/>
          </ac:spMkLst>
        </pc:spChg>
        <pc:spChg chg="add mod">
          <ac:chgData name="David.F.Moloney" userId="238a90ed-6d6e-4c4d-b876-412d65ab80b5" providerId="ADAL" clId="{046396F8-C338-49C8-BEA4-0F3E50EBA4DF}" dt="2022-02-14T15:23:39.661" v="6070" actId="1035"/>
          <ac:spMkLst>
            <pc:docMk/>
            <pc:sldMk cId="1133208679" sldId="396"/>
            <ac:spMk id="15" creationId="{541C5F2A-3753-4473-9071-DF8A1E945DA3}"/>
          </ac:spMkLst>
        </pc:spChg>
        <pc:spChg chg="add mod">
          <ac:chgData name="David.F.Moloney" userId="238a90ed-6d6e-4c4d-b876-412d65ab80b5" providerId="ADAL" clId="{046396F8-C338-49C8-BEA4-0F3E50EBA4DF}" dt="2022-02-14T15:23:39.661" v="6070" actId="1035"/>
          <ac:spMkLst>
            <pc:docMk/>
            <pc:sldMk cId="1133208679" sldId="396"/>
            <ac:spMk id="17" creationId="{40FB6AC4-098A-4A8A-A469-11A886015F46}"/>
          </ac:spMkLst>
        </pc:spChg>
        <pc:spChg chg="add mod">
          <ac:chgData name="David.F.Moloney" userId="238a90ed-6d6e-4c4d-b876-412d65ab80b5" providerId="ADAL" clId="{046396F8-C338-49C8-BEA4-0F3E50EBA4DF}" dt="2022-02-14T15:23:39.661" v="6070" actId="1035"/>
          <ac:spMkLst>
            <pc:docMk/>
            <pc:sldMk cId="1133208679" sldId="396"/>
            <ac:spMk id="19" creationId="{604BF158-EDE8-46E3-BA03-C79F5E449962}"/>
          </ac:spMkLst>
        </pc:spChg>
        <pc:spChg chg="add mod">
          <ac:chgData name="David.F.Moloney" userId="238a90ed-6d6e-4c4d-b876-412d65ab80b5" providerId="ADAL" clId="{046396F8-C338-49C8-BEA4-0F3E50EBA4DF}" dt="2022-02-14T15:23:39.661" v="6070" actId="1035"/>
          <ac:spMkLst>
            <pc:docMk/>
            <pc:sldMk cId="1133208679" sldId="396"/>
            <ac:spMk id="21" creationId="{6A40A39E-D222-40CD-B44C-9D672D6919E3}"/>
          </ac:spMkLst>
        </pc:spChg>
        <pc:spChg chg="add mod">
          <ac:chgData name="David.F.Moloney" userId="238a90ed-6d6e-4c4d-b876-412d65ab80b5" providerId="ADAL" clId="{046396F8-C338-49C8-BEA4-0F3E50EBA4DF}" dt="2022-02-14T15:23:44.172" v="6071" actId="14100"/>
          <ac:spMkLst>
            <pc:docMk/>
            <pc:sldMk cId="1133208679" sldId="396"/>
            <ac:spMk id="23" creationId="{E471177D-0458-4F29-91A0-5D31F28CFFDE}"/>
          </ac:spMkLst>
        </pc:spChg>
        <pc:spChg chg="add mod">
          <ac:chgData name="David.F.Moloney" userId="238a90ed-6d6e-4c4d-b876-412d65ab80b5" providerId="ADAL" clId="{046396F8-C338-49C8-BEA4-0F3E50EBA4DF}" dt="2022-02-14T15:15:48.225" v="5956"/>
          <ac:spMkLst>
            <pc:docMk/>
            <pc:sldMk cId="1133208679" sldId="396"/>
            <ac:spMk id="24" creationId="{6C537162-0215-4944-B630-B3B239BD74FD}"/>
          </ac:spMkLst>
        </pc:spChg>
        <pc:spChg chg="add mod">
          <ac:chgData name="David.F.Moloney" userId="238a90ed-6d6e-4c4d-b876-412d65ab80b5" providerId="ADAL" clId="{046396F8-C338-49C8-BEA4-0F3E50EBA4DF}" dt="2022-02-14T15:25:15.749" v="6092" actId="554"/>
          <ac:spMkLst>
            <pc:docMk/>
            <pc:sldMk cId="1133208679" sldId="396"/>
            <ac:spMk id="26" creationId="{521FB32C-175F-4330-8DA1-EA344C8E1930}"/>
          </ac:spMkLst>
        </pc:spChg>
        <pc:spChg chg="add mod">
          <ac:chgData name="David.F.Moloney" userId="238a90ed-6d6e-4c4d-b876-412d65ab80b5" providerId="ADAL" clId="{046396F8-C338-49C8-BEA4-0F3E50EBA4DF}" dt="2022-02-14T15:25:15.749" v="6092" actId="554"/>
          <ac:spMkLst>
            <pc:docMk/>
            <pc:sldMk cId="1133208679" sldId="396"/>
            <ac:spMk id="27" creationId="{F8169EAD-C6F4-40BB-B590-AD35E79639F6}"/>
          </ac:spMkLst>
        </pc:spChg>
        <pc:spChg chg="add mod">
          <ac:chgData name="David.F.Moloney" userId="238a90ed-6d6e-4c4d-b876-412d65ab80b5" providerId="ADAL" clId="{046396F8-C338-49C8-BEA4-0F3E50EBA4DF}" dt="2022-02-14T15:25:15.749" v="6092" actId="554"/>
          <ac:spMkLst>
            <pc:docMk/>
            <pc:sldMk cId="1133208679" sldId="396"/>
            <ac:spMk id="28" creationId="{FAFDB809-FC26-43DA-893D-750F8B46DCC3}"/>
          </ac:spMkLst>
        </pc:spChg>
        <pc:spChg chg="add mod">
          <ac:chgData name="David.F.Moloney" userId="238a90ed-6d6e-4c4d-b876-412d65ab80b5" providerId="ADAL" clId="{046396F8-C338-49C8-BEA4-0F3E50EBA4DF}" dt="2022-02-14T15:25:52.536" v="6115" actId="14100"/>
          <ac:spMkLst>
            <pc:docMk/>
            <pc:sldMk cId="1133208679" sldId="396"/>
            <ac:spMk id="29" creationId="{9235C2BE-CC79-4755-B67B-3D1DCEA2A56B}"/>
          </ac:spMkLst>
        </pc:spChg>
        <pc:spChg chg="add mod">
          <ac:chgData name="David.F.Moloney" userId="238a90ed-6d6e-4c4d-b876-412d65ab80b5" providerId="ADAL" clId="{046396F8-C338-49C8-BEA4-0F3E50EBA4DF}" dt="2022-02-14T15:26:17.826" v="6134" actId="14100"/>
          <ac:spMkLst>
            <pc:docMk/>
            <pc:sldMk cId="1133208679" sldId="396"/>
            <ac:spMk id="30" creationId="{1F747D5E-BFA6-4A79-A3E9-E59B6085AEA0}"/>
          </ac:spMkLst>
        </pc:spChg>
        <pc:spChg chg="add mod">
          <ac:chgData name="David.F.Moloney" userId="238a90ed-6d6e-4c4d-b876-412d65ab80b5" providerId="ADAL" clId="{046396F8-C338-49C8-BEA4-0F3E50EBA4DF}" dt="2022-02-14T15:26:50.134" v="6142" actId="20577"/>
          <ac:spMkLst>
            <pc:docMk/>
            <pc:sldMk cId="1133208679" sldId="396"/>
            <ac:spMk id="31" creationId="{36CB2CD7-065E-42C8-95E2-B07400DC94E1}"/>
          </ac:spMkLst>
        </pc:spChg>
        <pc:spChg chg="add mod">
          <ac:chgData name="David.F.Moloney" userId="238a90ed-6d6e-4c4d-b876-412d65ab80b5" providerId="ADAL" clId="{046396F8-C338-49C8-BEA4-0F3E50EBA4DF}" dt="2022-02-14T15:26:57.792" v="6162" actId="20577"/>
          <ac:spMkLst>
            <pc:docMk/>
            <pc:sldMk cId="1133208679" sldId="396"/>
            <ac:spMk id="32" creationId="{3F07E9B0-A35A-44DF-B5F0-2FFAE3E63626}"/>
          </ac:spMkLst>
        </pc:spChg>
        <pc:picChg chg="mod ord modCrop">
          <ac:chgData name="David.F.Moloney" userId="238a90ed-6d6e-4c4d-b876-412d65ab80b5" providerId="ADAL" clId="{046396F8-C338-49C8-BEA4-0F3E50EBA4DF}" dt="2022-02-14T15:23:39.661" v="6070" actId="1035"/>
          <ac:picMkLst>
            <pc:docMk/>
            <pc:sldMk cId="1133208679" sldId="396"/>
            <ac:picMk id="5" creationId="{EEB0F826-DE6E-419A-A8E3-B11A07C3D8B9}"/>
          </ac:picMkLst>
        </pc:picChg>
        <pc:picChg chg="add mod">
          <ac:chgData name="David.F.Moloney" userId="238a90ed-6d6e-4c4d-b876-412d65ab80b5" providerId="ADAL" clId="{046396F8-C338-49C8-BEA4-0F3E50EBA4DF}" dt="2022-02-14T15:23:47.733" v="6072" actId="1076"/>
          <ac:picMkLst>
            <pc:docMk/>
            <pc:sldMk cId="1133208679" sldId="396"/>
            <ac:picMk id="25" creationId="{D6C72220-DEEC-4886-8B0A-C7B9D8AF2214}"/>
          </ac:picMkLst>
        </pc:picChg>
      </pc:sldChg>
      <pc:sldChg chg="modSp new mod">
        <pc:chgData name="David.F.Moloney" userId="238a90ed-6d6e-4c4d-b876-412d65ab80b5" providerId="ADAL" clId="{046396F8-C338-49C8-BEA4-0F3E50EBA4DF}" dt="2022-02-14T15:39:49.976" v="6180" actId="20577"/>
        <pc:sldMkLst>
          <pc:docMk/>
          <pc:sldMk cId="749804022" sldId="397"/>
        </pc:sldMkLst>
        <pc:spChg chg="mod">
          <ac:chgData name="David.F.Moloney" userId="238a90ed-6d6e-4c4d-b876-412d65ab80b5" providerId="ADAL" clId="{046396F8-C338-49C8-BEA4-0F3E50EBA4DF}" dt="2022-02-14T15:39:49.976" v="6180" actId="20577"/>
          <ac:spMkLst>
            <pc:docMk/>
            <pc:sldMk cId="749804022" sldId="397"/>
            <ac:spMk id="2" creationId="{00C37F98-B136-449C-8064-5313D7704903}"/>
          </ac:spMkLst>
        </pc:spChg>
      </pc:sldChg>
      <pc:sldChg chg="addSp delSp modSp new mod setBg modClrScheme chgLayout">
        <pc:chgData name="David.F.Moloney" userId="238a90ed-6d6e-4c4d-b876-412d65ab80b5" providerId="ADAL" clId="{046396F8-C338-49C8-BEA4-0F3E50EBA4DF}" dt="2022-02-14T15:40:53.996" v="6206" actId="26606"/>
        <pc:sldMkLst>
          <pc:docMk/>
          <pc:sldMk cId="3456668038" sldId="398"/>
        </pc:sldMkLst>
        <pc:spChg chg="mod ord">
          <ac:chgData name="David.F.Moloney" userId="238a90ed-6d6e-4c4d-b876-412d65ab80b5" providerId="ADAL" clId="{046396F8-C338-49C8-BEA4-0F3E50EBA4DF}" dt="2022-02-14T15:40:53.996" v="6206" actId="26606"/>
          <ac:spMkLst>
            <pc:docMk/>
            <pc:sldMk cId="3456668038" sldId="398"/>
            <ac:spMk id="2" creationId="{5A58CF10-EFC1-45D4-B01E-38BD1DA35347}"/>
          </ac:spMkLst>
        </pc:spChg>
        <pc:spChg chg="del">
          <ac:chgData name="David.F.Moloney" userId="238a90ed-6d6e-4c4d-b876-412d65ab80b5" providerId="ADAL" clId="{046396F8-C338-49C8-BEA4-0F3E50EBA4DF}" dt="2022-02-14T15:40:45.405" v="6205" actId="700"/>
          <ac:spMkLst>
            <pc:docMk/>
            <pc:sldMk cId="3456668038" sldId="398"/>
            <ac:spMk id="3" creationId="{47B3CDAC-9EC6-4BA1-BA92-C1CB2613AA27}"/>
          </ac:spMkLst>
        </pc:spChg>
        <pc:spChg chg="add">
          <ac:chgData name="David.F.Moloney" userId="238a90ed-6d6e-4c4d-b876-412d65ab80b5" providerId="ADAL" clId="{046396F8-C338-49C8-BEA4-0F3E50EBA4DF}" dt="2022-02-14T15:40:53.996" v="6206" actId="26606"/>
          <ac:spMkLst>
            <pc:docMk/>
            <pc:sldMk cId="3456668038" sldId="398"/>
            <ac:spMk id="8" creationId="{8D06CE56-3881-4ADA-8CEF-D18B02C242A3}"/>
          </ac:spMkLst>
        </pc:spChg>
        <pc:spChg chg="add">
          <ac:chgData name="David.F.Moloney" userId="238a90ed-6d6e-4c4d-b876-412d65ab80b5" providerId="ADAL" clId="{046396F8-C338-49C8-BEA4-0F3E50EBA4DF}" dt="2022-02-14T15:40:53.996" v="6206" actId="26606"/>
          <ac:spMkLst>
            <pc:docMk/>
            <pc:sldMk cId="3456668038" sldId="398"/>
            <ac:spMk id="10" creationId="{79F3C543-62EC-4433-9C93-A2CD8764E9B4}"/>
          </ac:spMkLst>
        </pc:spChg>
        <pc:spChg chg="add">
          <ac:chgData name="David.F.Moloney" userId="238a90ed-6d6e-4c4d-b876-412d65ab80b5" providerId="ADAL" clId="{046396F8-C338-49C8-BEA4-0F3E50EBA4DF}" dt="2022-02-14T15:40:53.996" v="6206" actId="26606"/>
          <ac:spMkLst>
            <pc:docMk/>
            <pc:sldMk cId="3456668038" sldId="398"/>
            <ac:spMk id="12" creationId="{5A59F003-E00A-43F9-91DC-CC54E3B87466}"/>
          </ac:spMkLst>
        </pc:spChg>
        <pc:spChg chg="add">
          <ac:chgData name="David.F.Moloney" userId="238a90ed-6d6e-4c4d-b876-412d65ab80b5" providerId="ADAL" clId="{046396F8-C338-49C8-BEA4-0F3E50EBA4DF}" dt="2022-02-14T15:40:53.996" v="6206" actId="26606"/>
          <ac:spMkLst>
            <pc:docMk/>
            <pc:sldMk cId="3456668038" sldId="398"/>
            <ac:spMk id="14" creationId="{D74A4382-E3AD-430A-9A1F-DFA3E0E77A7D}"/>
          </ac:spMkLst>
        </pc:spChg>
        <pc:picChg chg="add">
          <ac:chgData name="David.F.Moloney" userId="238a90ed-6d6e-4c4d-b876-412d65ab80b5" providerId="ADAL" clId="{046396F8-C338-49C8-BEA4-0F3E50EBA4DF}" dt="2022-02-14T15:40:53.996" v="6206" actId="26606"/>
          <ac:picMkLst>
            <pc:docMk/>
            <pc:sldMk cId="3456668038" sldId="398"/>
            <ac:picMk id="4" creationId="{CEB4273F-6ECC-41F7-9FE1-E6170B178554}"/>
          </ac:picMkLst>
        </pc:picChg>
      </pc:sldChg>
      <pc:sldChg chg="addSp delSp modSp new mod modClrScheme chgLayout">
        <pc:chgData name="David.F.Moloney" userId="238a90ed-6d6e-4c4d-b876-412d65ab80b5" providerId="ADAL" clId="{046396F8-C338-49C8-BEA4-0F3E50EBA4DF}" dt="2022-02-14T16:09:03.227" v="6363" actId="207"/>
        <pc:sldMkLst>
          <pc:docMk/>
          <pc:sldMk cId="3426964125" sldId="399"/>
        </pc:sldMkLst>
        <pc:spChg chg="del mod ord">
          <ac:chgData name="David.F.Moloney" userId="238a90ed-6d6e-4c4d-b876-412d65ab80b5" providerId="ADAL" clId="{046396F8-C338-49C8-BEA4-0F3E50EBA4DF}" dt="2022-02-14T15:41:46.676" v="6210" actId="700"/>
          <ac:spMkLst>
            <pc:docMk/>
            <pc:sldMk cId="3426964125" sldId="399"/>
            <ac:spMk id="2" creationId="{8E88C86A-4AD5-4620-9668-5F72B8411EDC}"/>
          </ac:spMkLst>
        </pc:spChg>
        <pc:spChg chg="del mod ord">
          <ac:chgData name="David.F.Moloney" userId="238a90ed-6d6e-4c4d-b876-412d65ab80b5" providerId="ADAL" clId="{046396F8-C338-49C8-BEA4-0F3E50EBA4DF}" dt="2022-02-14T15:41:46.676" v="6210" actId="700"/>
          <ac:spMkLst>
            <pc:docMk/>
            <pc:sldMk cId="3426964125" sldId="399"/>
            <ac:spMk id="3" creationId="{FBED35E5-0B32-4819-93BA-D8008DBA5353}"/>
          </ac:spMkLst>
        </pc:spChg>
        <pc:spChg chg="del mod ord">
          <ac:chgData name="David.F.Moloney" userId="238a90ed-6d6e-4c4d-b876-412d65ab80b5" providerId="ADAL" clId="{046396F8-C338-49C8-BEA4-0F3E50EBA4DF}" dt="2022-02-14T15:43:32.294" v="6285" actId="478"/>
          <ac:spMkLst>
            <pc:docMk/>
            <pc:sldMk cId="3426964125" sldId="399"/>
            <ac:spMk id="4" creationId="{44D02E94-3937-4EDB-BD9F-46AA84C5AA2B}"/>
          </ac:spMkLst>
        </pc:spChg>
        <pc:spChg chg="add mod ord">
          <ac:chgData name="David.F.Moloney" userId="238a90ed-6d6e-4c4d-b876-412d65ab80b5" providerId="ADAL" clId="{046396F8-C338-49C8-BEA4-0F3E50EBA4DF}" dt="2022-02-14T15:42:11.371" v="6251" actId="20577"/>
          <ac:spMkLst>
            <pc:docMk/>
            <pc:sldMk cId="3426964125" sldId="399"/>
            <ac:spMk id="5" creationId="{19E7EBE8-CA35-4E84-8B26-15DB82E03070}"/>
          </ac:spMkLst>
        </pc:spChg>
        <pc:spChg chg="add mod ord">
          <ac:chgData name="David.F.Moloney" userId="238a90ed-6d6e-4c4d-b876-412d65ab80b5" providerId="ADAL" clId="{046396F8-C338-49C8-BEA4-0F3E50EBA4DF}" dt="2022-02-14T16:09:03.227" v="6363" actId="207"/>
          <ac:spMkLst>
            <pc:docMk/>
            <pc:sldMk cId="3426964125" sldId="399"/>
            <ac:spMk id="6" creationId="{8F4FB535-C3AE-412D-9EFD-2EF9D4D5BAAF}"/>
          </ac:spMkLst>
        </pc:sp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F2AB8-237C-43C1-8695-E145E0849D8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5D4D746-6197-4B3A-BBA8-AAF85CFAF6EA}">
      <dgm:prSet/>
      <dgm:spPr>
        <a:solidFill>
          <a:srgbClr val="00B050"/>
        </a:solidFill>
      </dgm:spPr>
      <dgm:t>
        <a:bodyPr/>
        <a:lstStyle/>
        <a:p>
          <a:r>
            <a:rPr lang="en-IE" b="1" dirty="0"/>
            <a:t>Area 5: Problem Solving</a:t>
          </a:r>
          <a:endParaRPr lang="en-US" dirty="0"/>
        </a:p>
      </dgm:t>
    </dgm:pt>
    <dgm:pt modelId="{B55B70E6-C0C5-40DD-BDD8-DC0C904315E3}" type="parTrans" cxnId="{1524A4ED-7831-48BC-A3B4-89F7BCABC2B5}">
      <dgm:prSet/>
      <dgm:spPr/>
      <dgm:t>
        <a:bodyPr/>
        <a:lstStyle/>
        <a:p>
          <a:endParaRPr lang="en-US"/>
        </a:p>
      </dgm:t>
    </dgm:pt>
    <dgm:pt modelId="{2B7BAB80-BC8E-445B-8ED8-08894B74D8A8}" type="sibTrans" cxnId="{1524A4ED-7831-48BC-A3B4-89F7BCABC2B5}">
      <dgm:prSet/>
      <dgm:spPr/>
      <dgm:t>
        <a:bodyPr/>
        <a:lstStyle/>
        <a:p>
          <a:endParaRPr lang="en-US"/>
        </a:p>
      </dgm:t>
    </dgm:pt>
    <dgm:pt modelId="{B3C11DF2-21CC-4564-9118-34D894F2D16C}">
      <dgm:prSet/>
      <dgm:spPr/>
      <dgm:t>
        <a:bodyPr/>
        <a:lstStyle/>
        <a:p>
          <a:r>
            <a:rPr lang="en-IE" dirty="0"/>
            <a:t>5.4 Identifying digital competence gaps</a:t>
          </a:r>
          <a:endParaRPr lang="en-US" dirty="0"/>
        </a:p>
      </dgm:t>
    </dgm:pt>
    <dgm:pt modelId="{9CCAC3DA-649E-4787-8018-69539EA0C91B}" type="parTrans" cxnId="{8BA6E296-2813-4549-9389-D38133213166}">
      <dgm:prSet/>
      <dgm:spPr/>
      <dgm:t>
        <a:bodyPr/>
        <a:lstStyle/>
        <a:p>
          <a:endParaRPr lang="en-US"/>
        </a:p>
      </dgm:t>
    </dgm:pt>
    <dgm:pt modelId="{3E708B98-6249-40D6-B01B-D10F01E87472}" type="sibTrans" cxnId="{8BA6E296-2813-4549-9389-D38133213166}">
      <dgm:prSet/>
      <dgm:spPr/>
      <dgm:t>
        <a:bodyPr/>
        <a:lstStyle/>
        <a:p>
          <a:endParaRPr lang="en-US"/>
        </a:p>
      </dgm:t>
    </dgm:pt>
    <dgm:pt modelId="{EB79A253-139D-3B4E-860C-BBED3033E39D}" type="pres">
      <dgm:prSet presAssocID="{BF0F2AB8-237C-43C1-8695-E145E0849D8D}" presName="linear" presStyleCnt="0">
        <dgm:presLayoutVars>
          <dgm:dir/>
          <dgm:animLvl val="lvl"/>
          <dgm:resizeHandles val="exact"/>
        </dgm:presLayoutVars>
      </dgm:prSet>
      <dgm:spPr/>
    </dgm:pt>
    <dgm:pt modelId="{9FDC17BF-B4B7-AD41-8E7E-5A9BAA8FFA8C}" type="pres">
      <dgm:prSet presAssocID="{15D4D746-6197-4B3A-BBA8-AAF85CFAF6EA}" presName="parentLin" presStyleCnt="0"/>
      <dgm:spPr/>
    </dgm:pt>
    <dgm:pt modelId="{823FC142-868F-E54F-8A59-147438FE51B6}" type="pres">
      <dgm:prSet presAssocID="{15D4D746-6197-4B3A-BBA8-AAF85CFAF6EA}" presName="parentLeftMargin" presStyleLbl="node1" presStyleIdx="0" presStyleCnt="1"/>
      <dgm:spPr/>
    </dgm:pt>
    <dgm:pt modelId="{6678E8B7-8E38-E046-A47E-75897808CB6D}" type="pres">
      <dgm:prSet presAssocID="{15D4D746-6197-4B3A-BBA8-AAF85CFAF6EA}" presName="parentText" presStyleLbl="node1" presStyleIdx="0" presStyleCnt="1">
        <dgm:presLayoutVars>
          <dgm:chMax val="0"/>
          <dgm:bulletEnabled val="1"/>
        </dgm:presLayoutVars>
      </dgm:prSet>
      <dgm:spPr/>
    </dgm:pt>
    <dgm:pt modelId="{9369DF8B-07A4-1D45-8F22-FE77E21FD357}" type="pres">
      <dgm:prSet presAssocID="{15D4D746-6197-4B3A-BBA8-AAF85CFAF6EA}" presName="negativeSpace" presStyleCnt="0"/>
      <dgm:spPr/>
    </dgm:pt>
    <dgm:pt modelId="{1136201A-AAB9-874C-A54E-803407D13DC3}" type="pres">
      <dgm:prSet presAssocID="{15D4D746-6197-4B3A-BBA8-AAF85CFAF6EA}" presName="childText" presStyleLbl="conFgAcc1" presStyleIdx="0" presStyleCnt="1">
        <dgm:presLayoutVars>
          <dgm:bulletEnabled val="1"/>
        </dgm:presLayoutVars>
      </dgm:prSet>
      <dgm:spPr/>
    </dgm:pt>
  </dgm:ptLst>
  <dgm:cxnLst>
    <dgm:cxn modelId="{E6D09D5B-DDDE-4160-848D-A396D9426038}" type="presOf" srcId="{15D4D746-6197-4B3A-BBA8-AAF85CFAF6EA}" destId="{6678E8B7-8E38-E046-A47E-75897808CB6D}" srcOrd="1" destOrd="0" presId="urn:microsoft.com/office/officeart/2005/8/layout/list1"/>
    <dgm:cxn modelId="{B0E9F766-E72B-4B60-8FCE-8D63C4CDD3F5}" type="presOf" srcId="{B3C11DF2-21CC-4564-9118-34D894F2D16C}" destId="{1136201A-AAB9-874C-A54E-803407D13DC3}" srcOrd="0" destOrd="0" presId="urn:microsoft.com/office/officeart/2005/8/layout/list1"/>
    <dgm:cxn modelId="{8BA6E296-2813-4549-9389-D38133213166}" srcId="{15D4D746-6197-4B3A-BBA8-AAF85CFAF6EA}" destId="{B3C11DF2-21CC-4564-9118-34D894F2D16C}" srcOrd="0" destOrd="0" parTransId="{9CCAC3DA-649E-4787-8018-69539EA0C91B}" sibTransId="{3E708B98-6249-40D6-B01B-D10F01E87472}"/>
    <dgm:cxn modelId="{CE5D26AB-5B04-0E4C-894F-B3F3509A0A57}" type="presOf" srcId="{BF0F2AB8-237C-43C1-8695-E145E0849D8D}" destId="{EB79A253-139D-3B4E-860C-BBED3033E39D}" srcOrd="0" destOrd="0" presId="urn:microsoft.com/office/officeart/2005/8/layout/list1"/>
    <dgm:cxn modelId="{1524A4ED-7831-48BC-A3B4-89F7BCABC2B5}" srcId="{BF0F2AB8-237C-43C1-8695-E145E0849D8D}" destId="{15D4D746-6197-4B3A-BBA8-AAF85CFAF6EA}" srcOrd="0" destOrd="0" parTransId="{B55B70E6-C0C5-40DD-BDD8-DC0C904315E3}" sibTransId="{2B7BAB80-BC8E-445B-8ED8-08894B74D8A8}"/>
    <dgm:cxn modelId="{2ABE7DFB-8237-42DF-90CB-BD3A40CBE65E}" type="presOf" srcId="{15D4D746-6197-4B3A-BBA8-AAF85CFAF6EA}" destId="{823FC142-868F-E54F-8A59-147438FE51B6}" srcOrd="0" destOrd="0" presId="urn:microsoft.com/office/officeart/2005/8/layout/list1"/>
    <dgm:cxn modelId="{43DCBC12-C895-47DB-AAE8-C4D9D3B06B91}" type="presParOf" srcId="{EB79A253-139D-3B4E-860C-BBED3033E39D}" destId="{9FDC17BF-B4B7-AD41-8E7E-5A9BAA8FFA8C}" srcOrd="0" destOrd="0" presId="urn:microsoft.com/office/officeart/2005/8/layout/list1"/>
    <dgm:cxn modelId="{7D1E84DB-8E22-45E9-9BBC-7A195088C79E}" type="presParOf" srcId="{9FDC17BF-B4B7-AD41-8E7E-5A9BAA8FFA8C}" destId="{823FC142-868F-E54F-8A59-147438FE51B6}" srcOrd="0" destOrd="0" presId="urn:microsoft.com/office/officeart/2005/8/layout/list1"/>
    <dgm:cxn modelId="{121071CB-BBDC-4821-9656-D09C776C4248}" type="presParOf" srcId="{9FDC17BF-B4B7-AD41-8E7E-5A9BAA8FFA8C}" destId="{6678E8B7-8E38-E046-A47E-75897808CB6D}" srcOrd="1" destOrd="0" presId="urn:microsoft.com/office/officeart/2005/8/layout/list1"/>
    <dgm:cxn modelId="{8959E401-69DF-403A-97F1-A38E888E03BD}" type="presParOf" srcId="{EB79A253-139D-3B4E-860C-BBED3033E39D}" destId="{9369DF8B-07A4-1D45-8F22-FE77E21FD357}" srcOrd="1" destOrd="0" presId="urn:microsoft.com/office/officeart/2005/8/layout/list1"/>
    <dgm:cxn modelId="{03DB76D7-F2E5-4085-9391-AE5B9B8C3A0E}" type="presParOf" srcId="{EB79A253-139D-3B4E-860C-BBED3033E39D}" destId="{1136201A-AAB9-874C-A54E-803407D13DC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A1ADE-6BE3-478A-A90F-68205A77717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0CCD09-3B2B-4D61-B0AD-E86426AB5C04}">
      <dgm:prSet/>
      <dgm:spPr/>
      <dgm:t>
        <a:bodyPr/>
        <a:lstStyle/>
        <a:p>
          <a:r>
            <a:rPr lang="en-US" dirty="0"/>
            <a:t>Did anything surprise you in your report?</a:t>
          </a:r>
        </a:p>
      </dgm:t>
    </dgm:pt>
    <dgm:pt modelId="{0EE8D97A-8273-42AE-88E7-61AE17FEE213}" type="parTrans" cxnId="{C29CA0FB-89C7-439C-AAC1-031526CFBFC3}">
      <dgm:prSet/>
      <dgm:spPr/>
      <dgm:t>
        <a:bodyPr/>
        <a:lstStyle/>
        <a:p>
          <a:endParaRPr lang="en-US"/>
        </a:p>
      </dgm:t>
    </dgm:pt>
    <dgm:pt modelId="{82A0A38A-B5E5-46AA-ADDC-B29A7314A4BA}" type="sibTrans" cxnId="{C29CA0FB-89C7-439C-AAC1-031526CFBFC3}">
      <dgm:prSet/>
      <dgm:spPr/>
      <dgm:t>
        <a:bodyPr/>
        <a:lstStyle/>
        <a:p>
          <a:endParaRPr lang="en-US"/>
        </a:p>
      </dgm:t>
    </dgm:pt>
    <dgm:pt modelId="{6289B513-3CED-488E-AD6B-05B893367DC8}">
      <dgm:prSet/>
      <dgm:spPr/>
      <dgm:t>
        <a:bodyPr/>
        <a:lstStyle/>
        <a:p>
          <a:r>
            <a:rPr lang="en-US" dirty="0"/>
            <a:t>Where next for you in terms of digital skills development?</a:t>
          </a:r>
        </a:p>
      </dgm:t>
    </dgm:pt>
    <dgm:pt modelId="{D5AAABA0-676D-4868-BA44-E87F4FAA1DE5}" type="parTrans" cxnId="{14924BF6-2833-4CCD-8C1C-37F318B996B1}">
      <dgm:prSet/>
      <dgm:spPr/>
      <dgm:t>
        <a:bodyPr/>
        <a:lstStyle/>
        <a:p>
          <a:endParaRPr lang="en-US"/>
        </a:p>
      </dgm:t>
    </dgm:pt>
    <dgm:pt modelId="{8EE11160-18A9-4B47-A2C8-1C1DB5EDCE12}" type="sibTrans" cxnId="{14924BF6-2833-4CCD-8C1C-37F318B996B1}">
      <dgm:prSet/>
      <dgm:spPr/>
      <dgm:t>
        <a:bodyPr/>
        <a:lstStyle/>
        <a:p>
          <a:endParaRPr lang="en-US"/>
        </a:p>
      </dgm:t>
    </dgm:pt>
    <dgm:pt modelId="{7D8D2C44-7970-49A2-9050-A69A32E450A6}" type="pres">
      <dgm:prSet presAssocID="{317A1ADE-6BE3-478A-A90F-68205A77717F}" presName="root" presStyleCnt="0">
        <dgm:presLayoutVars>
          <dgm:dir/>
          <dgm:resizeHandles val="exact"/>
        </dgm:presLayoutVars>
      </dgm:prSet>
      <dgm:spPr/>
    </dgm:pt>
    <dgm:pt modelId="{700C2FED-0324-4919-BD0D-5A55AB438C14}" type="pres">
      <dgm:prSet presAssocID="{D40CCD09-3B2B-4D61-B0AD-E86426AB5C04}" presName="compNode" presStyleCnt="0"/>
      <dgm:spPr/>
    </dgm:pt>
    <dgm:pt modelId="{6599CDF6-E5E0-417E-BF6F-F474EB968F1A}" type="pres">
      <dgm:prSet presAssocID="{D40CCD09-3B2B-4D61-B0AD-E86426AB5C04}" presName="bgRect" presStyleLbl="bgShp" presStyleIdx="0" presStyleCnt="2"/>
      <dgm:spPr/>
    </dgm:pt>
    <dgm:pt modelId="{B6AE895C-AAC2-44B5-A6C8-C62CDB02DEB0}" type="pres">
      <dgm:prSet presAssocID="{D40CCD09-3B2B-4D61-B0AD-E86426AB5C0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Questions"/>
        </a:ext>
      </dgm:extLst>
    </dgm:pt>
    <dgm:pt modelId="{3579AB4F-54E9-4E96-A805-296B49907FA0}" type="pres">
      <dgm:prSet presAssocID="{D40CCD09-3B2B-4D61-B0AD-E86426AB5C04}" presName="spaceRect" presStyleCnt="0"/>
      <dgm:spPr/>
    </dgm:pt>
    <dgm:pt modelId="{762D9478-0F67-41A5-997B-6547B0B15243}" type="pres">
      <dgm:prSet presAssocID="{D40CCD09-3B2B-4D61-B0AD-E86426AB5C04}" presName="parTx" presStyleLbl="revTx" presStyleIdx="0" presStyleCnt="2">
        <dgm:presLayoutVars>
          <dgm:chMax val="0"/>
          <dgm:chPref val="0"/>
        </dgm:presLayoutVars>
      </dgm:prSet>
      <dgm:spPr/>
    </dgm:pt>
    <dgm:pt modelId="{418B5B49-F2CD-40D2-B85A-B4D398DF05FD}" type="pres">
      <dgm:prSet presAssocID="{82A0A38A-B5E5-46AA-ADDC-B29A7314A4BA}" presName="sibTrans" presStyleCnt="0"/>
      <dgm:spPr/>
    </dgm:pt>
    <dgm:pt modelId="{EE83FEC7-7D01-401B-BB8C-9C79B0F1FCBC}" type="pres">
      <dgm:prSet presAssocID="{6289B513-3CED-488E-AD6B-05B893367DC8}" presName="compNode" presStyleCnt="0"/>
      <dgm:spPr/>
    </dgm:pt>
    <dgm:pt modelId="{39D34C96-F8BB-4576-A911-D6EAE809F103}" type="pres">
      <dgm:prSet presAssocID="{6289B513-3CED-488E-AD6B-05B893367DC8}" presName="bgRect" presStyleLbl="bgShp" presStyleIdx="1" presStyleCnt="2"/>
      <dgm:spPr/>
    </dgm:pt>
    <dgm:pt modelId="{DA4B1CA8-E320-436B-89EE-C31F76EF2D34}" type="pres">
      <dgm:prSet presAssocID="{6289B513-3CED-488E-AD6B-05B893367DC8}" presName="iconRect" presStyleLbl="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lassroom"/>
        </a:ext>
      </dgm:extLst>
    </dgm:pt>
    <dgm:pt modelId="{27E1B082-642D-43ED-9BE2-9B2D6911BE72}" type="pres">
      <dgm:prSet presAssocID="{6289B513-3CED-488E-AD6B-05B893367DC8}" presName="spaceRect" presStyleCnt="0"/>
      <dgm:spPr/>
    </dgm:pt>
    <dgm:pt modelId="{0DD50382-9343-4AED-93AA-E7F35411E6A3}" type="pres">
      <dgm:prSet presAssocID="{6289B513-3CED-488E-AD6B-05B893367DC8}" presName="parTx" presStyleLbl="revTx" presStyleIdx="1" presStyleCnt="2">
        <dgm:presLayoutVars>
          <dgm:chMax val="0"/>
          <dgm:chPref val="0"/>
        </dgm:presLayoutVars>
      </dgm:prSet>
      <dgm:spPr/>
    </dgm:pt>
  </dgm:ptLst>
  <dgm:cxnLst>
    <dgm:cxn modelId="{B541CB30-ED53-4F07-BD15-D28AC2600DCD}" type="presOf" srcId="{317A1ADE-6BE3-478A-A90F-68205A77717F}" destId="{7D8D2C44-7970-49A2-9050-A69A32E450A6}" srcOrd="0" destOrd="0" presId="urn:microsoft.com/office/officeart/2018/2/layout/IconVerticalSolidList"/>
    <dgm:cxn modelId="{8DBD736C-D4F0-4F63-9166-4566C21C50D7}" type="presOf" srcId="{D40CCD09-3B2B-4D61-B0AD-E86426AB5C04}" destId="{762D9478-0F67-41A5-997B-6547B0B15243}" srcOrd="0" destOrd="0" presId="urn:microsoft.com/office/officeart/2018/2/layout/IconVerticalSolidList"/>
    <dgm:cxn modelId="{1E0BC96D-8899-4DC8-BC89-7155D47F5834}" type="presOf" srcId="{6289B513-3CED-488E-AD6B-05B893367DC8}" destId="{0DD50382-9343-4AED-93AA-E7F35411E6A3}" srcOrd="0" destOrd="0" presId="urn:microsoft.com/office/officeart/2018/2/layout/IconVerticalSolidList"/>
    <dgm:cxn modelId="{14924BF6-2833-4CCD-8C1C-37F318B996B1}" srcId="{317A1ADE-6BE3-478A-A90F-68205A77717F}" destId="{6289B513-3CED-488E-AD6B-05B893367DC8}" srcOrd="1" destOrd="0" parTransId="{D5AAABA0-676D-4868-BA44-E87F4FAA1DE5}" sibTransId="{8EE11160-18A9-4B47-A2C8-1C1DB5EDCE12}"/>
    <dgm:cxn modelId="{C29CA0FB-89C7-439C-AAC1-031526CFBFC3}" srcId="{317A1ADE-6BE3-478A-A90F-68205A77717F}" destId="{D40CCD09-3B2B-4D61-B0AD-E86426AB5C04}" srcOrd="0" destOrd="0" parTransId="{0EE8D97A-8273-42AE-88E7-61AE17FEE213}" sibTransId="{82A0A38A-B5E5-46AA-ADDC-B29A7314A4BA}"/>
    <dgm:cxn modelId="{65DFE804-CD91-4D06-AC79-0A95BA8134D1}" type="presParOf" srcId="{7D8D2C44-7970-49A2-9050-A69A32E450A6}" destId="{700C2FED-0324-4919-BD0D-5A55AB438C14}" srcOrd="0" destOrd="0" presId="urn:microsoft.com/office/officeart/2018/2/layout/IconVerticalSolidList"/>
    <dgm:cxn modelId="{8F2D271F-0DFE-4873-9995-2454C74ACEA7}" type="presParOf" srcId="{700C2FED-0324-4919-BD0D-5A55AB438C14}" destId="{6599CDF6-E5E0-417E-BF6F-F474EB968F1A}" srcOrd="0" destOrd="0" presId="urn:microsoft.com/office/officeart/2018/2/layout/IconVerticalSolidList"/>
    <dgm:cxn modelId="{C3E2B1E6-B347-45E3-8DC7-DE5C575E97DA}" type="presParOf" srcId="{700C2FED-0324-4919-BD0D-5A55AB438C14}" destId="{B6AE895C-AAC2-44B5-A6C8-C62CDB02DEB0}" srcOrd="1" destOrd="0" presId="urn:microsoft.com/office/officeart/2018/2/layout/IconVerticalSolidList"/>
    <dgm:cxn modelId="{98F6E78D-96C7-4484-AB2A-53BA51680ED0}" type="presParOf" srcId="{700C2FED-0324-4919-BD0D-5A55AB438C14}" destId="{3579AB4F-54E9-4E96-A805-296B49907FA0}" srcOrd="2" destOrd="0" presId="urn:microsoft.com/office/officeart/2018/2/layout/IconVerticalSolidList"/>
    <dgm:cxn modelId="{7236262E-4072-4FA5-BF39-7D3D316AF379}" type="presParOf" srcId="{700C2FED-0324-4919-BD0D-5A55AB438C14}" destId="{762D9478-0F67-41A5-997B-6547B0B15243}" srcOrd="3" destOrd="0" presId="urn:microsoft.com/office/officeart/2018/2/layout/IconVerticalSolidList"/>
    <dgm:cxn modelId="{61EB7B7F-4ECA-4C9B-8E62-42E32E8B6454}" type="presParOf" srcId="{7D8D2C44-7970-49A2-9050-A69A32E450A6}" destId="{418B5B49-F2CD-40D2-B85A-B4D398DF05FD}" srcOrd="1" destOrd="0" presId="urn:microsoft.com/office/officeart/2018/2/layout/IconVerticalSolidList"/>
    <dgm:cxn modelId="{191D3AFF-9E32-45B3-95E9-5966A4B48B1D}" type="presParOf" srcId="{7D8D2C44-7970-49A2-9050-A69A32E450A6}" destId="{EE83FEC7-7D01-401B-BB8C-9C79B0F1FCBC}" srcOrd="2" destOrd="0" presId="urn:microsoft.com/office/officeart/2018/2/layout/IconVerticalSolidList"/>
    <dgm:cxn modelId="{9240ED9D-F564-422E-89C1-C46C03A60BE5}" type="presParOf" srcId="{EE83FEC7-7D01-401B-BB8C-9C79B0F1FCBC}" destId="{39D34C96-F8BB-4576-A911-D6EAE809F103}" srcOrd="0" destOrd="0" presId="urn:microsoft.com/office/officeart/2018/2/layout/IconVerticalSolidList"/>
    <dgm:cxn modelId="{ECADE38B-0572-4E48-91C1-3ED7D6DC4B6B}" type="presParOf" srcId="{EE83FEC7-7D01-401B-BB8C-9C79B0F1FCBC}" destId="{DA4B1CA8-E320-436B-89EE-C31F76EF2D34}" srcOrd="1" destOrd="0" presId="urn:microsoft.com/office/officeart/2018/2/layout/IconVerticalSolidList"/>
    <dgm:cxn modelId="{5A32A875-62F2-4475-947E-BE759CCFBE74}" type="presParOf" srcId="{EE83FEC7-7D01-401B-BB8C-9C79B0F1FCBC}" destId="{27E1B082-642D-43ED-9BE2-9B2D6911BE72}" srcOrd="2" destOrd="0" presId="urn:microsoft.com/office/officeart/2018/2/layout/IconVerticalSolidList"/>
    <dgm:cxn modelId="{A2B2D0C1-5FFC-45FE-8B12-C00D453B33EC}" type="presParOf" srcId="{EE83FEC7-7D01-401B-BB8C-9C79B0F1FCBC}" destId="{0DD50382-9343-4AED-93AA-E7F35411E6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6201A-AAB9-874C-A54E-803407D13DC3}">
      <dsp:nvSpPr>
        <dsp:cNvPr id="0" name=""/>
        <dsp:cNvSpPr/>
      </dsp:nvSpPr>
      <dsp:spPr>
        <a:xfrm>
          <a:off x="0" y="2191297"/>
          <a:ext cx="6563063" cy="15309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9367" tIns="562356" rIns="509367" bIns="192024" numCol="1" spcCol="1270" anchor="t" anchorCtr="0">
          <a:noAutofit/>
        </a:bodyPr>
        <a:lstStyle/>
        <a:p>
          <a:pPr marL="228600" lvl="1" indent="-228600" algn="l" defTabSz="1200150">
            <a:lnSpc>
              <a:spcPct val="90000"/>
            </a:lnSpc>
            <a:spcBef>
              <a:spcPct val="0"/>
            </a:spcBef>
            <a:spcAft>
              <a:spcPct val="15000"/>
            </a:spcAft>
            <a:buChar char="•"/>
          </a:pPr>
          <a:r>
            <a:rPr lang="en-IE" sz="2700" kern="1200" dirty="0"/>
            <a:t>5.4 Identifying digital competence gaps</a:t>
          </a:r>
          <a:endParaRPr lang="en-US" sz="2700" kern="1200" dirty="0"/>
        </a:p>
      </dsp:txBody>
      <dsp:txXfrm>
        <a:off x="0" y="2191297"/>
        <a:ext cx="6563063" cy="1530900"/>
      </dsp:txXfrm>
    </dsp:sp>
    <dsp:sp modelId="{6678E8B7-8E38-E046-A47E-75897808CB6D}">
      <dsp:nvSpPr>
        <dsp:cNvPr id="0" name=""/>
        <dsp:cNvSpPr/>
      </dsp:nvSpPr>
      <dsp:spPr>
        <a:xfrm>
          <a:off x="328153" y="1792777"/>
          <a:ext cx="4594144" cy="7970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48" tIns="0" rIns="173648" bIns="0" numCol="1" spcCol="1270" anchor="ctr" anchorCtr="0">
          <a:noAutofit/>
        </a:bodyPr>
        <a:lstStyle/>
        <a:p>
          <a:pPr marL="0" lvl="0" indent="0" algn="l" defTabSz="1200150">
            <a:lnSpc>
              <a:spcPct val="90000"/>
            </a:lnSpc>
            <a:spcBef>
              <a:spcPct val="0"/>
            </a:spcBef>
            <a:spcAft>
              <a:spcPct val="35000"/>
            </a:spcAft>
            <a:buNone/>
          </a:pPr>
          <a:r>
            <a:rPr lang="en-IE" sz="2700" b="1" kern="1200" dirty="0"/>
            <a:t>Area 5: Problem Solving</a:t>
          </a:r>
          <a:endParaRPr lang="en-US" sz="2700" kern="1200" dirty="0"/>
        </a:p>
      </dsp:txBody>
      <dsp:txXfrm>
        <a:off x="367061" y="1831685"/>
        <a:ext cx="4516328"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9CDF6-E5E0-417E-BF6F-F474EB968F1A}">
      <dsp:nvSpPr>
        <dsp:cNvPr id="0" name=""/>
        <dsp:cNvSpPr/>
      </dsp:nvSpPr>
      <dsp:spPr>
        <a:xfrm>
          <a:off x="0" y="745053"/>
          <a:ext cx="10506456" cy="13754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E895C-AAC2-44B5-A6C8-C62CDB02DEB0}">
      <dsp:nvSpPr>
        <dsp:cNvPr id="0" name=""/>
        <dsp:cNvSpPr/>
      </dsp:nvSpPr>
      <dsp:spPr>
        <a:xfrm>
          <a:off x="416083" y="1054537"/>
          <a:ext cx="756516" cy="75651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D9478-0F67-41A5-997B-6547B0B15243}">
      <dsp:nvSpPr>
        <dsp:cNvPr id="0" name=""/>
        <dsp:cNvSpPr/>
      </dsp:nvSpPr>
      <dsp:spPr>
        <a:xfrm>
          <a:off x="1588683" y="745053"/>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marL="0" lvl="0" indent="0" algn="l" defTabSz="1111250">
            <a:lnSpc>
              <a:spcPct val="90000"/>
            </a:lnSpc>
            <a:spcBef>
              <a:spcPct val="0"/>
            </a:spcBef>
            <a:spcAft>
              <a:spcPct val="35000"/>
            </a:spcAft>
            <a:buNone/>
          </a:pPr>
          <a:r>
            <a:rPr lang="en-US" sz="2500" kern="1200" dirty="0"/>
            <a:t>Did anything surprise you in your report?</a:t>
          </a:r>
        </a:p>
      </dsp:txBody>
      <dsp:txXfrm>
        <a:off x="1588683" y="745053"/>
        <a:ext cx="8917772" cy="1375483"/>
      </dsp:txXfrm>
    </dsp:sp>
    <dsp:sp modelId="{39D34C96-F8BB-4576-A911-D6EAE809F103}">
      <dsp:nvSpPr>
        <dsp:cNvPr id="0" name=""/>
        <dsp:cNvSpPr/>
      </dsp:nvSpPr>
      <dsp:spPr>
        <a:xfrm>
          <a:off x="0" y="2464408"/>
          <a:ext cx="10506456" cy="13754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B1CA8-E320-436B-89EE-C31F76EF2D34}">
      <dsp:nvSpPr>
        <dsp:cNvPr id="0" name=""/>
        <dsp:cNvSpPr/>
      </dsp:nvSpPr>
      <dsp:spPr>
        <a:xfrm>
          <a:off x="416083" y="2773892"/>
          <a:ext cx="756516" cy="75651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D50382-9343-4AED-93AA-E7F35411E6A3}">
      <dsp:nvSpPr>
        <dsp:cNvPr id="0" name=""/>
        <dsp:cNvSpPr/>
      </dsp:nvSpPr>
      <dsp:spPr>
        <a:xfrm>
          <a:off x="1588683" y="2464408"/>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marL="0" lvl="0" indent="0" algn="l" defTabSz="1111250">
            <a:lnSpc>
              <a:spcPct val="90000"/>
            </a:lnSpc>
            <a:spcBef>
              <a:spcPct val="0"/>
            </a:spcBef>
            <a:spcAft>
              <a:spcPct val="35000"/>
            </a:spcAft>
            <a:buNone/>
          </a:pPr>
          <a:r>
            <a:rPr lang="en-US" sz="2500" kern="1200" dirty="0"/>
            <a:t>Where next for you in terms of digital skills development?</a:t>
          </a:r>
        </a:p>
      </dsp:txBody>
      <dsp:txXfrm>
        <a:off x="1588683" y="2464408"/>
        <a:ext cx="8917772" cy="13754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9D613-C17C-4075-9491-9A0DB12994B4}" type="datetimeFigureOut">
              <a:rPr lang="en-IE" smtClean="0"/>
              <a:t>14/02/2022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CFEBF-98FA-4129-9FAB-18E16126BE37}" type="slidenum">
              <a:rPr lang="en-IE" smtClean="0"/>
              <a:t>‹#›</a:t>
            </a:fld>
            <a:endParaRPr lang="en-IE"/>
          </a:p>
        </p:txBody>
      </p:sp>
    </p:spTree>
    <p:extLst>
      <p:ext uri="{BB962C8B-B14F-4D97-AF65-F5344CB8AC3E}">
        <p14:creationId xmlns:p14="http://schemas.microsoft.com/office/powerpoint/2010/main" val="385830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10275" cy="3381375"/>
          </a:xfrm>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a:t>The team presenting in this video is comprised of</a:t>
            </a:r>
          </a:p>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48158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2/14/2022</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51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2/14/2022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9279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2/14/2022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0863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647936" y="4374684"/>
            <a:ext cx="7559262" cy="1220748"/>
          </a:xfrm>
        </p:spPr>
        <p:txBody>
          <a:bodyPr anchor="t">
            <a:normAutofit/>
          </a:bodyPr>
          <a:lstStyle>
            <a:lvl1pPr algn="l">
              <a:defRPr sz="3173" b="1">
                <a:solidFill>
                  <a:srgbClr val="00A956"/>
                </a:solidFill>
                <a:latin typeface="Helvetica" pitchFamily="2" charset="0"/>
              </a:defRPr>
            </a:lvl1pPr>
          </a:lstStyle>
          <a:p>
            <a:r>
              <a:rPr lang="en-GB"/>
              <a:t>Click to edit Master title style</a:t>
            </a:r>
            <a:endParaRPr lang="en-US"/>
          </a:p>
        </p:txBody>
      </p:sp>
    </p:spTree>
    <p:extLst>
      <p:ext uri="{BB962C8B-B14F-4D97-AF65-F5344CB8AC3E}">
        <p14:creationId xmlns:p14="http://schemas.microsoft.com/office/powerpoint/2010/main" val="203210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US"/>
              <a:t>06.11.19</a:t>
            </a:r>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r>
              <a:rPr lang="en-US"/>
              <a:t>DRAFT</a:t>
            </a:r>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2/14/2022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4236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2/14/2022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9052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2/14/2022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1702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2/14/2022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9110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2/14/2022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435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2/14/2022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2943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2/14/2022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9455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2/14/2022</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2775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2/14/2022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56809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2/14/2022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91569745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42" r:id="rId5"/>
    <p:sldLayoutId id="2147483736" r:id="rId6"/>
    <p:sldLayoutId id="2147483737" r:id="rId7"/>
    <p:sldLayoutId id="2147483738" r:id="rId8"/>
    <p:sldLayoutId id="2147483741"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647937" y="826329"/>
            <a:ext cx="10515600" cy="704101"/>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647937" y="1628354"/>
            <a:ext cx="10515600" cy="3222000"/>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647937" y="6318987"/>
            <a:ext cx="2743200" cy="365125"/>
          </a:xfrm>
          <a:prstGeom prst="rect">
            <a:avLst/>
          </a:prstGeom>
        </p:spPr>
        <p:txBody>
          <a:bodyPr vert="horz" lIns="91440" tIns="45720" rIns="91440" bIns="45720" rtlCol="0" anchor="ctr">
            <a:noAutofit/>
          </a:bodyPr>
          <a:lstStyle>
            <a:lvl1pPr algn="l">
              <a:defRPr sz="1080">
                <a:solidFill>
                  <a:srgbClr val="005336"/>
                </a:solidFill>
                <a:latin typeface="Helvetica" pitchFamily="2" charset="0"/>
              </a:defRPr>
            </a:lvl1pPr>
          </a:lstStyle>
          <a:p>
            <a:r>
              <a:rPr lang="en-US"/>
              <a:t>06.11.19</a:t>
            </a:r>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3391136" y="6318987"/>
            <a:ext cx="4114800" cy="365125"/>
          </a:xfrm>
          <a:prstGeom prst="rect">
            <a:avLst/>
          </a:prstGeom>
        </p:spPr>
        <p:txBody>
          <a:bodyPr vert="horz" lIns="91440" tIns="45720" rIns="91440" bIns="45720" rtlCol="0" anchor="ctr">
            <a:noAutofit/>
          </a:bodyPr>
          <a:lstStyle>
            <a:lvl1pPr algn="ctr">
              <a:defRPr sz="1080">
                <a:solidFill>
                  <a:srgbClr val="005336"/>
                </a:solidFill>
                <a:latin typeface="Helvetica" pitchFamily="2" charset="0"/>
              </a:defRPr>
            </a:lvl1pPr>
          </a:lstStyle>
          <a:p>
            <a:r>
              <a:rPr lang="en-US"/>
              <a:t>DRAFT</a:t>
            </a:r>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7505937" y="6318987"/>
            <a:ext cx="2237187" cy="365125"/>
          </a:xfrm>
          <a:prstGeom prst="rect">
            <a:avLst/>
          </a:prstGeom>
        </p:spPr>
        <p:txBody>
          <a:bodyPr vert="horz" lIns="91440" tIns="45720" rIns="91440" bIns="45720" rtlCol="0" anchor="ctr">
            <a:noAutofit/>
          </a:bodyPr>
          <a:lstStyle>
            <a:lvl1pPr algn="r">
              <a:defRPr sz="108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58" r:id="rId1"/>
    <p:sldLayoutId id="2147483745" r:id="rId2"/>
    <p:sldLayoutId id="2147483746" r:id="rId3"/>
  </p:sldLayoutIdLst>
  <p:hf sldNum="0" hdr="0" dt="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dtl.blo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digital-strategy.ec.europa.eu/en/library/declaration-european-digital-rights-and-principl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igital-strategy.ec.europa.eu/en/policies/europes-digital-decade" TargetMode="External"/><Relationship Id="rId1" Type="http://schemas.openxmlformats.org/officeDocument/2006/relationships/slideLayout" Target="../slideLayouts/slideLayout2.xml"/><Relationship Id="rId5" Type="http://schemas.openxmlformats.org/officeDocument/2006/relationships/hyperlink" Target="https://ec.europa.eu/info/strategy/priorities-2019-2024/europe-fit-digital-age/europes-digital-decade-digital-targets-2030_en"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digital-strategy.ec.europa.eu/en/policies/europes-digital-decade" TargetMode="External"/><Relationship Id="rId1" Type="http://schemas.openxmlformats.org/officeDocument/2006/relationships/slideLayout" Target="../slideLayouts/slideLayout2.xml"/><Relationship Id="rId5" Type="http://schemas.openxmlformats.org/officeDocument/2006/relationships/hyperlink" Target="https://ec.europa.eu/info/strategy/priorities-2019-2024/europe-fit-digital-age/europes-digital-decade-digital-targets-2030_en"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digital-strategy.ec.europa.eu/en/library/declaration-european-digital-rights-and-principl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igital-strategy.ec.europa.eu/en/library/declaration-european-digital-rights-and-principles" TargetMode="External"/><Relationship Id="rId1" Type="http://schemas.openxmlformats.org/officeDocument/2006/relationships/slideLayout" Target="../slideLayouts/slideLayout2.xml"/><Relationship Id="rId5" Type="http://schemas.openxmlformats.org/officeDocument/2006/relationships/hyperlink" Target="https://digital-strategy.ec.europa.eu/en/library/declaration-european-digital-rights-and-principles#Declaration" TargetMode="Externa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igital-strategy.ec.europa.eu/en/library/declaration-european-digital-rights-and-principles" TargetMode="Externa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v.ie/en/publication/adf42-harnessing-digital-the-digital-ireland-framework/"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njszt.hu/sites/default/files/news/2020/digicomp2.png"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2GU67vTVNpQ?feature=oembed" TargetMode="External"/><Relationship Id="rId4" Type="http://schemas.openxmlformats.org/officeDocument/2006/relationships/hyperlink" Target="https://youtu.be/2GU67vTVNpQ"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hyperlink" Target="https://njszt.hu/sites/default/files/news/2020/digicomp2.png" TargetMode="External"/><Relationship Id="rId5" Type="http://schemas.openxmlformats.org/officeDocument/2006/relationships/image" Target="../media/image7.png"/><Relationship Id="rId4" Type="http://schemas.openxmlformats.org/officeDocument/2006/relationships/image" Target="cid:image002.jpg@01D622F5.6EAE7FF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igital-competence.eu/dc"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ydigiskills.e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uropa.eu/europass/digitalskills/screen/hom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igital-competence.eu/dc/" TargetMode="Externa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boffosocko.com/about/supporting/" TargetMode="External"/><Relationship Id="rId2" Type="http://schemas.openxmlformats.org/officeDocument/2006/relationships/image" Target="../media/image66.jpe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mydigiskills.eu/" TargetMode="External"/><Relationship Id="rId2" Type="http://schemas.openxmlformats.org/officeDocument/2006/relationships/hyperlink" Target="https://digcomp.digital-competence.eu/digcomp/" TargetMode="External"/><Relationship Id="rId1" Type="http://schemas.openxmlformats.org/officeDocument/2006/relationships/slideLayout" Target="../slideLayouts/slideLayout2.xml"/><Relationship Id="rId5" Type="http://schemas.openxmlformats.org/officeDocument/2006/relationships/hyperlink" Target="https://www.ul.ie/ctl/students/levul-student-digital-skills-development-programme/levul-student-digital-skills-0#2" TargetMode="External"/><Relationship Id="rId4" Type="http://schemas.openxmlformats.org/officeDocument/2006/relationships/hyperlink" Target="https://europa.eu/europass/digitalskills/screen/hom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cid:image002.jpg@01D622F5.6EAE7FF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igital-strategy.ec.europa.eu/en/library/declaration-european-digital-rights-and-principles#Declaration" TargetMode="External"/><Relationship Id="rId2" Type="http://schemas.openxmlformats.org/officeDocument/2006/relationships/hyperlink" Target="https://njszt.hu/sites/default/files/news/2020/digicomp2.png" TargetMode="External"/><Relationship Id="rId1" Type="http://schemas.openxmlformats.org/officeDocument/2006/relationships/slideLayout" Target="../slideLayouts/slideLayout2.xml"/><Relationship Id="rId6" Type="http://schemas.openxmlformats.org/officeDocument/2006/relationships/hyperlink" Target="https://europa.eu/europass/digitalskills/screen/home" TargetMode="External"/><Relationship Id="rId5" Type="http://schemas.openxmlformats.org/officeDocument/2006/relationships/hyperlink" Target="https://mydigiskills.eu/" TargetMode="External"/><Relationship Id="rId4" Type="http://schemas.openxmlformats.org/officeDocument/2006/relationships/hyperlink" Target="https://digital-competence.eu/d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reativecommons.org/licenses/by-nc/4.0/"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E7FC-E1BF-40E4-8A49-4F2445B277A1}"/>
              </a:ext>
            </a:extLst>
          </p:cNvPr>
          <p:cNvSpPr>
            <a:spLocks noGrp="1"/>
          </p:cNvSpPr>
          <p:nvPr>
            <p:ph type="title"/>
          </p:nvPr>
        </p:nvSpPr>
        <p:spPr>
          <a:xfrm>
            <a:off x="783771" y="859536"/>
            <a:ext cx="5168296" cy="1170432"/>
          </a:xfrm>
        </p:spPr>
        <p:txBody>
          <a:bodyPr anchor="t">
            <a:normAutofit/>
          </a:bodyPr>
          <a:lstStyle/>
          <a:p>
            <a:r>
              <a:rPr lang="en-IE"/>
              <a:t>👋 Hello &amp; Welcome</a:t>
            </a:r>
          </a:p>
        </p:txBody>
      </p:sp>
      <p:sp>
        <p:nvSpPr>
          <p:cNvPr id="3" name="Content Placeholder 2">
            <a:extLst>
              <a:ext uri="{FF2B5EF4-FFF2-40B4-BE49-F238E27FC236}">
                <a16:creationId xmlns:a16="http://schemas.microsoft.com/office/drawing/2014/main" id="{619E63D2-F6DD-474C-B47C-5B1DA0E7F266}"/>
              </a:ext>
            </a:extLst>
          </p:cNvPr>
          <p:cNvSpPr>
            <a:spLocks noGrp="1"/>
          </p:cNvSpPr>
          <p:nvPr>
            <p:ph idx="1"/>
          </p:nvPr>
        </p:nvSpPr>
        <p:spPr>
          <a:xfrm>
            <a:off x="438912" y="2512611"/>
            <a:ext cx="5657088" cy="4044943"/>
          </a:xfrm>
        </p:spPr>
        <p:txBody>
          <a:bodyPr vert="horz" lIns="91440" tIns="45720" rIns="91440" bIns="45720" rtlCol="0" anchor="t">
            <a:normAutofit/>
          </a:bodyPr>
          <a:lstStyle/>
          <a:p>
            <a:pPr marL="0" indent="0">
              <a:buNone/>
            </a:pPr>
            <a:r>
              <a:rPr lang="en-IE" dirty="0"/>
              <a:t>⏳ This session will begin shortly.</a:t>
            </a:r>
          </a:p>
          <a:p>
            <a:pPr marL="0" indent="0">
              <a:buNone/>
            </a:pPr>
            <a:endParaRPr lang="en-IE" dirty="0"/>
          </a:p>
          <a:p>
            <a:pPr marL="0" indent="0">
              <a:buNone/>
            </a:pPr>
            <a:r>
              <a:rPr lang="en-IE" dirty="0"/>
              <a:t>While you wait, please download the slides for today’s session from the </a:t>
            </a:r>
            <a:r>
              <a:rPr lang="en-IE" dirty="0" err="1">
                <a:solidFill>
                  <a:srgbClr val="01A858"/>
                </a:solidFill>
              </a:rPr>
              <a:t>LevUL</a:t>
            </a:r>
            <a:r>
              <a:rPr lang="en-IE" dirty="0">
                <a:solidFill>
                  <a:srgbClr val="01A858"/>
                </a:solidFill>
              </a:rPr>
              <a:t> Up website</a:t>
            </a:r>
            <a:r>
              <a:rPr lang="en-IE" dirty="0"/>
              <a:t>.</a:t>
            </a:r>
          </a:p>
        </p:txBody>
      </p:sp>
      <p:pic>
        <p:nvPicPr>
          <p:cNvPr id="5" name="Content Placeholder 6">
            <a:hlinkClick r:id="rId2"/>
            <a:extLst>
              <a:ext uri="{FF2B5EF4-FFF2-40B4-BE49-F238E27FC236}">
                <a16:creationId xmlns:a16="http://schemas.microsoft.com/office/drawing/2014/main" id="{0327B0A6-14F7-4670-BDDE-9EC0469B1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7738" y="5809945"/>
            <a:ext cx="2603863" cy="1048055"/>
          </a:xfrm>
          <a:prstGeom prst="rect">
            <a:avLst/>
          </a:prstGeom>
        </p:spPr>
      </p:pic>
      <p:pic>
        <p:nvPicPr>
          <p:cNvPr id="7" name="Picture 6">
            <a:extLst>
              <a:ext uri="{FF2B5EF4-FFF2-40B4-BE49-F238E27FC236}">
                <a16:creationId xmlns:a16="http://schemas.microsoft.com/office/drawing/2014/main" id="{1B20D473-BC7D-40AF-96CA-909B68CB6187}"/>
              </a:ext>
            </a:extLst>
          </p:cNvPr>
          <p:cNvPicPr>
            <a:picLocks noChangeAspect="1"/>
          </p:cNvPicPr>
          <p:nvPr/>
        </p:nvPicPr>
        <p:blipFill>
          <a:blip r:embed="rId4" cstate="print">
            <a:extLst>
              <a:ext uri="{28A0092B-C50C-407E-A947-70E740481C1C}">
                <a14:useLocalDpi xmlns:a14="http://schemas.microsoft.com/office/drawing/2010/main" val="0"/>
              </a:ext>
            </a:extLst>
          </a:blip>
          <a:srcRect l="13099" r="13099"/>
          <a:stretch/>
        </p:blipFill>
        <p:spPr>
          <a:xfrm>
            <a:off x="6444513" y="1004927"/>
            <a:ext cx="5657088" cy="4311656"/>
          </a:xfrm>
          <a:prstGeom prst="rect">
            <a:avLst/>
          </a:prstGeom>
        </p:spPr>
      </p:pic>
      <p:sp>
        <p:nvSpPr>
          <p:cNvPr id="8" name="TextBox 7">
            <a:extLst>
              <a:ext uri="{FF2B5EF4-FFF2-40B4-BE49-F238E27FC236}">
                <a16:creationId xmlns:a16="http://schemas.microsoft.com/office/drawing/2014/main" id="{5CD146F5-D9B2-4E43-A439-F85BD7247F17}"/>
              </a:ext>
            </a:extLst>
          </p:cNvPr>
          <p:cNvSpPr txBox="1"/>
          <p:nvPr/>
        </p:nvSpPr>
        <p:spPr>
          <a:xfrm>
            <a:off x="7101309" y="6372888"/>
            <a:ext cx="2171748" cy="369332"/>
          </a:xfrm>
          <a:prstGeom prst="rect">
            <a:avLst/>
          </a:prstGeom>
          <a:noFill/>
        </p:spPr>
        <p:txBody>
          <a:bodyPr wrap="none" rtlCol="0">
            <a:spAutoFit/>
          </a:bodyPr>
          <a:lstStyle/>
          <a:p>
            <a:r>
              <a:rPr lang="en-IE" dirty="0"/>
              <a:t>In association with:</a:t>
            </a:r>
          </a:p>
        </p:txBody>
      </p:sp>
    </p:spTree>
    <p:extLst>
      <p:ext uri="{BB962C8B-B14F-4D97-AF65-F5344CB8AC3E}">
        <p14:creationId xmlns:p14="http://schemas.microsoft.com/office/powerpoint/2010/main" val="355502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856BD6C-39CF-424A-85C8-D710A87D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0"/>
            <a:ext cx="106330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urope flag – Mindgazing">
            <a:extLst>
              <a:ext uri="{FF2B5EF4-FFF2-40B4-BE49-F238E27FC236}">
                <a16:creationId xmlns:a16="http://schemas.microsoft.com/office/drawing/2014/main" id="{52793085-9237-4A9A-AEA5-B4A7E2745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D8BDD8-C27F-4D92-901B-95AED88E029E}"/>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4">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1403153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Digital Decade </a:t>
            </a:r>
            <a:endParaRPr lang="en-IE" dirty="0">
              <a:solidFill>
                <a:srgbClr val="01A858"/>
              </a:solidFill>
            </a:endParaRPr>
          </a:p>
        </p:txBody>
      </p:sp>
      <p:sp>
        <p:nvSpPr>
          <p:cNvPr id="3" name="Content Placeholder 2">
            <a:extLst>
              <a:ext uri="{FF2B5EF4-FFF2-40B4-BE49-F238E27FC236}">
                <a16:creationId xmlns:a16="http://schemas.microsoft.com/office/drawing/2014/main" id="{D6EC8FC1-D860-4E1E-A38F-539E54A2B3B2}"/>
              </a:ext>
            </a:extLst>
          </p:cNvPr>
          <p:cNvSpPr>
            <a:spLocks noGrp="1"/>
          </p:cNvSpPr>
          <p:nvPr>
            <p:ph idx="1"/>
          </p:nvPr>
        </p:nvSpPr>
        <p:spPr>
          <a:xfrm>
            <a:off x="423685" y="2623279"/>
            <a:ext cx="6049730" cy="3686081"/>
          </a:xfrm>
        </p:spPr>
        <p:txBody>
          <a:bodyPr>
            <a:normAutofit/>
          </a:bodyPr>
          <a:lstStyle/>
          <a:p>
            <a:pPr marL="0" indent="0">
              <a:buNone/>
            </a:pPr>
            <a:r>
              <a:rPr lang="en-IE" sz="2400" dirty="0">
                <a:solidFill>
                  <a:srgbClr val="404040"/>
                </a:solidFill>
                <a:latin typeface="Avenir Next LT Pro" panose="020B0504020202020204" pitchFamily="34" charset="0"/>
              </a:rPr>
              <a:t>In </a:t>
            </a:r>
            <a:r>
              <a:rPr lang="en-IE" sz="2400" b="0" i="0" dirty="0">
                <a:solidFill>
                  <a:srgbClr val="404040"/>
                </a:solidFill>
                <a:effectLst/>
                <a:latin typeface="Avenir Next LT Pro" panose="020B0504020202020204" pitchFamily="34" charset="0"/>
              </a:rPr>
              <a:t>March 2021, the European Commission presented a vision and avenues for Europe’s digital transformation by 2030.</a:t>
            </a:r>
          </a:p>
          <a:p>
            <a:pPr marL="0" indent="0">
              <a:buNone/>
            </a:pPr>
            <a:endParaRPr lang="en-IE" sz="2400" b="0" i="0" dirty="0">
              <a:solidFill>
                <a:srgbClr val="404040"/>
              </a:solidFill>
              <a:effectLst/>
              <a:latin typeface="Avenir Next LT Pro" panose="020B0504020202020204" pitchFamily="34" charset="0"/>
            </a:endParaRPr>
          </a:p>
          <a:p>
            <a:pPr marL="0" indent="0">
              <a:buNone/>
            </a:pPr>
            <a:r>
              <a:rPr lang="en-IE" sz="2400" b="0" i="0" dirty="0">
                <a:solidFill>
                  <a:srgbClr val="404040"/>
                </a:solidFill>
                <a:effectLst/>
                <a:latin typeface="Avenir Next LT Pro" panose="020B0504020202020204" pitchFamily="34" charset="0"/>
              </a:rPr>
              <a:t>The Commission proposed a Digital Compass for the EU's digital decade that evolves around 4 cardinal points.</a:t>
            </a:r>
            <a:endParaRPr lang="en-IE" sz="2400" dirty="0">
              <a:latin typeface="Avenir Next LT Pro" panose="020B0504020202020204" pitchFamily="34" charset="0"/>
            </a:endParaRPr>
          </a:p>
        </p:txBody>
      </p:sp>
      <p:pic>
        <p:nvPicPr>
          <p:cNvPr id="1028" name="Picture 4" descr="Skills, infrastructures, business and governments around a compass">
            <a:extLst>
              <a:ext uri="{FF2B5EF4-FFF2-40B4-BE49-F238E27FC236}">
                <a16:creationId xmlns:a16="http://schemas.microsoft.com/office/drawing/2014/main" id="{98475DC9-E68B-42F4-AF17-D312940B9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3" t="16435" r="4313" b="12653"/>
          <a:stretch/>
        </p:blipFill>
        <p:spPr bwMode="auto">
          <a:xfrm>
            <a:off x="6397115" y="3304111"/>
            <a:ext cx="5668354" cy="2520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urope flag – Mindgazing">
            <a:extLst>
              <a:ext uri="{FF2B5EF4-FFF2-40B4-BE49-F238E27FC236}">
                <a16:creationId xmlns:a16="http://schemas.microsoft.com/office/drawing/2014/main" id="{AE2D2BB2-9854-4F94-99D1-E53397A40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244C53-D696-4351-91D2-8E32DD78EED4}"/>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5">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179918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Digital Decade</a:t>
            </a:r>
            <a:endParaRPr lang="en-IE" dirty="0"/>
          </a:p>
        </p:txBody>
      </p:sp>
      <p:pic>
        <p:nvPicPr>
          <p:cNvPr id="6" name="Picture 2" descr="europe flag – Mindgazing">
            <a:extLst>
              <a:ext uri="{FF2B5EF4-FFF2-40B4-BE49-F238E27FC236}">
                <a16:creationId xmlns:a16="http://schemas.microsoft.com/office/drawing/2014/main" id="{AE2D2BB2-9854-4F94-99D1-E53397A40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73FA0A31-B6C9-4071-9E60-B5D3C99179C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2044" b="10687"/>
          <a:stretch/>
        </p:blipFill>
        <p:spPr bwMode="auto">
          <a:xfrm>
            <a:off x="979983" y="2266058"/>
            <a:ext cx="10303713" cy="44820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A65ADB-75F4-4184-9016-C1B84C3FC952}"/>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5">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234734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a:xfrm>
            <a:off x="1115568" y="744585"/>
            <a:ext cx="10168128" cy="1179576"/>
          </a:xfrm>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Declaration on Digital Rights and Principles</a:t>
            </a:r>
            <a:endParaRPr lang="en-IE" dirty="0">
              <a:solidFill>
                <a:srgbClr val="01A858"/>
              </a:solidFill>
            </a:endParaRPr>
          </a:p>
        </p:txBody>
      </p:sp>
      <p:sp>
        <p:nvSpPr>
          <p:cNvPr id="3" name="Content Placeholder 2">
            <a:extLst>
              <a:ext uri="{FF2B5EF4-FFF2-40B4-BE49-F238E27FC236}">
                <a16:creationId xmlns:a16="http://schemas.microsoft.com/office/drawing/2014/main" id="{D6EC8FC1-D860-4E1E-A38F-539E54A2B3B2}"/>
              </a:ext>
            </a:extLst>
          </p:cNvPr>
          <p:cNvSpPr>
            <a:spLocks noGrp="1"/>
          </p:cNvSpPr>
          <p:nvPr>
            <p:ph idx="1"/>
          </p:nvPr>
        </p:nvSpPr>
        <p:spPr>
          <a:xfrm>
            <a:off x="600891" y="2664206"/>
            <a:ext cx="10682805" cy="3645154"/>
          </a:xfrm>
        </p:spPr>
        <p:txBody>
          <a:bodyPr>
            <a:normAutofit/>
          </a:bodyPr>
          <a:lstStyle/>
          <a:p>
            <a:pPr marL="0" indent="0">
              <a:buNone/>
            </a:pPr>
            <a:r>
              <a:rPr lang="en-IE" dirty="0"/>
              <a:t>In January 2022, the Commission proposed a Declaration on digital rights and principles. </a:t>
            </a:r>
          </a:p>
          <a:p>
            <a:pPr marL="0" indent="0">
              <a:buNone/>
            </a:pPr>
            <a:endParaRPr lang="en-IE" dirty="0"/>
          </a:p>
          <a:p>
            <a:pPr marL="0" indent="0">
              <a:buNone/>
            </a:pPr>
            <a:r>
              <a:rPr lang="en-IE" dirty="0"/>
              <a:t>The draft Declaration covers key rights and principles for the digital transformation, shaped around 6 chapters.</a:t>
            </a:r>
          </a:p>
        </p:txBody>
      </p:sp>
      <p:pic>
        <p:nvPicPr>
          <p:cNvPr id="5" name="Picture 2" descr="europe flag – Mindgazing">
            <a:extLst>
              <a:ext uri="{FF2B5EF4-FFF2-40B4-BE49-F238E27FC236}">
                <a16:creationId xmlns:a16="http://schemas.microsoft.com/office/drawing/2014/main" id="{FA2BD193-0A88-40EC-8826-7275B77C5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54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a:xfrm>
            <a:off x="1115568" y="744585"/>
            <a:ext cx="10168128" cy="1179576"/>
          </a:xfrm>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Declaration on Digital Rights and Principles</a:t>
            </a:r>
            <a:endParaRPr lang="en-IE" dirty="0"/>
          </a:p>
        </p:txBody>
      </p:sp>
      <p:pic>
        <p:nvPicPr>
          <p:cNvPr id="9" name="Picture 4">
            <a:extLst>
              <a:ext uri="{FF2B5EF4-FFF2-40B4-BE49-F238E27FC236}">
                <a16:creationId xmlns:a16="http://schemas.microsoft.com/office/drawing/2014/main" id="{09EF3213-77AF-42CC-833A-47933CE0CD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794067" y="1971390"/>
            <a:ext cx="4776727" cy="47767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urope flag – Mindgazing">
            <a:extLst>
              <a:ext uri="{FF2B5EF4-FFF2-40B4-BE49-F238E27FC236}">
                <a16:creationId xmlns:a16="http://schemas.microsoft.com/office/drawing/2014/main" id="{CC7F73FF-CC90-416F-9112-2E28500FD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D8CB412-F11B-474B-AF8D-810BFA256311}"/>
              </a:ext>
            </a:extLst>
          </p:cNvPr>
          <p:cNvSpPr txBox="1"/>
          <p:nvPr/>
        </p:nvSpPr>
        <p:spPr>
          <a:xfrm>
            <a:off x="179833" y="2523708"/>
            <a:ext cx="6093822" cy="3785652"/>
          </a:xfrm>
          <a:prstGeom prst="rect">
            <a:avLst/>
          </a:prstGeom>
          <a:noFill/>
        </p:spPr>
        <p:txBody>
          <a:bodyPr wrap="square">
            <a:spAutoFit/>
          </a:bodyPr>
          <a:lstStyle/>
          <a:p>
            <a:pPr marL="457200" indent="-457200">
              <a:buFont typeface="+mj-lt"/>
              <a:buAutoNum type="arabicPeriod"/>
            </a:pPr>
            <a:r>
              <a:rPr lang="en-IE" sz="2400" dirty="0"/>
              <a:t>putting people and their rights at the centre of the digital transformation;</a:t>
            </a:r>
          </a:p>
          <a:p>
            <a:pPr marL="457200" indent="-457200">
              <a:buFont typeface="+mj-lt"/>
              <a:buAutoNum type="arabicPeriod"/>
            </a:pPr>
            <a:r>
              <a:rPr lang="en-IE" sz="2400" dirty="0"/>
              <a:t>supporting solidarity and inclusion;</a:t>
            </a:r>
          </a:p>
          <a:p>
            <a:pPr marL="457200" indent="-457200">
              <a:buFont typeface="+mj-lt"/>
              <a:buAutoNum type="arabicPeriod"/>
            </a:pPr>
            <a:r>
              <a:rPr lang="en-IE" sz="2400" dirty="0"/>
              <a:t>ensuring the freedom of choice online;</a:t>
            </a:r>
          </a:p>
          <a:p>
            <a:pPr marL="457200" indent="-457200">
              <a:buFont typeface="+mj-lt"/>
              <a:buAutoNum type="arabicPeriod"/>
            </a:pPr>
            <a:r>
              <a:rPr lang="en-IE" sz="2400" dirty="0"/>
              <a:t>fostering participation in the digital public space;</a:t>
            </a:r>
          </a:p>
          <a:p>
            <a:pPr marL="457200" indent="-457200">
              <a:buFont typeface="+mj-lt"/>
              <a:buAutoNum type="arabicPeriod"/>
            </a:pPr>
            <a:r>
              <a:rPr lang="en-IE" sz="2400" dirty="0"/>
              <a:t>increasing safety, security and empowerment of individuals;</a:t>
            </a:r>
          </a:p>
          <a:p>
            <a:pPr marL="457200" indent="-457200">
              <a:buFont typeface="+mj-lt"/>
              <a:buAutoNum type="arabicPeriod"/>
            </a:pPr>
            <a:r>
              <a:rPr lang="en-IE" sz="2400" dirty="0"/>
              <a:t>promoting the sustainability of the digital future.</a:t>
            </a:r>
          </a:p>
        </p:txBody>
      </p:sp>
      <p:sp>
        <p:nvSpPr>
          <p:cNvPr id="6" name="TextBox 5">
            <a:extLst>
              <a:ext uri="{FF2B5EF4-FFF2-40B4-BE49-F238E27FC236}">
                <a16:creationId xmlns:a16="http://schemas.microsoft.com/office/drawing/2014/main" id="{9E773109-A182-4324-BD6E-093637B5C570}"/>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5">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304529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p:txBody>
          <a:bodyPr>
            <a:normAutofit fontScale="90000"/>
          </a:bodyPr>
          <a:lstStyle/>
          <a:p>
            <a:r>
              <a:rPr lang="en-IE" dirty="0">
                <a:solidFill>
                  <a:srgbClr val="01A858"/>
                </a:solidFill>
                <a:hlinkClick r:id="rId2">
                  <a:extLst>
                    <a:ext uri="{A12FA001-AC4F-418D-AE19-62706E023703}">
                      <ahyp:hlinkClr xmlns:ahyp="http://schemas.microsoft.com/office/drawing/2018/hyperlinkcolor" val="tx"/>
                    </a:ext>
                  </a:extLst>
                </a:hlinkClick>
              </a:rPr>
              <a:t>Declaration on Digital Rights and Principles</a:t>
            </a:r>
            <a:r>
              <a:rPr lang="en-IE" dirty="0"/>
              <a:t>:</a:t>
            </a:r>
            <a:r>
              <a:rPr lang="en-IE" dirty="0">
                <a:solidFill>
                  <a:srgbClr val="01A858"/>
                </a:solidFill>
                <a:hlinkClick r:id="rId2">
                  <a:extLst>
                    <a:ext uri="{A12FA001-AC4F-418D-AE19-62706E023703}">
                      <ahyp:hlinkClr xmlns:ahyp="http://schemas.microsoft.com/office/drawing/2018/hyperlinkcolor" val="tx"/>
                    </a:ext>
                  </a:extLst>
                </a:hlinkClick>
              </a:rPr>
              <a:t> </a:t>
            </a:r>
            <a:r>
              <a:rPr lang="en-IE" dirty="0"/>
              <a:t>Solidarity and Inclusion</a:t>
            </a:r>
          </a:p>
        </p:txBody>
      </p:sp>
      <p:sp>
        <p:nvSpPr>
          <p:cNvPr id="3" name="Content Placeholder 2">
            <a:extLst>
              <a:ext uri="{FF2B5EF4-FFF2-40B4-BE49-F238E27FC236}">
                <a16:creationId xmlns:a16="http://schemas.microsoft.com/office/drawing/2014/main" id="{D6EC8FC1-D860-4E1E-A38F-539E54A2B3B2}"/>
              </a:ext>
            </a:extLst>
          </p:cNvPr>
          <p:cNvSpPr>
            <a:spLocks noGrp="1"/>
          </p:cNvSpPr>
          <p:nvPr>
            <p:ph idx="1"/>
          </p:nvPr>
        </p:nvSpPr>
        <p:spPr>
          <a:xfrm>
            <a:off x="1115568" y="2478024"/>
            <a:ext cx="10168128" cy="4105656"/>
          </a:xfrm>
        </p:spPr>
        <p:txBody>
          <a:bodyPr>
            <a:normAutofit fontScale="85000" lnSpcReduction="20000"/>
          </a:bodyPr>
          <a:lstStyle/>
          <a:p>
            <a:pPr marL="0" indent="0">
              <a:buNone/>
            </a:pPr>
            <a:r>
              <a:rPr lang="en-IE" dirty="0"/>
              <a:t>Everyone has the right to education, training and lifelong learning and  should be able to acquire all basic and advanced digital skills. </a:t>
            </a:r>
          </a:p>
          <a:p>
            <a:pPr marL="0" indent="0">
              <a:buNone/>
            </a:pPr>
            <a:r>
              <a:rPr lang="en-IE" dirty="0"/>
              <a:t>We commit to:</a:t>
            </a:r>
          </a:p>
          <a:p>
            <a:r>
              <a:rPr lang="en-IE" dirty="0"/>
              <a:t>promoting and supporting efforts to equip all education and training institutions with digital connectivity, infrastructure and tools,</a:t>
            </a:r>
          </a:p>
          <a:p>
            <a:r>
              <a:rPr lang="en-IE" dirty="0"/>
              <a:t> supporting efforts that allow learners and teachers to acquire and share all necessary digital skills and competences to take an active part in the economy, society, and in democratic processes. </a:t>
            </a:r>
          </a:p>
          <a:p>
            <a:r>
              <a:rPr lang="en-IE" dirty="0"/>
              <a:t>giving everyone the possibility to adjust to changes brought by the  digitalisation of work through up-skilling and re-skilling. (</a:t>
            </a:r>
            <a:r>
              <a:rPr lang="en-IE" dirty="0">
                <a:solidFill>
                  <a:srgbClr val="01A858"/>
                </a:solidFill>
                <a:hlinkClick r:id="rId2">
                  <a:extLst>
                    <a:ext uri="{A12FA001-AC4F-418D-AE19-62706E023703}">
                      <ahyp:hlinkClr xmlns:ahyp="http://schemas.microsoft.com/office/drawing/2018/hyperlinkcolor" val="tx"/>
                    </a:ext>
                  </a:extLst>
                </a:hlinkClick>
              </a:rPr>
              <a:t>p. 3</a:t>
            </a:r>
            <a:r>
              <a:rPr lang="en-IE" dirty="0"/>
              <a:t>)</a:t>
            </a:r>
          </a:p>
        </p:txBody>
      </p:sp>
      <p:pic>
        <p:nvPicPr>
          <p:cNvPr id="6" name="Graphic 5" descr="Open quotation mark with solid fill">
            <a:extLst>
              <a:ext uri="{FF2B5EF4-FFF2-40B4-BE49-F238E27FC236}">
                <a16:creationId xmlns:a16="http://schemas.microsoft.com/office/drawing/2014/main" id="{C349C63E-B6BD-431F-B57D-DE9FBD5AB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168" y="2020824"/>
            <a:ext cx="914400" cy="914400"/>
          </a:xfrm>
          <a:prstGeom prst="rect">
            <a:avLst/>
          </a:prstGeom>
        </p:spPr>
      </p:pic>
    </p:spTree>
    <p:extLst>
      <p:ext uri="{BB962C8B-B14F-4D97-AF65-F5344CB8AC3E}">
        <p14:creationId xmlns:p14="http://schemas.microsoft.com/office/powerpoint/2010/main" val="3069503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A858-AF28-4EDF-8A62-77F901473E01}"/>
              </a:ext>
            </a:extLst>
          </p:cNvPr>
          <p:cNvSpPr>
            <a:spLocks noGrp="1"/>
          </p:cNvSpPr>
          <p:nvPr>
            <p:ph type="title"/>
          </p:nvPr>
        </p:nvSpPr>
        <p:spPr/>
        <p:txBody>
          <a:bodyPr>
            <a:normAutofit fontScale="90000"/>
          </a:bodyPr>
          <a:lstStyle/>
          <a:p>
            <a:r>
              <a:rPr lang="en-IE" dirty="0">
                <a:solidFill>
                  <a:srgbClr val="01A858"/>
                </a:solidFill>
                <a:hlinkClick r:id="rId2">
                  <a:extLst>
                    <a:ext uri="{A12FA001-AC4F-418D-AE19-62706E023703}">
                      <ahyp:hlinkClr xmlns:ahyp="http://schemas.microsoft.com/office/drawing/2018/hyperlinkcolor" val="tx"/>
                    </a:ext>
                  </a:extLst>
                </a:hlinkClick>
              </a:rPr>
              <a:t>Harnessing Digital</a:t>
            </a:r>
            <a:r>
              <a:rPr lang="en-IE" dirty="0"/>
              <a:t>: </a:t>
            </a:r>
            <a:br>
              <a:rPr lang="en-IE" dirty="0"/>
            </a:br>
            <a:r>
              <a:rPr lang="en-IE" dirty="0"/>
              <a:t>The Digital Ireland Framework (2022)</a:t>
            </a:r>
          </a:p>
        </p:txBody>
      </p:sp>
      <p:sp>
        <p:nvSpPr>
          <p:cNvPr id="3" name="Content Placeholder 2">
            <a:extLst>
              <a:ext uri="{FF2B5EF4-FFF2-40B4-BE49-F238E27FC236}">
                <a16:creationId xmlns:a16="http://schemas.microsoft.com/office/drawing/2014/main" id="{B230C613-4AD9-4C3B-9ED8-29F60BC57BA3}"/>
              </a:ext>
            </a:extLst>
          </p:cNvPr>
          <p:cNvSpPr>
            <a:spLocks noGrp="1"/>
          </p:cNvSpPr>
          <p:nvPr>
            <p:ph idx="1"/>
          </p:nvPr>
        </p:nvSpPr>
        <p:spPr/>
        <p:txBody>
          <a:bodyPr>
            <a:normAutofit fontScale="92500" lnSpcReduction="10000"/>
          </a:bodyPr>
          <a:lstStyle/>
          <a:p>
            <a:pPr marL="0" indent="0">
              <a:buNone/>
            </a:pPr>
            <a:r>
              <a:rPr lang="en-IE" dirty="0"/>
              <a:t>As highlighted by the OECD, new digital technologies are reshaping the way people live, work and learn.  This trajectory is intensifying and has been accelerated by the COVID-19 pandemic.  </a:t>
            </a:r>
            <a:r>
              <a:rPr lang="en-IE" dirty="0">
                <a:solidFill>
                  <a:srgbClr val="01A858"/>
                </a:solidFill>
              </a:rPr>
              <a:t>Digitalisation will increasingly have profound and long-lasting impacts on the world of work. It is of fundamental importance to the skills and competencies people need to secure, retain and flourish in employment and the ongoing development of a workforce which can adapt successfully to the digital revolution.</a:t>
            </a:r>
            <a:r>
              <a:rPr lang="en-IE" dirty="0"/>
              <a:t> (p. 24)</a:t>
            </a:r>
          </a:p>
        </p:txBody>
      </p:sp>
      <p:pic>
        <p:nvPicPr>
          <p:cNvPr id="5" name="Graphic 4" descr="Open quotation mark with solid fill">
            <a:extLst>
              <a:ext uri="{FF2B5EF4-FFF2-40B4-BE49-F238E27FC236}">
                <a16:creationId xmlns:a16="http://schemas.microsoft.com/office/drawing/2014/main" id="{0D5A4FF1-7323-4D6E-AA78-A49FA1D726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168" y="2020824"/>
            <a:ext cx="914400" cy="914400"/>
          </a:xfrm>
          <a:prstGeom prst="rect">
            <a:avLst/>
          </a:prstGeom>
        </p:spPr>
      </p:pic>
      <p:pic>
        <p:nvPicPr>
          <p:cNvPr id="7170" name="Picture 2">
            <a:extLst>
              <a:ext uri="{FF2B5EF4-FFF2-40B4-BE49-F238E27FC236}">
                <a16:creationId xmlns:a16="http://schemas.microsoft.com/office/drawing/2014/main" id="{5357E997-B641-4B23-86B1-B5A1FB077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4339" y="103320"/>
            <a:ext cx="1823294" cy="118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8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ED3F-4B0C-4F16-B79B-922040FD1D40}"/>
              </a:ext>
            </a:extLst>
          </p:cNvPr>
          <p:cNvSpPr>
            <a:spLocks noGrp="1"/>
          </p:cNvSpPr>
          <p:nvPr>
            <p:ph type="title"/>
          </p:nvPr>
        </p:nvSpPr>
        <p:spPr/>
        <p:txBody>
          <a:bodyPr>
            <a:normAutofit fontScale="90000"/>
          </a:bodyPr>
          <a:lstStyle/>
          <a:p>
            <a:r>
              <a:rPr lang="en-IE" dirty="0"/>
              <a:t>This workshop is about helping you to discover and map your current digital competence and skill levels using an available tool</a:t>
            </a:r>
          </a:p>
        </p:txBody>
      </p:sp>
    </p:spTree>
    <p:extLst>
      <p:ext uri="{BB962C8B-B14F-4D97-AF65-F5344CB8AC3E}">
        <p14:creationId xmlns:p14="http://schemas.microsoft.com/office/powerpoint/2010/main" val="173969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36F7-0DDC-4C19-AE80-AA311D79A042}"/>
              </a:ext>
            </a:extLst>
          </p:cNvPr>
          <p:cNvSpPr>
            <a:spLocks noGrp="1"/>
          </p:cNvSpPr>
          <p:nvPr>
            <p:ph type="title"/>
          </p:nvPr>
        </p:nvSpPr>
        <p:spPr/>
        <p:txBody>
          <a:bodyPr/>
          <a:lstStyle/>
          <a:p>
            <a:r>
              <a:rPr lang="en-IE" dirty="0"/>
              <a:t>Introduction to </a:t>
            </a:r>
            <a:r>
              <a:rPr lang="en-IE" dirty="0" err="1"/>
              <a:t>DigComp</a:t>
            </a:r>
            <a:endParaRPr lang="en-IE" dirty="0"/>
          </a:p>
        </p:txBody>
      </p:sp>
      <p:sp>
        <p:nvSpPr>
          <p:cNvPr id="4" name="Text Placeholder 3">
            <a:extLst>
              <a:ext uri="{FF2B5EF4-FFF2-40B4-BE49-F238E27FC236}">
                <a16:creationId xmlns:a16="http://schemas.microsoft.com/office/drawing/2014/main" id="{E09FC0F1-B051-472D-B8BF-B406E1476520}"/>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01746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p:txBody>
          <a:bodyPr/>
          <a:lstStyle/>
          <a:p>
            <a:r>
              <a:rPr lang="en-IE" dirty="0"/>
              <a:t>Introduction to </a:t>
            </a:r>
            <a:r>
              <a:rPr lang="en-IE" dirty="0" err="1"/>
              <a:t>DigComp</a:t>
            </a:r>
            <a:endParaRPr lang="en-IE" dirty="0"/>
          </a:p>
        </p:txBody>
      </p:sp>
      <p:pic>
        <p:nvPicPr>
          <p:cNvPr id="5" name="Content Placeholder 4" descr="Animation style hands holding a mobile phone with a finger tapping on an app icon on the screen. 5 circles of different colours surround the phone, each circle has a different icon and text associated to represent the 5 areas of the DigComp framework.">
            <a:extLst>
              <a:ext uri="{FF2B5EF4-FFF2-40B4-BE49-F238E27FC236}">
                <a16:creationId xmlns:a16="http://schemas.microsoft.com/office/drawing/2014/main" id="{1DA1376B-2699-4A7E-ABC6-2C2D5E9F1D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8413" y="2164631"/>
            <a:ext cx="5675174" cy="4693369"/>
          </a:xfrm>
        </p:spPr>
      </p:pic>
      <p:sp>
        <p:nvSpPr>
          <p:cNvPr id="4" name="TextBox 3">
            <a:extLst>
              <a:ext uri="{FF2B5EF4-FFF2-40B4-BE49-F238E27FC236}">
                <a16:creationId xmlns:a16="http://schemas.microsoft.com/office/drawing/2014/main" id="{57A7FA65-4333-4D3E-B588-CB7655F12308}"/>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3">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218401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7615-6F1E-474C-9B5E-77CDB8C02EEC}"/>
              </a:ext>
            </a:extLst>
          </p:cNvPr>
          <p:cNvSpPr>
            <a:spLocks noGrp="1"/>
          </p:cNvSpPr>
          <p:nvPr>
            <p:ph type="title"/>
          </p:nvPr>
        </p:nvSpPr>
        <p:spPr/>
        <p:txBody>
          <a:bodyPr/>
          <a:lstStyle/>
          <a:p>
            <a:r>
              <a:rPr lang="en-IE" dirty="0"/>
              <a:t>Recording</a:t>
            </a:r>
          </a:p>
        </p:txBody>
      </p:sp>
      <p:sp>
        <p:nvSpPr>
          <p:cNvPr id="3" name="Content Placeholder 2">
            <a:extLst>
              <a:ext uri="{FF2B5EF4-FFF2-40B4-BE49-F238E27FC236}">
                <a16:creationId xmlns:a16="http://schemas.microsoft.com/office/drawing/2014/main" id="{95B4876E-5788-487A-9162-B6E8E55AB49C}"/>
              </a:ext>
            </a:extLst>
          </p:cNvPr>
          <p:cNvSpPr>
            <a:spLocks noGrp="1"/>
          </p:cNvSpPr>
          <p:nvPr>
            <p:ph idx="1"/>
          </p:nvPr>
        </p:nvSpPr>
        <p:spPr/>
        <p:txBody>
          <a:bodyPr>
            <a:normAutofit fontScale="85000" lnSpcReduction="20000"/>
          </a:bodyPr>
          <a:lstStyle/>
          <a:p>
            <a:r>
              <a:rPr lang="en-IE" dirty="0"/>
              <a:t>This session will now be recorded. Any further information that you provide during a session is optional and in doing so you give us consent to process this information.</a:t>
            </a:r>
          </a:p>
          <a:p>
            <a:endParaRPr lang="en-IE" dirty="0"/>
          </a:p>
          <a:p>
            <a:r>
              <a:rPr lang="en-IE" dirty="0"/>
              <a:t>These recordings will be stored by the University of Limerick for a fixed period and may be published on our website during that time.</a:t>
            </a:r>
          </a:p>
          <a:p>
            <a:endParaRPr lang="en-IE" dirty="0"/>
          </a:p>
          <a:p>
            <a:r>
              <a:rPr lang="en-IE" dirty="0"/>
              <a:t>By taking part in a session you give us your consent to process any information you provide during it.</a:t>
            </a:r>
          </a:p>
        </p:txBody>
      </p:sp>
    </p:spTree>
    <p:extLst>
      <p:ext uri="{BB962C8B-B14F-4D97-AF65-F5344CB8AC3E}">
        <p14:creationId xmlns:p14="http://schemas.microsoft.com/office/powerpoint/2010/main" val="3620313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igComp 2.0">
            <a:hlinkClick r:id="" action="ppaction://media"/>
            <a:extLst>
              <a:ext uri="{FF2B5EF4-FFF2-40B4-BE49-F238E27FC236}">
                <a16:creationId xmlns:a16="http://schemas.microsoft.com/office/drawing/2014/main" id="{D23233F3-0FE1-4F90-AFBF-0FF8E9C17D97}"/>
              </a:ext>
            </a:extLst>
          </p:cNvPr>
          <p:cNvPicPr>
            <a:picLocks noRot="1" noChangeAspect="1"/>
          </p:cNvPicPr>
          <p:nvPr>
            <a:videoFile r:link="rId1"/>
          </p:nvPr>
        </p:nvPicPr>
        <p:blipFill>
          <a:blip r:embed="rId3"/>
          <a:stretch>
            <a:fillRect/>
          </a:stretch>
        </p:blipFill>
        <p:spPr>
          <a:xfrm>
            <a:off x="619034" y="334514"/>
            <a:ext cx="10953932" cy="6188972"/>
          </a:xfrm>
          <a:prstGeom prst="rect">
            <a:avLst/>
          </a:prstGeom>
        </p:spPr>
      </p:pic>
      <p:sp>
        <p:nvSpPr>
          <p:cNvPr id="3" name="TextBox 2">
            <a:extLst>
              <a:ext uri="{FF2B5EF4-FFF2-40B4-BE49-F238E27FC236}">
                <a16:creationId xmlns:a16="http://schemas.microsoft.com/office/drawing/2014/main" id="{0769496D-42F1-46AF-B788-A654AF7986D8}"/>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4">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248546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71E1-D9E6-494A-BD42-FBB340150A12}"/>
              </a:ext>
            </a:extLst>
          </p:cNvPr>
          <p:cNvSpPr>
            <a:spLocks noGrp="1"/>
          </p:cNvSpPr>
          <p:nvPr>
            <p:ph type="title"/>
          </p:nvPr>
        </p:nvSpPr>
        <p:spPr/>
        <p:txBody>
          <a:bodyPr>
            <a:normAutofit/>
          </a:bodyPr>
          <a:lstStyle/>
          <a:p>
            <a:r>
              <a:rPr lang="en-IE" dirty="0"/>
              <a:t>3 Dimensions of Digital Competence</a:t>
            </a:r>
          </a:p>
        </p:txBody>
      </p:sp>
      <p:sp>
        <p:nvSpPr>
          <p:cNvPr id="3" name="Content Placeholder 2">
            <a:extLst>
              <a:ext uri="{FF2B5EF4-FFF2-40B4-BE49-F238E27FC236}">
                <a16:creationId xmlns:a16="http://schemas.microsoft.com/office/drawing/2014/main" id="{77D5D6E1-D1E4-445D-954B-B845FAB8297B}"/>
              </a:ext>
            </a:extLst>
          </p:cNvPr>
          <p:cNvSpPr>
            <a:spLocks noGrp="1"/>
          </p:cNvSpPr>
          <p:nvPr>
            <p:ph idx="1"/>
          </p:nvPr>
        </p:nvSpPr>
        <p:spPr/>
        <p:txBody>
          <a:bodyPr>
            <a:normAutofit/>
          </a:bodyPr>
          <a:lstStyle/>
          <a:p>
            <a:pPr marL="742950" indent="-742950">
              <a:buFont typeface="+mj-lt"/>
              <a:buAutoNum type="arabicPeriod"/>
            </a:pPr>
            <a:r>
              <a:rPr lang="en-IE" sz="4000" dirty="0"/>
              <a:t>Areas (5)</a:t>
            </a:r>
          </a:p>
          <a:p>
            <a:pPr marL="1200150" lvl="1" indent="-742950">
              <a:buFont typeface="+mj-lt"/>
              <a:buAutoNum type="arabicPeriod" startAt="2"/>
            </a:pPr>
            <a:r>
              <a:rPr lang="en-IE" sz="3600" dirty="0"/>
              <a:t>Competences (21)</a:t>
            </a:r>
          </a:p>
          <a:p>
            <a:pPr marL="1428750" lvl="2" indent="-514350">
              <a:buFont typeface="+mj-lt"/>
              <a:buAutoNum type="arabicPeriod" startAt="3"/>
            </a:pPr>
            <a:r>
              <a:rPr lang="en-IE" sz="3200" dirty="0"/>
              <a:t>Levels of Proficiency for each Competence (8)</a:t>
            </a:r>
          </a:p>
        </p:txBody>
      </p:sp>
    </p:spTree>
    <p:extLst>
      <p:ext uri="{BB962C8B-B14F-4D97-AF65-F5344CB8AC3E}">
        <p14:creationId xmlns:p14="http://schemas.microsoft.com/office/powerpoint/2010/main" val="117992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968732D8-539F-4088-932D-4C483ED34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710" y="0"/>
            <a:ext cx="10923290" cy="6858000"/>
          </a:xfrm>
          <a:prstGeom prst="rect">
            <a:avLst/>
          </a:prstGeom>
        </p:spPr>
      </p:pic>
      <p:pic>
        <p:nvPicPr>
          <p:cNvPr id="6" name="Picture 5" descr="Icon&#10;&#10;Description automatically generated">
            <a:extLst>
              <a:ext uri="{FF2B5EF4-FFF2-40B4-BE49-F238E27FC236}">
                <a16:creationId xmlns:a16="http://schemas.microsoft.com/office/drawing/2014/main" id="{47085D6F-49C9-4EE3-8C9C-BC4629F7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610"/>
            <a:ext cx="1268710" cy="900000"/>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E13FB887-13D3-40D2-9631-B160E8AC7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2345"/>
            <a:ext cx="1268710" cy="900000"/>
          </a:xfrm>
          <a:prstGeom prst="rect">
            <a:avLst/>
          </a:prstGeom>
        </p:spPr>
      </p:pic>
      <p:pic>
        <p:nvPicPr>
          <p:cNvPr id="10" name="Picture 9" descr="Chart, funnel chart&#10;&#10;Description automatically generated">
            <a:extLst>
              <a:ext uri="{FF2B5EF4-FFF2-40B4-BE49-F238E27FC236}">
                <a16:creationId xmlns:a16="http://schemas.microsoft.com/office/drawing/2014/main" id="{502EA364-FFCC-4656-9055-C20C96080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4779"/>
            <a:ext cx="1268710" cy="900000"/>
          </a:xfrm>
          <a:prstGeom prst="rect">
            <a:avLst/>
          </a:prstGeom>
        </p:spPr>
      </p:pic>
      <p:pic>
        <p:nvPicPr>
          <p:cNvPr id="12" name="Picture 11" descr="Icon&#10;&#10;Description automatically generated">
            <a:extLst>
              <a:ext uri="{FF2B5EF4-FFF2-40B4-BE49-F238E27FC236}">
                <a16:creationId xmlns:a16="http://schemas.microsoft.com/office/drawing/2014/main" id="{002270F7-5BAD-4149-82A3-56F05FBB0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90238"/>
            <a:ext cx="1268710" cy="900000"/>
          </a:xfrm>
          <a:prstGeom prst="rect">
            <a:avLst/>
          </a:prstGeom>
        </p:spPr>
      </p:pic>
      <p:pic>
        <p:nvPicPr>
          <p:cNvPr id="14" name="Picture 13" descr="Icon&#10;&#10;Description automatically generated">
            <a:extLst>
              <a:ext uri="{FF2B5EF4-FFF2-40B4-BE49-F238E27FC236}">
                <a16:creationId xmlns:a16="http://schemas.microsoft.com/office/drawing/2014/main" id="{0639A13E-F112-47D8-BA40-FA057B0D2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81293"/>
            <a:ext cx="1268710" cy="900000"/>
          </a:xfrm>
          <a:prstGeom prst="rect">
            <a:avLst/>
          </a:prstGeom>
        </p:spPr>
      </p:pic>
      <p:sp>
        <p:nvSpPr>
          <p:cNvPr id="2" name="Oval 1">
            <a:extLst>
              <a:ext uri="{FF2B5EF4-FFF2-40B4-BE49-F238E27FC236}">
                <a16:creationId xmlns:a16="http://schemas.microsoft.com/office/drawing/2014/main" id="{A2E913DD-B0A6-4FDF-A66D-D0CD907F7400}"/>
              </a:ext>
            </a:extLst>
          </p:cNvPr>
          <p:cNvSpPr/>
          <p:nvPr/>
        </p:nvSpPr>
        <p:spPr>
          <a:xfrm>
            <a:off x="1580606" y="182880"/>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1</a:t>
            </a:r>
          </a:p>
        </p:txBody>
      </p:sp>
      <p:sp>
        <p:nvSpPr>
          <p:cNvPr id="9" name="Oval 8">
            <a:extLst>
              <a:ext uri="{FF2B5EF4-FFF2-40B4-BE49-F238E27FC236}">
                <a16:creationId xmlns:a16="http://schemas.microsoft.com/office/drawing/2014/main" id="{C7245DE3-2617-47DB-9CE7-515F8850D10E}"/>
              </a:ext>
            </a:extLst>
          </p:cNvPr>
          <p:cNvSpPr/>
          <p:nvPr/>
        </p:nvSpPr>
        <p:spPr>
          <a:xfrm>
            <a:off x="7715794" y="182879"/>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2</a:t>
            </a:r>
          </a:p>
        </p:txBody>
      </p:sp>
    </p:spTree>
    <p:extLst>
      <p:ext uri="{BB962C8B-B14F-4D97-AF65-F5344CB8AC3E}">
        <p14:creationId xmlns:p14="http://schemas.microsoft.com/office/powerpoint/2010/main" val="235131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AE329B-F78A-46CF-B3E3-80804EBCE37F}"/>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a:t>3. Level of Proficiency</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Content Placeholder 4">
            <a:extLst>
              <a:ext uri="{FF2B5EF4-FFF2-40B4-BE49-F238E27FC236}">
                <a16:creationId xmlns:a16="http://schemas.microsoft.com/office/drawing/2014/main" id="{893FB477-1512-4E98-90A8-417A3C5CE389}"/>
              </a:ext>
            </a:extLst>
          </p:cNvPr>
          <p:cNvPicPr>
            <a:picLocks noGrp="1" noChangeAspect="1"/>
          </p:cNvPicPr>
          <p:nvPr>
            <p:ph idx="1"/>
          </p:nvPr>
        </p:nvPicPr>
        <p:blipFill>
          <a:blip r:embed="rId2"/>
          <a:stretch>
            <a:fillRect/>
          </a:stretch>
        </p:blipFill>
        <p:spPr>
          <a:xfrm>
            <a:off x="385572" y="3068703"/>
            <a:ext cx="11420856" cy="1741680"/>
          </a:xfrm>
          <a:prstGeom prst="rect">
            <a:avLst/>
          </a:prstGeom>
        </p:spPr>
      </p:pic>
      <p:sp>
        <p:nvSpPr>
          <p:cNvPr id="9" name="Oval 8">
            <a:extLst>
              <a:ext uri="{FF2B5EF4-FFF2-40B4-BE49-F238E27FC236}">
                <a16:creationId xmlns:a16="http://schemas.microsoft.com/office/drawing/2014/main" id="{B551F70C-3E11-4CE6-B966-089FBC572E71}"/>
              </a:ext>
            </a:extLst>
          </p:cNvPr>
          <p:cNvSpPr/>
          <p:nvPr/>
        </p:nvSpPr>
        <p:spPr>
          <a:xfrm>
            <a:off x="5828211" y="1684094"/>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3</a:t>
            </a:r>
          </a:p>
        </p:txBody>
      </p:sp>
    </p:spTree>
    <p:extLst>
      <p:ext uri="{BB962C8B-B14F-4D97-AF65-F5344CB8AC3E}">
        <p14:creationId xmlns:p14="http://schemas.microsoft.com/office/powerpoint/2010/main" val="36077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78" y="0"/>
            <a:ext cx="5376805" cy="1384527"/>
          </a:xfrm>
          <a:prstGeom prst="rect">
            <a:avLst/>
          </a:prstGeom>
        </p:spPr>
      </p:pic>
      <p:sp>
        <p:nvSpPr>
          <p:cNvPr id="20"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59D38-ED48-4104-BAD0-962466E4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601" y="643466"/>
            <a:ext cx="5408782" cy="554400"/>
          </a:xfrm>
          <a:prstGeom prst="rect">
            <a:avLst/>
          </a:prstGeom>
        </p:spPr>
      </p:pic>
      <p:pic>
        <p:nvPicPr>
          <p:cNvPr id="11" name="Picture 10">
            <a:extLst>
              <a:ext uri="{FF2B5EF4-FFF2-40B4-BE49-F238E27FC236}">
                <a16:creationId xmlns:a16="http://schemas.microsoft.com/office/drawing/2014/main" id="{65D9A8F9-2120-4F8E-BB3D-FD1EA36E9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601" y="3485055"/>
            <a:ext cx="5408782" cy="554400"/>
          </a:xfrm>
          <a:prstGeom prst="rect">
            <a:avLst/>
          </a:prstGeom>
        </p:spPr>
      </p:pic>
      <p:pic>
        <p:nvPicPr>
          <p:cNvPr id="9" name="Picture 8">
            <a:extLst>
              <a:ext uri="{FF2B5EF4-FFF2-40B4-BE49-F238E27FC236}">
                <a16:creationId xmlns:a16="http://schemas.microsoft.com/office/drawing/2014/main" id="{FD590754-4835-44AB-85CC-6C6244392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65" y="3485055"/>
            <a:ext cx="5376806" cy="555747"/>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656016" y="1618443"/>
            <a:ext cx="5364255" cy="1477328"/>
          </a:xfrm>
          <a:prstGeom prst="rect">
            <a:avLst/>
          </a:prstGeom>
          <a:noFill/>
        </p:spPr>
        <p:txBody>
          <a:bodyPr wrap="square" rtlCol="0">
            <a:spAutoFit/>
          </a:bodyPr>
          <a:lstStyle/>
          <a:p>
            <a:r>
              <a:rPr lang="en-IE" dirty="0"/>
              <a:t>To articulate information needs, to locate and retrieve digital data, information and content. To judge the relevance of the source and its content. To store, manage, and organise digital data, information and content.</a:t>
            </a:r>
          </a:p>
        </p:txBody>
      </p:sp>
      <p:sp>
        <p:nvSpPr>
          <p:cNvPr id="19" name="TextBox 18">
            <a:extLst>
              <a:ext uri="{FF2B5EF4-FFF2-40B4-BE49-F238E27FC236}">
                <a16:creationId xmlns:a16="http://schemas.microsoft.com/office/drawing/2014/main" id="{37AFE1F9-064D-46AB-B0C8-233323003C26}"/>
              </a:ext>
            </a:extLst>
          </p:cNvPr>
          <p:cNvSpPr txBox="1"/>
          <p:nvPr/>
        </p:nvSpPr>
        <p:spPr>
          <a:xfrm>
            <a:off x="6168588" y="1317083"/>
            <a:ext cx="5364255" cy="1138773"/>
          </a:xfrm>
          <a:prstGeom prst="rect">
            <a:avLst/>
          </a:prstGeom>
          <a:noFill/>
        </p:spPr>
        <p:txBody>
          <a:bodyPr wrap="square" rtlCol="0">
            <a:spAutoFit/>
          </a:bodyPr>
          <a:lstStyle/>
          <a:p>
            <a:r>
              <a:rPr lang="en-IE" sz="1700" dirty="0"/>
              <a:t>To articulate information needs , to search for data, information and content in digital environments, to access them and to navigate between them. To create and update personal search strategies.</a:t>
            </a:r>
          </a:p>
        </p:txBody>
      </p:sp>
      <p:sp>
        <p:nvSpPr>
          <p:cNvPr id="21" name="TextBox 20">
            <a:extLst>
              <a:ext uri="{FF2B5EF4-FFF2-40B4-BE49-F238E27FC236}">
                <a16:creationId xmlns:a16="http://schemas.microsoft.com/office/drawing/2014/main" id="{9542B238-15DD-4D6A-951F-699ADCB60970}"/>
              </a:ext>
            </a:extLst>
          </p:cNvPr>
          <p:cNvSpPr txBox="1"/>
          <p:nvPr/>
        </p:nvSpPr>
        <p:spPr>
          <a:xfrm>
            <a:off x="643464" y="4109299"/>
            <a:ext cx="5364255" cy="1400383"/>
          </a:xfrm>
          <a:prstGeom prst="rect">
            <a:avLst/>
          </a:prstGeom>
          <a:noFill/>
        </p:spPr>
        <p:txBody>
          <a:bodyPr wrap="square" rtlCol="0">
            <a:spAutoFit/>
          </a:bodyPr>
          <a:lstStyle/>
          <a:p>
            <a:r>
              <a:rPr lang="en-IE" sz="1700" dirty="0"/>
              <a:t>To analyse, compare and critically evaluate the credibility and reliability of sources of data, information and digital content. To analyse, interpret and critically evaluate the data, information and digital content.</a:t>
            </a:r>
          </a:p>
        </p:txBody>
      </p:sp>
      <p:sp>
        <p:nvSpPr>
          <p:cNvPr id="23" name="TextBox 22">
            <a:extLst>
              <a:ext uri="{FF2B5EF4-FFF2-40B4-BE49-F238E27FC236}">
                <a16:creationId xmlns:a16="http://schemas.microsoft.com/office/drawing/2014/main" id="{BE8DFA5A-5E47-430F-8896-AD3A6240BFC0}"/>
              </a:ext>
            </a:extLst>
          </p:cNvPr>
          <p:cNvSpPr txBox="1"/>
          <p:nvPr/>
        </p:nvSpPr>
        <p:spPr>
          <a:xfrm>
            <a:off x="6181140" y="4108698"/>
            <a:ext cx="5364255" cy="877163"/>
          </a:xfrm>
          <a:prstGeom prst="rect">
            <a:avLst/>
          </a:prstGeom>
          <a:noFill/>
        </p:spPr>
        <p:txBody>
          <a:bodyPr wrap="square" rtlCol="0">
            <a:spAutoFit/>
          </a:bodyPr>
          <a:lstStyle/>
          <a:p>
            <a:r>
              <a:rPr lang="en-IE" sz="1700" dirty="0"/>
              <a:t>To organise, store and retrieve data, information and content in digital environments. To organise and process them in a structured environment.</a:t>
            </a:r>
          </a:p>
        </p:txBody>
      </p:sp>
      <p:pic>
        <p:nvPicPr>
          <p:cNvPr id="15" name="Picture 14">
            <a:extLst>
              <a:ext uri="{FF2B5EF4-FFF2-40B4-BE49-F238E27FC236}">
                <a16:creationId xmlns:a16="http://schemas.microsoft.com/office/drawing/2014/main" id="{8600C913-7D4A-48AF-BC2D-545A4A4BC3CB}"/>
              </a:ext>
            </a:extLst>
          </p:cNvPr>
          <p:cNvPicPr>
            <a:picLocks noChangeAspect="1"/>
          </p:cNvPicPr>
          <p:nvPr/>
        </p:nvPicPr>
        <p:blipFill>
          <a:blip r:embed="rId6"/>
          <a:stretch>
            <a:fillRect/>
          </a:stretch>
        </p:blipFill>
        <p:spPr>
          <a:xfrm>
            <a:off x="6412418" y="2547777"/>
            <a:ext cx="4876595" cy="742278"/>
          </a:xfrm>
          <a:prstGeom prst="rect">
            <a:avLst/>
          </a:prstGeom>
        </p:spPr>
      </p:pic>
      <p:pic>
        <p:nvPicPr>
          <p:cNvPr id="32" name="Picture 31">
            <a:extLst>
              <a:ext uri="{FF2B5EF4-FFF2-40B4-BE49-F238E27FC236}">
                <a16:creationId xmlns:a16="http://schemas.microsoft.com/office/drawing/2014/main" id="{C5B9E46A-8079-4673-9B61-962C0AA5646D}"/>
              </a:ext>
            </a:extLst>
          </p:cNvPr>
          <p:cNvPicPr>
            <a:picLocks noChangeAspect="1"/>
          </p:cNvPicPr>
          <p:nvPr/>
        </p:nvPicPr>
        <p:blipFill>
          <a:blip r:embed="rId6"/>
          <a:stretch>
            <a:fillRect/>
          </a:stretch>
        </p:blipFill>
        <p:spPr>
          <a:xfrm>
            <a:off x="887293" y="5445778"/>
            <a:ext cx="4876595" cy="742278"/>
          </a:xfrm>
          <a:prstGeom prst="rect">
            <a:avLst/>
          </a:prstGeom>
        </p:spPr>
      </p:pic>
      <p:pic>
        <p:nvPicPr>
          <p:cNvPr id="33" name="Picture 32">
            <a:extLst>
              <a:ext uri="{FF2B5EF4-FFF2-40B4-BE49-F238E27FC236}">
                <a16:creationId xmlns:a16="http://schemas.microsoft.com/office/drawing/2014/main" id="{8A1EDB68-7DC0-4577-B7E5-E45CFDC91FE3}"/>
              </a:ext>
            </a:extLst>
          </p:cNvPr>
          <p:cNvPicPr>
            <a:picLocks noChangeAspect="1"/>
          </p:cNvPicPr>
          <p:nvPr/>
        </p:nvPicPr>
        <p:blipFill>
          <a:blip r:embed="rId6"/>
          <a:stretch>
            <a:fillRect/>
          </a:stretch>
        </p:blipFill>
        <p:spPr>
          <a:xfrm>
            <a:off x="6412418" y="5445778"/>
            <a:ext cx="4876595" cy="742278"/>
          </a:xfrm>
          <a:prstGeom prst="rect">
            <a:avLst/>
          </a:prstGeom>
        </p:spPr>
      </p:pic>
    </p:spTree>
    <p:extLst>
      <p:ext uri="{BB962C8B-B14F-4D97-AF65-F5344CB8AC3E}">
        <p14:creationId xmlns:p14="http://schemas.microsoft.com/office/powerpoint/2010/main" val="15087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029" y="-26244"/>
            <a:ext cx="5371964" cy="1384527"/>
          </a:xfrm>
          <a:prstGeom prst="rect">
            <a:avLst/>
          </a:prstGeom>
        </p:spPr>
      </p:pic>
      <p:sp>
        <p:nvSpPr>
          <p:cNvPr id="20"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59D38-ED48-4104-BAD0-962466E469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152" y="643466"/>
            <a:ext cx="5377680" cy="554400"/>
          </a:xfrm>
          <a:prstGeom prst="rect">
            <a:avLst/>
          </a:prstGeom>
        </p:spPr>
      </p:pic>
      <p:pic>
        <p:nvPicPr>
          <p:cNvPr id="11" name="Picture 10">
            <a:extLst>
              <a:ext uri="{FF2B5EF4-FFF2-40B4-BE49-F238E27FC236}">
                <a16:creationId xmlns:a16="http://schemas.microsoft.com/office/drawing/2014/main" id="{65D9A8F9-2120-4F8E-BB3D-FD1EA36E9A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152" y="3485055"/>
            <a:ext cx="5377680" cy="554400"/>
          </a:xfrm>
          <a:prstGeom prst="rect">
            <a:avLst/>
          </a:prstGeom>
        </p:spPr>
      </p:pic>
      <p:pic>
        <p:nvPicPr>
          <p:cNvPr id="9" name="Picture 8">
            <a:extLst>
              <a:ext uri="{FF2B5EF4-FFF2-40B4-BE49-F238E27FC236}">
                <a16:creationId xmlns:a16="http://schemas.microsoft.com/office/drawing/2014/main" id="{FD590754-4835-44AB-85CC-6C62443920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3465" y="3485774"/>
            <a:ext cx="5376806" cy="554309"/>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659157" y="1518903"/>
            <a:ext cx="5379947" cy="1754326"/>
          </a:xfrm>
          <a:prstGeom prst="rect">
            <a:avLst/>
          </a:prstGeom>
          <a:noFill/>
        </p:spPr>
        <p:txBody>
          <a:bodyPr wrap="square" rtlCol="0">
            <a:spAutoFit/>
          </a:bodyPr>
          <a:lstStyle/>
          <a:p>
            <a:r>
              <a:rPr lang="en-IE" dirty="0"/>
              <a:t>To interact, communicate and collaborate through digital technologies while being aware of cultural and generational diversity. To participate in society through public and private digital services and participatory citizenship. To manage one’s digital identity and reputation.</a:t>
            </a:r>
          </a:p>
        </p:txBody>
      </p:sp>
      <p:sp>
        <p:nvSpPr>
          <p:cNvPr id="19" name="TextBox 18">
            <a:extLst>
              <a:ext uri="{FF2B5EF4-FFF2-40B4-BE49-F238E27FC236}">
                <a16:creationId xmlns:a16="http://schemas.microsoft.com/office/drawing/2014/main" id="{37AFE1F9-064D-46AB-B0C8-233323003C26}"/>
              </a:ext>
            </a:extLst>
          </p:cNvPr>
          <p:cNvSpPr txBox="1"/>
          <p:nvPr/>
        </p:nvSpPr>
        <p:spPr>
          <a:xfrm>
            <a:off x="6168588" y="1317083"/>
            <a:ext cx="5364255" cy="877163"/>
          </a:xfrm>
          <a:prstGeom prst="rect">
            <a:avLst/>
          </a:prstGeom>
          <a:noFill/>
        </p:spPr>
        <p:txBody>
          <a:bodyPr wrap="square" rtlCol="0">
            <a:spAutoFit/>
          </a:bodyPr>
          <a:lstStyle/>
          <a:p>
            <a:r>
              <a:rPr lang="en-IE" sz="1700" dirty="0"/>
              <a:t>To interact through a variety of digital technologies and to understand appropriate digital communication means for a given context.</a:t>
            </a:r>
          </a:p>
        </p:txBody>
      </p:sp>
      <p:sp>
        <p:nvSpPr>
          <p:cNvPr id="21" name="TextBox 20">
            <a:extLst>
              <a:ext uri="{FF2B5EF4-FFF2-40B4-BE49-F238E27FC236}">
                <a16:creationId xmlns:a16="http://schemas.microsoft.com/office/drawing/2014/main" id="{9542B238-15DD-4D6A-951F-699ADCB60970}"/>
              </a:ext>
            </a:extLst>
          </p:cNvPr>
          <p:cNvSpPr txBox="1"/>
          <p:nvPr/>
        </p:nvSpPr>
        <p:spPr>
          <a:xfrm>
            <a:off x="643464" y="4229219"/>
            <a:ext cx="5364255" cy="1138773"/>
          </a:xfrm>
          <a:prstGeom prst="rect">
            <a:avLst/>
          </a:prstGeom>
          <a:noFill/>
        </p:spPr>
        <p:txBody>
          <a:bodyPr wrap="square" rtlCol="0">
            <a:spAutoFit/>
          </a:bodyPr>
          <a:lstStyle/>
          <a:p>
            <a:r>
              <a:rPr lang="en-IE" sz="1700" dirty="0"/>
              <a:t>To share data, information and digital content with others through appropriate digital technologies. To act as an intermediary, to know about referencing and attribution practices.</a:t>
            </a:r>
          </a:p>
        </p:txBody>
      </p:sp>
      <p:sp>
        <p:nvSpPr>
          <p:cNvPr id="23" name="TextBox 22">
            <a:extLst>
              <a:ext uri="{FF2B5EF4-FFF2-40B4-BE49-F238E27FC236}">
                <a16:creationId xmlns:a16="http://schemas.microsoft.com/office/drawing/2014/main" id="{BE8DFA5A-5E47-430F-8896-AD3A6240BFC0}"/>
              </a:ext>
            </a:extLst>
          </p:cNvPr>
          <p:cNvSpPr txBox="1"/>
          <p:nvPr/>
        </p:nvSpPr>
        <p:spPr>
          <a:xfrm>
            <a:off x="6181140" y="4228618"/>
            <a:ext cx="5364255" cy="1138773"/>
          </a:xfrm>
          <a:prstGeom prst="rect">
            <a:avLst/>
          </a:prstGeom>
          <a:noFill/>
        </p:spPr>
        <p:txBody>
          <a:bodyPr wrap="square" rtlCol="0">
            <a:spAutoFit/>
          </a:bodyPr>
          <a:lstStyle/>
          <a:p>
            <a:r>
              <a:rPr lang="en-IE" sz="1700" dirty="0"/>
              <a:t>To participate in society through the use of public and private digital services. To seek opportunities for self-empowerment and for participatory citizenship through appropriate digital technologies.</a:t>
            </a:r>
          </a:p>
        </p:txBody>
      </p:sp>
      <p:sp>
        <p:nvSpPr>
          <p:cNvPr id="2" name="TextBox 1">
            <a:extLst>
              <a:ext uri="{FF2B5EF4-FFF2-40B4-BE49-F238E27FC236}">
                <a16:creationId xmlns:a16="http://schemas.microsoft.com/office/drawing/2014/main" id="{56A8C7B5-58B6-4809-AE58-9D692094BDD5}"/>
              </a:ext>
            </a:extLst>
          </p:cNvPr>
          <p:cNvSpPr txBox="1"/>
          <p:nvPr/>
        </p:nvSpPr>
        <p:spPr>
          <a:xfrm>
            <a:off x="10569" y="551334"/>
            <a:ext cx="567717" cy="369332"/>
          </a:xfrm>
          <a:prstGeom prst="rect">
            <a:avLst/>
          </a:prstGeom>
          <a:noFill/>
        </p:spPr>
        <p:txBody>
          <a:bodyPr wrap="square" rtlCol="0">
            <a:spAutoFit/>
          </a:bodyPr>
          <a:lstStyle/>
          <a:p>
            <a:r>
              <a:rPr lang="en-IE" dirty="0"/>
              <a:t>1/2</a:t>
            </a:r>
          </a:p>
        </p:txBody>
      </p:sp>
    </p:spTree>
    <p:extLst>
      <p:ext uri="{BB962C8B-B14F-4D97-AF65-F5344CB8AC3E}">
        <p14:creationId xmlns:p14="http://schemas.microsoft.com/office/powerpoint/2010/main" val="129205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029" y="-26244"/>
            <a:ext cx="5371964" cy="1384527"/>
          </a:xfrm>
          <a:prstGeom prst="rect">
            <a:avLst/>
          </a:prstGeom>
        </p:spPr>
      </p:pic>
      <p:sp>
        <p:nvSpPr>
          <p:cNvPr id="20"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59D38-ED48-4104-BAD0-962466E469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152" y="643466"/>
            <a:ext cx="5377680" cy="554400"/>
          </a:xfrm>
          <a:prstGeom prst="rect">
            <a:avLst/>
          </a:prstGeom>
        </p:spPr>
      </p:pic>
      <p:pic>
        <p:nvPicPr>
          <p:cNvPr id="11" name="Picture 10">
            <a:extLst>
              <a:ext uri="{FF2B5EF4-FFF2-40B4-BE49-F238E27FC236}">
                <a16:creationId xmlns:a16="http://schemas.microsoft.com/office/drawing/2014/main" id="{65D9A8F9-2120-4F8E-BB3D-FD1EA36E9A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152" y="3485055"/>
            <a:ext cx="5377680" cy="554400"/>
          </a:xfrm>
          <a:prstGeom prst="rect">
            <a:avLst/>
          </a:prstGeom>
        </p:spPr>
      </p:pic>
      <p:pic>
        <p:nvPicPr>
          <p:cNvPr id="9" name="Picture 8">
            <a:extLst>
              <a:ext uri="{FF2B5EF4-FFF2-40B4-BE49-F238E27FC236}">
                <a16:creationId xmlns:a16="http://schemas.microsoft.com/office/drawing/2014/main" id="{FD590754-4835-44AB-85CC-6C62443920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3469" y="3485774"/>
            <a:ext cx="5376797" cy="554309"/>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659157" y="1518903"/>
            <a:ext cx="5379947" cy="1754326"/>
          </a:xfrm>
          <a:prstGeom prst="rect">
            <a:avLst/>
          </a:prstGeom>
          <a:noFill/>
        </p:spPr>
        <p:txBody>
          <a:bodyPr wrap="square" rtlCol="0">
            <a:spAutoFit/>
          </a:bodyPr>
          <a:lstStyle/>
          <a:p>
            <a:r>
              <a:rPr lang="en-IE" dirty="0"/>
              <a:t>To interact, communicate and collaborate through digital technologies while being aware of cultural and generational diversity. To participate in society through public and private digital services and participatory citizenship. To manage one’s digital identity and reputation.</a:t>
            </a:r>
          </a:p>
        </p:txBody>
      </p:sp>
      <p:sp>
        <p:nvSpPr>
          <p:cNvPr id="19" name="TextBox 18">
            <a:extLst>
              <a:ext uri="{FF2B5EF4-FFF2-40B4-BE49-F238E27FC236}">
                <a16:creationId xmlns:a16="http://schemas.microsoft.com/office/drawing/2014/main" id="{37AFE1F9-064D-46AB-B0C8-233323003C26}"/>
              </a:ext>
            </a:extLst>
          </p:cNvPr>
          <p:cNvSpPr txBox="1"/>
          <p:nvPr/>
        </p:nvSpPr>
        <p:spPr>
          <a:xfrm>
            <a:off x="6168588" y="1317083"/>
            <a:ext cx="5364255" cy="877163"/>
          </a:xfrm>
          <a:prstGeom prst="rect">
            <a:avLst/>
          </a:prstGeom>
          <a:noFill/>
        </p:spPr>
        <p:txBody>
          <a:bodyPr wrap="square" rtlCol="0">
            <a:spAutoFit/>
          </a:bodyPr>
          <a:lstStyle/>
          <a:p>
            <a:r>
              <a:rPr lang="en-IE" sz="1700" dirty="0"/>
              <a:t>To use digital tools and technologies for collaborative processes, and for co-construction and co-creation of resources and knowledge.</a:t>
            </a:r>
          </a:p>
        </p:txBody>
      </p:sp>
      <p:sp>
        <p:nvSpPr>
          <p:cNvPr id="21" name="TextBox 20">
            <a:extLst>
              <a:ext uri="{FF2B5EF4-FFF2-40B4-BE49-F238E27FC236}">
                <a16:creationId xmlns:a16="http://schemas.microsoft.com/office/drawing/2014/main" id="{9542B238-15DD-4D6A-951F-699ADCB60970}"/>
              </a:ext>
            </a:extLst>
          </p:cNvPr>
          <p:cNvSpPr txBox="1"/>
          <p:nvPr/>
        </p:nvSpPr>
        <p:spPr>
          <a:xfrm>
            <a:off x="643464" y="4229219"/>
            <a:ext cx="5364255" cy="1661993"/>
          </a:xfrm>
          <a:prstGeom prst="rect">
            <a:avLst/>
          </a:prstGeom>
          <a:noFill/>
        </p:spPr>
        <p:txBody>
          <a:bodyPr wrap="square" rtlCol="0">
            <a:spAutoFit/>
          </a:bodyPr>
          <a:lstStyle/>
          <a:p>
            <a:r>
              <a:rPr lang="en-IE" sz="1700" dirty="0"/>
              <a:t>To be aware of behavioural norms and know-how while using digital technologies and interacting in digital environments. To adapt communication strategies to the specific audience and to be aware of cultural and generational diversity in digital environments.</a:t>
            </a:r>
          </a:p>
        </p:txBody>
      </p:sp>
      <p:sp>
        <p:nvSpPr>
          <p:cNvPr id="23" name="TextBox 22">
            <a:extLst>
              <a:ext uri="{FF2B5EF4-FFF2-40B4-BE49-F238E27FC236}">
                <a16:creationId xmlns:a16="http://schemas.microsoft.com/office/drawing/2014/main" id="{BE8DFA5A-5E47-430F-8896-AD3A6240BFC0}"/>
              </a:ext>
            </a:extLst>
          </p:cNvPr>
          <p:cNvSpPr txBox="1"/>
          <p:nvPr/>
        </p:nvSpPr>
        <p:spPr>
          <a:xfrm>
            <a:off x="6181140" y="4228618"/>
            <a:ext cx="5364255" cy="1661993"/>
          </a:xfrm>
          <a:prstGeom prst="rect">
            <a:avLst/>
          </a:prstGeom>
          <a:noFill/>
        </p:spPr>
        <p:txBody>
          <a:bodyPr wrap="square" rtlCol="0">
            <a:spAutoFit/>
          </a:bodyPr>
          <a:lstStyle/>
          <a:p>
            <a:r>
              <a:rPr lang="en-IE" sz="1700" dirty="0"/>
              <a:t>To create and manage one or multiple digital identities, to be able to protect one's own reputation, to deal with the data that one produces through several digital tools, environments and services.</a:t>
            </a:r>
          </a:p>
          <a:p>
            <a:endParaRPr lang="en-IE" sz="1700" dirty="0"/>
          </a:p>
        </p:txBody>
      </p:sp>
      <p:sp>
        <p:nvSpPr>
          <p:cNvPr id="15" name="TextBox 14">
            <a:extLst>
              <a:ext uri="{FF2B5EF4-FFF2-40B4-BE49-F238E27FC236}">
                <a16:creationId xmlns:a16="http://schemas.microsoft.com/office/drawing/2014/main" id="{BD88DCE2-39A7-4A29-A891-45ACDAEEB87B}"/>
              </a:ext>
            </a:extLst>
          </p:cNvPr>
          <p:cNvSpPr txBox="1"/>
          <p:nvPr/>
        </p:nvSpPr>
        <p:spPr>
          <a:xfrm>
            <a:off x="10569" y="551334"/>
            <a:ext cx="567717" cy="369332"/>
          </a:xfrm>
          <a:prstGeom prst="rect">
            <a:avLst/>
          </a:prstGeom>
          <a:noFill/>
        </p:spPr>
        <p:txBody>
          <a:bodyPr wrap="square" rtlCol="0">
            <a:spAutoFit/>
          </a:bodyPr>
          <a:lstStyle/>
          <a:p>
            <a:r>
              <a:rPr lang="en-IE" dirty="0"/>
              <a:t>2/2</a:t>
            </a:r>
          </a:p>
        </p:txBody>
      </p:sp>
    </p:spTree>
    <p:extLst>
      <p:ext uri="{BB962C8B-B14F-4D97-AF65-F5344CB8AC3E}">
        <p14:creationId xmlns:p14="http://schemas.microsoft.com/office/powerpoint/2010/main" val="13283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B6BCD0-2DA7-425B-A797-4EBD50D71A53}"/>
              </a:ext>
            </a:extLst>
          </p:cNvPr>
          <p:cNvGrpSpPr/>
          <p:nvPr/>
        </p:nvGrpSpPr>
        <p:grpSpPr>
          <a:xfrm>
            <a:off x="248194" y="1689695"/>
            <a:ext cx="5379947" cy="3138852"/>
            <a:chOff x="0" y="1711522"/>
            <a:chExt cx="5379947" cy="3138852"/>
          </a:xfrm>
        </p:grpSpPr>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83" y="1711522"/>
              <a:ext cx="5371964" cy="1384526"/>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0" y="3096048"/>
              <a:ext cx="5379947"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dirty="0"/>
                <a:t>To create and edit digital content. To improve and integrate information and content into an existing body of knowledge while understanding how copyright and licences are to be applied. To know how to give understandable instructions for a computer system.</a:t>
              </a:r>
            </a:p>
          </p:txBody>
        </p:sp>
      </p:grpSp>
      <p:grpSp>
        <p:nvGrpSpPr>
          <p:cNvPr id="4" name="Group 3">
            <a:extLst>
              <a:ext uri="{FF2B5EF4-FFF2-40B4-BE49-F238E27FC236}">
                <a16:creationId xmlns:a16="http://schemas.microsoft.com/office/drawing/2014/main" id="{5B13DAF0-C51B-4111-BD91-95893A7E3FC0}"/>
              </a:ext>
            </a:extLst>
          </p:cNvPr>
          <p:cNvGrpSpPr/>
          <p:nvPr/>
        </p:nvGrpSpPr>
        <p:grpSpPr>
          <a:xfrm>
            <a:off x="6095998" y="166051"/>
            <a:ext cx="5377684" cy="1145840"/>
            <a:chOff x="6095996" y="0"/>
            <a:chExt cx="5377684" cy="1145840"/>
          </a:xfrm>
        </p:grpSpPr>
        <p:pic>
          <p:nvPicPr>
            <p:cNvPr id="15" name="Picture 14">
              <a:extLst>
                <a:ext uri="{FF2B5EF4-FFF2-40B4-BE49-F238E27FC236}">
                  <a16:creationId xmlns:a16="http://schemas.microsoft.com/office/drawing/2014/main" id="{81FBB3A2-B988-4621-8536-398A35EB7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0"/>
              <a:ext cx="5377680" cy="554400"/>
            </a:xfrm>
            <a:prstGeom prst="rect">
              <a:avLst/>
            </a:prstGeom>
          </p:spPr>
        </p:pic>
        <p:sp>
          <p:nvSpPr>
            <p:cNvPr id="27" name="TextBox 26">
              <a:extLst>
                <a:ext uri="{FF2B5EF4-FFF2-40B4-BE49-F238E27FC236}">
                  <a16:creationId xmlns:a16="http://schemas.microsoft.com/office/drawing/2014/main" id="{E2393428-FB91-4782-BEB3-94F553A2A0BC}"/>
                </a:ext>
              </a:extLst>
            </p:cNvPr>
            <p:cNvSpPr txBox="1"/>
            <p:nvPr/>
          </p:nvSpPr>
          <p:spPr>
            <a:xfrm>
              <a:off x="6095996" y="530287"/>
              <a:ext cx="5364255" cy="6155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create and edit digital content in different formats, to express oneself through digital means.</a:t>
              </a:r>
            </a:p>
          </p:txBody>
        </p:sp>
      </p:grpSp>
      <p:grpSp>
        <p:nvGrpSpPr>
          <p:cNvPr id="6" name="Group 5">
            <a:extLst>
              <a:ext uri="{FF2B5EF4-FFF2-40B4-BE49-F238E27FC236}">
                <a16:creationId xmlns:a16="http://schemas.microsoft.com/office/drawing/2014/main" id="{71F98748-FC8D-4EFA-B2E9-0D2534EB4C60}"/>
              </a:ext>
            </a:extLst>
          </p:cNvPr>
          <p:cNvGrpSpPr/>
          <p:nvPr/>
        </p:nvGrpSpPr>
        <p:grpSpPr>
          <a:xfrm>
            <a:off x="6095995" y="1672899"/>
            <a:ext cx="5377685" cy="1693173"/>
            <a:chOff x="6095995" y="1571260"/>
            <a:chExt cx="5377685" cy="1693173"/>
          </a:xfrm>
        </p:grpSpPr>
        <p:pic>
          <p:nvPicPr>
            <p:cNvPr id="17" name="Picture 16">
              <a:extLst>
                <a:ext uri="{FF2B5EF4-FFF2-40B4-BE49-F238E27FC236}">
                  <a16:creationId xmlns:a16="http://schemas.microsoft.com/office/drawing/2014/main" id="{6A55A25F-6663-4388-BC35-FBB14703DB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571260"/>
              <a:ext cx="5377680" cy="554400"/>
            </a:xfrm>
            <a:prstGeom prst="rect">
              <a:avLst/>
            </a:prstGeom>
          </p:spPr>
        </p:pic>
        <p:sp>
          <p:nvSpPr>
            <p:cNvPr id="28" name="TextBox 27">
              <a:extLst>
                <a:ext uri="{FF2B5EF4-FFF2-40B4-BE49-F238E27FC236}">
                  <a16:creationId xmlns:a16="http://schemas.microsoft.com/office/drawing/2014/main" id="{F19E10B0-4EB6-4BE0-8B1C-26FA6E157110}"/>
                </a:ext>
              </a:extLst>
            </p:cNvPr>
            <p:cNvSpPr txBox="1"/>
            <p:nvPr/>
          </p:nvSpPr>
          <p:spPr>
            <a:xfrm>
              <a:off x="6095995" y="2125660"/>
              <a:ext cx="5364255" cy="113877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modify, refine, improve and integrate information and content into an existing body of knowledge to create new, original and relevant content and knowledge.</a:t>
              </a:r>
            </a:p>
          </p:txBody>
        </p:sp>
      </p:grpSp>
      <p:grpSp>
        <p:nvGrpSpPr>
          <p:cNvPr id="8" name="Group 7">
            <a:extLst>
              <a:ext uri="{FF2B5EF4-FFF2-40B4-BE49-F238E27FC236}">
                <a16:creationId xmlns:a16="http://schemas.microsoft.com/office/drawing/2014/main" id="{C0671B52-2C71-4AB4-8F89-E5AD113DCCB9}"/>
              </a:ext>
            </a:extLst>
          </p:cNvPr>
          <p:cNvGrpSpPr/>
          <p:nvPr/>
        </p:nvGrpSpPr>
        <p:grpSpPr>
          <a:xfrm>
            <a:off x="6095995" y="3727080"/>
            <a:ext cx="5377685" cy="1172298"/>
            <a:chOff x="6095995" y="3638914"/>
            <a:chExt cx="5377685" cy="1172298"/>
          </a:xfrm>
        </p:grpSpPr>
        <p:pic>
          <p:nvPicPr>
            <p:cNvPr id="25" name="Picture 24">
              <a:extLst>
                <a:ext uri="{FF2B5EF4-FFF2-40B4-BE49-F238E27FC236}">
                  <a16:creationId xmlns:a16="http://schemas.microsoft.com/office/drawing/2014/main" id="{EB17E5F7-328F-4284-9D7A-8DE04C855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3638914"/>
              <a:ext cx="5377680" cy="554400"/>
            </a:xfrm>
            <a:prstGeom prst="rect">
              <a:avLst/>
            </a:prstGeom>
          </p:spPr>
        </p:pic>
        <p:sp>
          <p:nvSpPr>
            <p:cNvPr id="29" name="TextBox 28">
              <a:extLst>
                <a:ext uri="{FF2B5EF4-FFF2-40B4-BE49-F238E27FC236}">
                  <a16:creationId xmlns:a16="http://schemas.microsoft.com/office/drawing/2014/main" id="{7946BDE2-D083-4A58-AF45-5184EF8893FE}"/>
                </a:ext>
              </a:extLst>
            </p:cNvPr>
            <p:cNvSpPr txBox="1"/>
            <p:nvPr/>
          </p:nvSpPr>
          <p:spPr>
            <a:xfrm>
              <a:off x="6095995" y="4195659"/>
              <a:ext cx="5364255" cy="6155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understand how copyright and licences apply to data, information and digital content.</a:t>
              </a:r>
            </a:p>
          </p:txBody>
        </p:sp>
      </p:grpSp>
      <p:grpSp>
        <p:nvGrpSpPr>
          <p:cNvPr id="10" name="Group 9">
            <a:extLst>
              <a:ext uri="{FF2B5EF4-FFF2-40B4-BE49-F238E27FC236}">
                <a16:creationId xmlns:a16="http://schemas.microsoft.com/office/drawing/2014/main" id="{C17ECF1C-0F06-46C9-83B0-69F5FB385CBA}"/>
              </a:ext>
            </a:extLst>
          </p:cNvPr>
          <p:cNvGrpSpPr/>
          <p:nvPr/>
        </p:nvGrpSpPr>
        <p:grpSpPr>
          <a:xfrm>
            <a:off x="6095995" y="5260386"/>
            <a:ext cx="5377685" cy="1431563"/>
            <a:chOff x="6095995" y="5118733"/>
            <a:chExt cx="5377685" cy="1431563"/>
          </a:xfrm>
        </p:grpSpPr>
        <p:pic>
          <p:nvPicPr>
            <p:cNvPr id="26" name="Picture 25">
              <a:extLst>
                <a:ext uri="{FF2B5EF4-FFF2-40B4-BE49-F238E27FC236}">
                  <a16:creationId xmlns:a16="http://schemas.microsoft.com/office/drawing/2014/main" id="{EE7E027A-C049-4AB2-8E98-4FEFBBD7FE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5118733"/>
              <a:ext cx="5377680" cy="554400"/>
            </a:xfrm>
            <a:prstGeom prst="rect">
              <a:avLst/>
            </a:prstGeom>
          </p:spPr>
        </p:pic>
        <p:sp>
          <p:nvSpPr>
            <p:cNvPr id="30" name="TextBox 29">
              <a:extLst>
                <a:ext uri="{FF2B5EF4-FFF2-40B4-BE49-F238E27FC236}">
                  <a16:creationId xmlns:a16="http://schemas.microsoft.com/office/drawing/2014/main" id="{A3CC75FC-72BD-4F04-B9C8-F576A1A2137B}"/>
                </a:ext>
              </a:extLst>
            </p:cNvPr>
            <p:cNvSpPr txBox="1"/>
            <p:nvPr/>
          </p:nvSpPr>
          <p:spPr>
            <a:xfrm>
              <a:off x="6095995" y="5673133"/>
              <a:ext cx="5364255" cy="8771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plan and develop a sequence of understandable instructions for a computing system to solve a given problem or perform a specific task.</a:t>
              </a:r>
            </a:p>
          </p:txBody>
        </p:sp>
      </p:grpSp>
    </p:spTree>
    <p:extLst>
      <p:ext uri="{BB962C8B-B14F-4D97-AF65-F5344CB8AC3E}">
        <p14:creationId xmlns:p14="http://schemas.microsoft.com/office/powerpoint/2010/main" val="42624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214207-F973-491A-9ACD-6F5F519FA801}"/>
              </a:ext>
            </a:extLst>
          </p:cNvPr>
          <p:cNvGrpSpPr/>
          <p:nvPr/>
        </p:nvGrpSpPr>
        <p:grpSpPr>
          <a:xfrm>
            <a:off x="200068" y="242173"/>
            <a:ext cx="5379947" cy="3415851"/>
            <a:chOff x="248194" y="1689695"/>
            <a:chExt cx="5379947" cy="3415851"/>
          </a:xfrm>
        </p:grpSpPr>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179" y="1689695"/>
              <a:ext cx="5371960" cy="1384526"/>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248194" y="3074221"/>
              <a:ext cx="5379947"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dirty="0"/>
                <a:t>To protect devices, content, personal data and privacy in digital environments. To protect physical and psychological health, and to be aware of digital technologies for social well-being and social inclusion. To be aware of the environmental impact of digital technologies and their use.</a:t>
              </a:r>
            </a:p>
          </p:txBody>
        </p:sp>
      </p:grpSp>
      <p:grpSp>
        <p:nvGrpSpPr>
          <p:cNvPr id="7" name="Group 6">
            <a:extLst>
              <a:ext uri="{FF2B5EF4-FFF2-40B4-BE49-F238E27FC236}">
                <a16:creationId xmlns:a16="http://schemas.microsoft.com/office/drawing/2014/main" id="{1B386A24-23FF-4A9B-93EE-C0C4E519E3AE}"/>
              </a:ext>
            </a:extLst>
          </p:cNvPr>
          <p:cNvGrpSpPr/>
          <p:nvPr/>
        </p:nvGrpSpPr>
        <p:grpSpPr>
          <a:xfrm>
            <a:off x="208053" y="4228950"/>
            <a:ext cx="5377684" cy="1669060"/>
            <a:chOff x="6095998" y="37715"/>
            <a:chExt cx="5377684" cy="1669060"/>
          </a:xfrm>
        </p:grpSpPr>
        <p:pic>
          <p:nvPicPr>
            <p:cNvPr id="15" name="Picture 14">
              <a:extLst>
                <a:ext uri="{FF2B5EF4-FFF2-40B4-BE49-F238E27FC236}">
                  <a16:creationId xmlns:a16="http://schemas.microsoft.com/office/drawing/2014/main" id="{81FBB3A2-B988-4621-8536-398A35EB7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2" y="37715"/>
              <a:ext cx="5377680" cy="554400"/>
            </a:xfrm>
            <a:prstGeom prst="rect">
              <a:avLst/>
            </a:prstGeom>
          </p:spPr>
        </p:pic>
        <p:sp>
          <p:nvSpPr>
            <p:cNvPr id="27" name="TextBox 26">
              <a:extLst>
                <a:ext uri="{FF2B5EF4-FFF2-40B4-BE49-F238E27FC236}">
                  <a16:creationId xmlns:a16="http://schemas.microsoft.com/office/drawing/2014/main" id="{E2393428-FB91-4782-BEB3-94F553A2A0BC}"/>
                </a:ext>
              </a:extLst>
            </p:cNvPr>
            <p:cNvSpPr txBox="1"/>
            <p:nvPr/>
          </p:nvSpPr>
          <p:spPr>
            <a:xfrm>
              <a:off x="6095998" y="568002"/>
              <a:ext cx="5364255" cy="113877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protect devices and digital content, and to understand risks and threats in digital environments. To know about safety and security measures and to have due regard to reliability and privacy.</a:t>
              </a:r>
            </a:p>
          </p:txBody>
        </p:sp>
      </p:grpSp>
      <p:grpSp>
        <p:nvGrpSpPr>
          <p:cNvPr id="9" name="Group 8">
            <a:extLst>
              <a:ext uri="{FF2B5EF4-FFF2-40B4-BE49-F238E27FC236}">
                <a16:creationId xmlns:a16="http://schemas.microsoft.com/office/drawing/2014/main" id="{13A5C2CF-AECA-4058-BB99-557F9784D608}"/>
              </a:ext>
            </a:extLst>
          </p:cNvPr>
          <p:cNvGrpSpPr/>
          <p:nvPr/>
        </p:nvGrpSpPr>
        <p:grpSpPr>
          <a:xfrm>
            <a:off x="6095995" y="359815"/>
            <a:ext cx="5377685" cy="2216393"/>
            <a:chOff x="6095995" y="1672899"/>
            <a:chExt cx="5377685" cy="2216393"/>
          </a:xfrm>
        </p:grpSpPr>
        <p:pic>
          <p:nvPicPr>
            <p:cNvPr id="17" name="Picture 16">
              <a:extLst>
                <a:ext uri="{FF2B5EF4-FFF2-40B4-BE49-F238E27FC236}">
                  <a16:creationId xmlns:a16="http://schemas.microsoft.com/office/drawing/2014/main" id="{6A55A25F-6663-4388-BC35-FBB14703DB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672899"/>
              <a:ext cx="5377680" cy="554400"/>
            </a:xfrm>
            <a:prstGeom prst="rect">
              <a:avLst/>
            </a:prstGeom>
          </p:spPr>
        </p:pic>
        <p:sp>
          <p:nvSpPr>
            <p:cNvPr id="28" name="TextBox 27">
              <a:extLst>
                <a:ext uri="{FF2B5EF4-FFF2-40B4-BE49-F238E27FC236}">
                  <a16:creationId xmlns:a16="http://schemas.microsoft.com/office/drawing/2014/main" id="{F19E10B0-4EB6-4BE0-8B1C-26FA6E157110}"/>
                </a:ext>
              </a:extLst>
            </p:cNvPr>
            <p:cNvSpPr txBox="1"/>
            <p:nvPr/>
          </p:nvSpPr>
          <p:spPr>
            <a:xfrm>
              <a:off x="6095995" y="2227299"/>
              <a:ext cx="5364255" cy="166199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protect personal data and privacy in digital environments. To understand how to use and share personally identifiable information while being able to protect oneself and others from damages. To understand that digital services use a “Privacy policy” to inform how personal data is used.</a:t>
              </a:r>
            </a:p>
          </p:txBody>
        </p:sp>
      </p:grpSp>
      <p:grpSp>
        <p:nvGrpSpPr>
          <p:cNvPr id="11" name="Group 10">
            <a:extLst>
              <a:ext uri="{FF2B5EF4-FFF2-40B4-BE49-F238E27FC236}">
                <a16:creationId xmlns:a16="http://schemas.microsoft.com/office/drawing/2014/main" id="{85A62509-F1A5-426F-8750-AB5D100AC261}"/>
              </a:ext>
            </a:extLst>
          </p:cNvPr>
          <p:cNvGrpSpPr/>
          <p:nvPr/>
        </p:nvGrpSpPr>
        <p:grpSpPr>
          <a:xfrm>
            <a:off x="6095995" y="2850376"/>
            <a:ext cx="5377685" cy="2480349"/>
            <a:chOff x="6095995" y="2850376"/>
            <a:chExt cx="5377685" cy="2480349"/>
          </a:xfrm>
        </p:grpSpPr>
        <p:pic>
          <p:nvPicPr>
            <p:cNvPr id="25" name="Picture 24">
              <a:extLst>
                <a:ext uri="{FF2B5EF4-FFF2-40B4-BE49-F238E27FC236}">
                  <a16:creationId xmlns:a16="http://schemas.microsoft.com/office/drawing/2014/main" id="{EB17E5F7-328F-4284-9D7A-8DE04C855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2850376"/>
              <a:ext cx="5377680" cy="554400"/>
            </a:xfrm>
            <a:prstGeom prst="rect">
              <a:avLst/>
            </a:prstGeom>
          </p:spPr>
        </p:pic>
        <p:sp>
          <p:nvSpPr>
            <p:cNvPr id="29" name="TextBox 28">
              <a:extLst>
                <a:ext uri="{FF2B5EF4-FFF2-40B4-BE49-F238E27FC236}">
                  <a16:creationId xmlns:a16="http://schemas.microsoft.com/office/drawing/2014/main" id="{7946BDE2-D083-4A58-AF45-5184EF8893FE}"/>
                </a:ext>
              </a:extLst>
            </p:cNvPr>
            <p:cNvSpPr txBox="1"/>
            <p:nvPr/>
          </p:nvSpPr>
          <p:spPr>
            <a:xfrm>
              <a:off x="6095995" y="3407121"/>
              <a:ext cx="5364255" cy="192360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be able to avoid health-risks and threats to physical and psychological well-being while using digital technologies. To be able to protect oneself and others from possible dangers in digital environments (e.g. cyber bullying). To be aware of digital technologies for social well-being and social inclusion.</a:t>
              </a:r>
            </a:p>
          </p:txBody>
        </p:sp>
      </p:grpSp>
      <p:grpSp>
        <p:nvGrpSpPr>
          <p:cNvPr id="13" name="Group 12">
            <a:extLst>
              <a:ext uri="{FF2B5EF4-FFF2-40B4-BE49-F238E27FC236}">
                <a16:creationId xmlns:a16="http://schemas.microsoft.com/office/drawing/2014/main" id="{037CAAED-E04D-4840-87CC-5C77FAA5195C}"/>
              </a:ext>
            </a:extLst>
          </p:cNvPr>
          <p:cNvGrpSpPr/>
          <p:nvPr/>
        </p:nvGrpSpPr>
        <p:grpSpPr>
          <a:xfrm>
            <a:off x="6095995" y="5583913"/>
            <a:ext cx="5377685" cy="1169953"/>
            <a:chOff x="6095995" y="5583913"/>
            <a:chExt cx="5377685" cy="1169953"/>
          </a:xfrm>
        </p:grpSpPr>
        <p:pic>
          <p:nvPicPr>
            <p:cNvPr id="26" name="Picture 25">
              <a:extLst>
                <a:ext uri="{FF2B5EF4-FFF2-40B4-BE49-F238E27FC236}">
                  <a16:creationId xmlns:a16="http://schemas.microsoft.com/office/drawing/2014/main" id="{EE7E027A-C049-4AB2-8E98-4FEFBBD7FE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5583913"/>
              <a:ext cx="5377680" cy="554400"/>
            </a:xfrm>
            <a:prstGeom prst="rect">
              <a:avLst/>
            </a:prstGeom>
          </p:spPr>
        </p:pic>
        <p:sp>
          <p:nvSpPr>
            <p:cNvPr id="30" name="TextBox 29">
              <a:extLst>
                <a:ext uri="{FF2B5EF4-FFF2-40B4-BE49-F238E27FC236}">
                  <a16:creationId xmlns:a16="http://schemas.microsoft.com/office/drawing/2014/main" id="{A3CC75FC-72BD-4F04-B9C8-F576A1A2137B}"/>
                </a:ext>
              </a:extLst>
            </p:cNvPr>
            <p:cNvSpPr txBox="1"/>
            <p:nvPr/>
          </p:nvSpPr>
          <p:spPr>
            <a:xfrm>
              <a:off x="6095995" y="6138313"/>
              <a:ext cx="5364255" cy="6155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be aware of the environmental impact of digital technologies and their use.</a:t>
              </a:r>
            </a:p>
          </p:txBody>
        </p:sp>
      </p:grpSp>
    </p:spTree>
    <p:extLst>
      <p:ext uri="{BB962C8B-B14F-4D97-AF65-F5344CB8AC3E}">
        <p14:creationId xmlns:p14="http://schemas.microsoft.com/office/powerpoint/2010/main" val="16323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053" y="242173"/>
            <a:ext cx="5371960" cy="1384525"/>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200068" y="1626699"/>
            <a:ext cx="5379947"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dirty="0"/>
              <a:t>To identify needs and problems, and to resolve conceptual problems and problem situations in digital environments. To use digital tools to innovate processes and products. To keep up-to-date with the digital evolution.</a:t>
            </a:r>
          </a:p>
        </p:txBody>
      </p:sp>
      <p:grpSp>
        <p:nvGrpSpPr>
          <p:cNvPr id="3" name="Group 2">
            <a:extLst>
              <a:ext uri="{FF2B5EF4-FFF2-40B4-BE49-F238E27FC236}">
                <a16:creationId xmlns:a16="http://schemas.microsoft.com/office/drawing/2014/main" id="{1DE47569-231E-4DA4-A80E-AFE590B51050}"/>
              </a:ext>
            </a:extLst>
          </p:cNvPr>
          <p:cNvGrpSpPr/>
          <p:nvPr/>
        </p:nvGrpSpPr>
        <p:grpSpPr>
          <a:xfrm>
            <a:off x="208053" y="3429000"/>
            <a:ext cx="5377684" cy="1669060"/>
            <a:chOff x="208053" y="4228950"/>
            <a:chExt cx="5377684" cy="1669060"/>
          </a:xfrm>
        </p:grpSpPr>
        <p:pic>
          <p:nvPicPr>
            <p:cNvPr id="15" name="Picture 14">
              <a:extLst>
                <a:ext uri="{FF2B5EF4-FFF2-40B4-BE49-F238E27FC236}">
                  <a16:creationId xmlns:a16="http://schemas.microsoft.com/office/drawing/2014/main" id="{81FBB3A2-B988-4621-8536-398A35EB7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057" y="4228950"/>
              <a:ext cx="5377680" cy="554400"/>
            </a:xfrm>
            <a:prstGeom prst="rect">
              <a:avLst/>
            </a:prstGeom>
          </p:spPr>
        </p:pic>
        <p:sp>
          <p:nvSpPr>
            <p:cNvPr id="27" name="TextBox 26">
              <a:extLst>
                <a:ext uri="{FF2B5EF4-FFF2-40B4-BE49-F238E27FC236}">
                  <a16:creationId xmlns:a16="http://schemas.microsoft.com/office/drawing/2014/main" id="{E2393428-FB91-4782-BEB3-94F553A2A0BC}"/>
                </a:ext>
              </a:extLst>
            </p:cNvPr>
            <p:cNvSpPr txBox="1"/>
            <p:nvPr/>
          </p:nvSpPr>
          <p:spPr>
            <a:xfrm>
              <a:off x="208053" y="4759237"/>
              <a:ext cx="5364255" cy="113877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identify technical problems when operating devices and using digital environments, and to solve them (from trouble-shooting to solving more complex problems).</a:t>
              </a:r>
            </a:p>
          </p:txBody>
        </p:sp>
      </p:grpSp>
      <p:grpSp>
        <p:nvGrpSpPr>
          <p:cNvPr id="4" name="Group 3">
            <a:extLst>
              <a:ext uri="{FF2B5EF4-FFF2-40B4-BE49-F238E27FC236}">
                <a16:creationId xmlns:a16="http://schemas.microsoft.com/office/drawing/2014/main" id="{9EE2B59F-BF89-493B-9F54-B7DE50846688}"/>
              </a:ext>
            </a:extLst>
          </p:cNvPr>
          <p:cNvGrpSpPr/>
          <p:nvPr/>
        </p:nvGrpSpPr>
        <p:grpSpPr>
          <a:xfrm>
            <a:off x="6095995" y="167311"/>
            <a:ext cx="5377685" cy="1954783"/>
            <a:chOff x="6095995" y="359815"/>
            <a:chExt cx="5377685" cy="1954783"/>
          </a:xfrm>
        </p:grpSpPr>
        <p:pic>
          <p:nvPicPr>
            <p:cNvPr id="17" name="Picture 16">
              <a:extLst>
                <a:ext uri="{FF2B5EF4-FFF2-40B4-BE49-F238E27FC236}">
                  <a16:creationId xmlns:a16="http://schemas.microsoft.com/office/drawing/2014/main" id="{6A55A25F-6663-4388-BC35-FBB14703DB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59815"/>
              <a:ext cx="5377680" cy="554400"/>
            </a:xfrm>
            <a:prstGeom prst="rect">
              <a:avLst/>
            </a:prstGeom>
          </p:spPr>
        </p:pic>
        <p:sp>
          <p:nvSpPr>
            <p:cNvPr id="28" name="TextBox 27">
              <a:extLst>
                <a:ext uri="{FF2B5EF4-FFF2-40B4-BE49-F238E27FC236}">
                  <a16:creationId xmlns:a16="http://schemas.microsoft.com/office/drawing/2014/main" id="{F19E10B0-4EB6-4BE0-8B1C-26FA6E157110}"/>
                </a:ext>
              </a:extLst>
            </p:cNvPr>
            <p:cNvSpPr txBox="1"/>
            <p:nvPr/>
          </p:nvSpPr>
          <p:spPr>
            <a:xfrm>
              <a:off x="6095995" y="914215"/>
              <a:ext cx="5364255" cy="140038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assess needs and to identify, evaluate, select and use digital tools and possible technological responses to solve them. To adjust and customise digital environments to personal needs (e.g. accessibility).</a:t>
              </a:r>
            </a:p>
          </p:txBody>
        </p:sp>
      </p:grpSp>
      <p:grpSp>
        <p:nvGrpSpPr>
          <p:cNvPr id="6" name="Group 5">
            <a:extLst>
              <a:ext uri="{FF2B5EF4-FFF2-40B4-BE49-F238E27FC236}">
                <a16:creationId xmlns:a16="http://schemas.microsoft.com/office/drawing/2014/main" id="{2ACE7951-9691-4F30-8179-067D529597FD}"/>
              </a:ext>
            </a:extLst>
          </p:cNvPr>
          <p:cNvGrpSpPr/>
          <p:nvPr/>
        </p:nvGrpSpPr>
        <p:grpSpPr>
          <a:xfrm>
            <a:off x="6095997" y="2239969"/>
            <a:ext cx="5377685" cy="2218738"/>
            <a:chOff x="6095995" y="2850376"/>
            <a:chExt cx="5377685" cy="2218738"/>
          </a:xfrm>
        </p:grpSpPr>
        <p:pic>
          <p:nvPicPr>
            <p:cNvPr id="25" name="Picture 24">
              <a:extLst>
                <a:ext uri="{FF2B5EF4-FFF2-40B4-BE49-F238E27FC236}">
                  <a16:creationId xmlns:a16="http://schemas.microsoft.com/office/drawing/2014/main" id="{EB17E5F7-328F-4284-9D7A-8DE04C855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2850376"/>
              <a:ext cx="5377680" cy="554400"/>
            </a:xfrm>
            <a:prstGeom prst="rect">
              <a:avLst/>
            </a:prstGeom>
          </p:spPr>
        </p:pic>
        <p:sp>
          <p:nvSpPr>
            <p:cNvPr id="29" name="TextBox 28">
              <a:extLst>
                <a:ext uri="{FF2B5EF4-FFF2-40B4-BE49-F238E27FC236}">
                  <a16:creationId xmlns:a16="http://schemas.microsoft.com/office/drawing/2014/main" id="{7946BDE2-D083-4A58-AF45-5184EF8893FE}"/>
                </a:ext>
              </a:extLst>
            </p:cNvPr>
            <p:cNvSpPr txBox="1"/>
            <p:nvPr/>
          </p:nvSpPr>
          <p:spPr>
            <a:xfrm>
              <a:off x="6095995" y="3407121"/>
              <a:ext cx="5364255" cy="166199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use digital tools and technologies to create knowledge and to innovate processes and products. To engage individually and collectively in cognitive processing to understand and resolve conceptual problems and problem situations in digital environments.</a:t>
              </a:r>
            </a:p>
          </p:txBody>
        </p:sp>
      </p:grpSp>
      <p:grpSp>
        <p:nvGrpSpPr>
          <p:cNvPr id="8" name="Group 7">
            <a:extLst>
              <a:ext uri="{FF2B5EF4-FFF2-40B4-BE49-F238E27FC236}">
                <a16:creationId xmlns:a16="http://schemas.microsoft.com/office/drawing/2014/main" id="{21D644FD-A865-45A8-82D4-1833567B4222}"/>
              </a:ext>
            </a:extLst>
          </p:cNvPr>
          <p:cNvGrpSpPr/>
          <p:nvPr/>
        </p:nvGrpSpPr>
        <p:grpSpPr>
          <a:xfrm>
            <a:off x="6095997" y="4627140"/>
            <a:ext cx="5377685" cy="2216393"/>
            <a:chOff x="6095995" y="5583913"/>
            <a:chExt cx="5377685" cy="2216393"/>
          </a:xfrm>
        </p:grpSpPr>
        <p:pic>
          <p:nvPicPr>
            <p:cNvPr id="26" name="Picture 25">
              <a:extLst>
                <a:ext uri="{FF2B5EF4-FFF2-40B4-BE49-F238E27FC236}">
                  <a16:creationId xmlns:a16="http://schemas.microsoft.com/office/drawing/2014/main" id="{EE7E027A-C049-4AB2-8E98-4FEFBBD7FE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5583913"/>
              <a:ext cx="5377680" cy="554400"/>
            </a:xfrm>
            <a:prstGeom prst="rect">
              <a:avLst/>
            </a:prstGeom>
          </p:spPr>
        </p:pic>
        <p:sp>
          <p:nvSpPr>
            <p:cNvPr id="30" name="TextBox 29">
              <a:extLst>
                <a:ext uri="{FF2B5EF4-FFF2-40B4-BE49-F238E27FC236}">
                  <a16:creationId xmlns:a16="http://schemas.microsoft.com/office/drawing/2014/main" id="{A3CC75FC-72BD-4F04-B9C8-F576A1A2137B}"/>
                </a:ext>
              </a:extLst>
            </p:cNvPr>
            <p:cNvSpPr txBox="1"/>
            <p:nvPr/>
          </p:nvSpPr>
          <p:spPr>
            <a:xfrm>
              <a:off x="6095995" y="6138313"/>
              <a:ext cx="5364255" cy="166199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understand where one’s own digital competence needs to be improved or updated. To be able to support others with their digital competence development. To seek opportunities for self-development and to keep up-to-date with the digital evolution.</a:t>
              </a:r>
            </a:p>
          </p:txBody>
        </p:sp>
      </p:grpSp>
    </p:spTree>
    <p:extLst>
      <p:ext uri="{BB962C8B-B14F-4D97-AF65-F5344CB8AC3E}">
        <p14:creationId xmlns:p14="http://schemas.microsoft.com/office/powerpoint/2010/main" val="12904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imation style hands holding a mobile phone with a finger tapping on an app icon on the screen. 5 circles of different colours surround the phone, each circle has a different icon and text associated to represent the 5 areas of the DigComp framework.">
            <a:extLst>
              <a:ext uri="{FF2B5EF4-FFF2-40B4-BE49-F238E27FC236}">
                <a16:creationId xmlns:a16="http://schemas.microsoft.com/office/drawing/2014/main" id="{198B3F23-2922-47F7-A59C-11067DA05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832" y="613490"/>
            <a:ext cx="7551363" cy="6244977"/>
          </a:xfrm>
          <a:prstGeom prst="rect">
            <a:avLst/>
          </a:prstGeom>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90923" y="1619744"/>
            <a:ext cx="4415574" cy="1879518"/>
          </a:xfrm>
        </p:spPr>
        <p:txBody>
          <a:bodyPr anchor="t">
            <a:normAutofit/>
          </a:bodyPr>
          <a:lstStyle/>
          <a:p>
            <a:r>
              <a:rPr lang="en-IE" sz="3600" dirty="0">
                <a:ea typeface="+mj-lt"/>
                <a:cs typeface="+mj-lt"/>
              </a:rPr>
              <a:t>Discover Your Digital Competence and Skill Levels</a:t>
            </a:r>
            <a:endParaRPr lang="en-US" sz="3600" dirty="0"/>
          </a:p>
        </p:txBody>
      </p:sp>
      <p:sp>
        <p:nvSpPr>
          <p:cNvPr id="3" name="Subtitle 2"/>
          <p:cNvSpPr>
            <a:spLocks noGrp="1"/>
          </p:cNvSpPr>
          <p:nvPr>
            <p:ph type="subTitle" idx="1"/>
          </p:nvPr>
        </p:nvSpPr>
        <p:spPr>
          <a:xfrm>
            <a:off x="290923" y="3789597"/>
            <a:ext cx="4611719" cy="684840"/>
          </a:xfrm>
        </p:spPr>
        <p:txBody>
          <a:bodyPr vert="horz" lIns="91440" tIns="45720" rIns="91440" bIns="45720" rtlCol="0" anchor="t">
            <a:normAutofit/>
          </a:bodyPr>
          <a:lstStyle/>
          <a:p>
            <a:r>
              <a:rPr lang="en-US" sz="1800" dirty="0">
                <a:cs typeface="Calibri"/>
              </a:rPr>
              <a:t>David Moloney</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E531978D-B7D7-46A4-BF68-713C2C4BF1E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0923" y="4797153"/>
            <a:ext cx="2653051" cy="66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DD7CC78B-CAFF-433F-AFC3-86C3B2E136C7}"/>
              </a:ext>
            </a:extLst>
          </p:cNvPr>
          <p:cNvPicPr>
            <a:picLocks noChangeAspect="1"/>
          </p:cNvPicPr>
          <p:nvPr/>
        </p:nvPicPr>
        <p:blipFill>
          <a:blip r:embed="rId5"/>
          <a:stretch>
            <a:fillRect/>
          </a:stretch>
        </p:blipFill>
        <p:spPr>
          <a:xfrm>
            <a:off x="178" y="6511558"/>
            <a:ext cx="987994" cy="347377"/>
          </a:xfrm>
          <a:prstGeom prst="rect">
            <a:avLst/>
          </a:prstGeom>
        </p:spPr>
      </p:pic>
      <p:sp>
        <p:nvSpPr>
          <p:cNvPr id="4" name="TextBox 3">
            <a:extLst>
              <a:ext uri="{FF2B5EF4-FFF2-40B4-BE49-F238E27FC236}">
                <a16:creationId xmlns:a16="http://schemas.microsoft.com/office/drawing/2014/main" id="{FBBE9411-9A7B-4634-85DC-B163FD5EAFD3}"/>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6">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10985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36F7-0DDC-4C19-AE80-AA311D79A042}"/>
              </a:ext>
            </a:extLst>
          </p:cNvPr>
          <p:cNvSpPr>
            <a:spLocks noGrp="1"/>
          </p:cNvSpPr>
          <p:nvPr>
            <p:ph type="title"/>
          </p:nvPr>
        </p:nvSpPr>
        <p:spPr/>
        <p:txBody>
          <a:bodyPr/>
          <a:lstStyle/>
          <a:p>
            <a:r>
              <a:rPr lang="en-IE" dirty="0"/>
              <a:t>Discover Your Digital Competence and Skill Levels</a:t>
            </a:r>
          </a:p>
        </p:txBody>
      </p:sp>
      <p:sp>
        <p:nvSpPr>
          <p:cNvPr id="4" name="Text Placeholder 3">
            <a:extLst>
              <a:ext uri="{FF2B5EF4-FFF2-40B4-BE49-F238E27FC236}">
                <a16:creationId xmlns:a16="http://schemas.microsoft.com/office/drawing/2014/main" id="{3165757A-D58D-4178-B602-C9054795BD64}"/>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561110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IE" sz="4400" dirty="0">
                <a:solidFill>
                  <a:srgbClr val="01A858"/>
                </a:solidFill>
                <a:hlinkClick r:id="rId2">
                  <a:extLst>
                    <a:ext uri="{A12FA001-AC4F-418D-AE19-62706E023703}">
                      <ahyp:hlinkClr xmlns:ahyp="http://schemas.microsoft.com/office/drawing/2018/hyperlinkcolor" val="tx"/>
                    </a:ext>
                  </a:extLst>
                </a:hlinkClick>
              </a:rPr>
              <a:t>The Digital Competence Wheel</a:t>
            </a:r>
            <a:endParaRPr lang="en-IE" sz="4400" dirty="0">
              <a:solidFill>
                <a:srgbClr val="01A858"/>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AF5CBD8-5CAD-4C7D-BF88-B7715A57B0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948887" y="1122363"/>
            <a:ext cx="6910267" cy="4518251"/>
          </a:xfrm>
          <a:prstGeom prst="rect">
            <a:avLst/>
          </a:prstGeom>
        </p:spPr>
      </p:pic>
    </p:spTree>
    <p:extLst>
      <p:ext uri="{BB962C8B-B14F-4D97-AF65-F5344CB8AC3E}">
        <p14:creationId xmlns:p14="http://schemas.microsoft.com/office/powerpoint/2010/main" val="584599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Rectangle 46">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dirty="0"/>
              <a:t>Digital Competence Wheel: The Report</a:t>
            </a:r>
          </a:p>
        </p:txBody>
      </p:sp>
      <p:sp>
        <p:nvSpPr>
          <p:cNvPr id="51" name="Rectangle 5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96759FD-540B-491E-9CBA-F84444BD47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7274081" y="2259160"/>
            <a:ext cx="4227377" cy="4206240"/>
          </a:xfrm>
          <a:prstGeom prst="rect">
            <a:avLst/>
          </a:prstGeom>
        </p:spPr>
      </p:pic>
      <p:pic>
        <p:nvPicPr>
          <p:cNvPr id="4" name="Picture 3" descr="Chart, radar chart&#10;&#10;Description automatically generated">
            <a:extLst>
              <a:ext uri="{FF2B5EF4-FFF2-40B4-BE49-F238E27FC236}">
                <a16:creationId xmlns:a16="http://schemas.microsoft.com/office/drawing/2014/main" id="{2D586A62-A721-44A1-A990-F657000E4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74" y="2259160"/>
            <a:ext cx="6252866" cy="4095626"/>
          </a:xfrm>
          <a:prstGeom prst="rect">
            <a:avLst/>
          </a:prstGeom>
        </p:spPr>
      </p:pic>
    </p:spTree>
    <p:extLst>
      <p:ext uri="{BB962C8B-B14F-4D97-AF65-F5344CB8AC3E}">
        <p14:creationId xmlns:p14="http://schemas.microsoft.com/office/powerpoint/2010/main" val="4172769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C7F196-EA81-4988-A7C9-6A12453F847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What to expect</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EEB0F826-DE6E-419A-A8E3-B11A07C3D8B9}"/>
              </a:ext>
            </a:extLst>
          </p:cNvPr>
          <p:cNvPicPr>
            <a:picLocks noGrp="1" noChangeAspect="1"/>
          </p:cNvPicPr>
          <p:nvPr>
            <p:ph idx="1"/>
          </p:nvPr>
        </p:nvPicPr>
        <p:blipFill>
          <a:blip r:embed="rId2"/>
          <a:stretch>
            <a:fillRect/>
          </a:stretch>
        </p:blipFill>
        <p:spPr>
          <a:xfrm>
            <a:off x="6846612" y="154056"/>
            <a:ext cx="3946305" cy="6549887"/>
          </a:xfrm>
          <a:prstGeom prst="rect">
            <a:avLst/>
          </a:prstGeom>
        </p:spPr>
      </p:pic>
      <p:sp>
        <p:nvSpPr>
          <p:cNvPr id="11" name="Title 1">
            <a:extLst>
              <a:ext uri="{FF2B5EF4-FFF2-40B4-BE49-F238E27FC236}">
                <a16:creationId xmlns:a16="http://schemas.microsoft.com/office/drawing/2014/main" id="{45F6C45C-0FFA-4DAE-8679-1D99BBE1C1EE}"/>
              </a:ext>
            </a:extLst>
          </p:cNvPr>
          <p:cNvSpPr txBox="1">
            <a:spLocks/>
          </p:cNvSpPr>
          <p:nvPr/>
        </p:nvSpPr>
        <p:spPr>
          <a:xfrm>
            <a:off x="462763" y="4565208"/>
            <a:ext cx="4023360" cy="8595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200" dirty="0"/>
              <a:t>7-star rating system</a:t>
            </a:r>
          </a:p>
        </p:txBody>
      </p:sp>
    </p:spTree>
    <p:extLst>
      <p:ext uri="{BB962C8B-B14F-4D97-AF65-F5344CB8AC3E}">
        <p14:creationId xmlns:p14="http://schemas.microsoft.com/office/powerpoint/2010/main" val="4072549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EB0F826-DE6E-419A-A8E3-B11A07C3D8B9}"/>
              </a:ext>
            </a:extLst>
          </p:cNvPr>
          <p:cNvPicPr>
            <a:picLocks noGrp="1" noChangeAspect="1"/>
          </p:cNvPicPr>
          <p:nvPr>
            <p:ph idx="1"/>
          </p:nvPr>
        </p:nvPicPr>
        <p:blipFill rotWithShape="1">
          <a:blip r:embed="rId2"/>
          <a:srcRect t="31519" b="41297"/>
          <a:stretch/>
        </p:blipFill>
        <p:spPr>
          <a:xfrm>
            <a:off x="4979322" y="514371"/>
            <a:ext cx="7231932" cy="3262975"/>
          </a:xfrm>
          <a:prstGeom prst="rect">
            <a:avLst/>
          </a:prstGeom>
          <a:solidFill>
            <a:schemeClr val="bg1"/>
          </a:solidFill>
        </p:spPr>
      </p:pic>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C7F196-EA81-4988-A7C9-6A12453F847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What to expect</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69A7C03-64D6-4BF2-A8DF-9A5BEBF80E2F}"/>
              </a:ext>
            </a:extLst>
          </p:cNvPr>
          <p:cNvSpPr txBox="1"/>
          <p:nvPr/>
        </p:nvSpPr>
        <p:spPr>
          <a:xfrm>
            <a:off x="4979322" y="2026621"/>
            <a:ext cx="1231670"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1. </a:t>
            </a:r>
            <a:br>
              <a:rPr lang="en-IE" sz="1200" dirty="0"/>
            </a:br>
            <a:r>
              <a:rPr lang="en-IE" sz="1200" dirty="0"/>
              <a:t>To a very </a:t>
            </a:r>
            <a:br>
              <a:rPr lang="en-IE" sz="1200" dirty="0"/>
            </a:br>
            <a:r>
              <a:rPr lang="en-IE" sz="1200" dirty="0"/>
              <a:t>small degree</a:t>
            </a:r>
          </a:p>
        </p:txBody>
      </p:sp>
      <p:sp>
        <p:nvSpPr>
          <p:cNvPr id="13" name="TextBox 12">
            <a:extLst>
              <a:ext uri="{FF2B5EF4-FFF2-40B4-BE49-F238E27FC236}">
                <a16:creationId xmlns:a16="http://schemas.microsoft.com/office/drawing/2014/main" id="{CB451665-A08F-4162-97F9-9BF708142F91}"/>
              </a:ext>
            </a:extLst>
          </p:cNvPr>
          <p:cNvSpPr txBox="1"/>
          <p:nvPr/>
        </p:nvSpPr>
        <p:spPr>
          <a:xfrm>
            <a:off x="5949502" y="3296046"/>
            <a:ext cx="1392921"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2.</a:t>
            </a:r>
            <a:r>
              <a:rPr lang="en-IE" sz="1200" dirty="0"/>
              <a:t> </a:t>
            </a:r>
            <a:br>
              <a:rPr lang="en-IE" sz="1200" dirty="0"/>
            </a:br>
            <a:r>
              <a:rPr lang="en-IE" sz="1200" dirty="0"/>
              <a:t>To a small degree</a:t>
            </a:r>
          </a:p>
        </p:txBody>
      </p:sp>
      <p:sp>
        <p:nvSpPr>
          <p:cNvPr id="15" name="TextBox 14">
            <a:extLst>
              <a:ext uri="{FF2B5EF4-FFF2-40B4-BE49-F238E27FC236}">
                <a16:creationId xmlns:a16="http://schemas.microsoft.com/office/drawing/2014/main" id="{541C5F2A-3753-4473-9071-DF8A1E945DA3}"/>
              </a:ext>
            </a:extLst>
          </p:cNvPr>
          <p:cNvSpPr txBox="1"/>
          <p:nvPr/>
        </p:nvSpPr>
        <p:spPr>
          <a:xfrm>
            <a:off x="6905272" y="2118954"/>
            <a:ext cx="1392921" cy="461665"/>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3.</a:t>
            </a:r>
            <a:r>
              <a:rPr lang="en-IE" sz="1200" dirty="0"/>
              <a:t> </a:t>
            </a:r>
            <a:br>
              <a:rPr lang="en-IE" sz="1200" dirty="0"/>
            </a:br>
            <a:r>
              <a:rPr lang="en-IE" sz="1200" dirty="0"/>
              <a:t>To a lesser extent</a:t>
            </a:r>
          </a:p>
        </p:txBody>
      </p:sp>
      <p:sp>
        <p:nvSpPr>
          <p:cNvPr id="17" name="TextBox 16">
            <a:extLst>
              <a:ext uri="{FF2B5EF4-FFF2-40B4-BE49-F238E27FC236}">
                <a16:creationId xmlns:a16="http://schemas.microsoft.com/office/drawing/2014/main" id="{40FB6AC4-098A-4A8A-A469-11A886015F46}"/>
              </a:ext>
            </a:extLst>
          </p:cNvPr>
          <p:cNvSpPr txBox="1"/>
          <p:nvPr/>
        </p:nvSpPr>
        <p:spPr>
          <a:xfrm>
            <a:off x="8251997" y="3388379"/>
            <a:ext cx="865087" cy="461665"/>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4. </a:t>
            </a:r>
            <a:r>
              <a:rPr lang="en-IE" sz="1200" dirty="0"/>
              <a:t>Partially</a:t>
            </a:r>
          </a:p>
        </p:txBody>
      </p:sp>
      <p:sp>
        <p:nvSpPr>
          <p:cNvPr id="19" name="TextBox 18">
            <a:extLst>
              <a:ext uri="{FF2B5EF4-FFF2-40B4-BE49-F238E27FC236}">
                <a16:creationId xmlns:a16="http://schemas.microsoft.com/office/drawing/2014/main" id="{604BF158-EDE8-46E3-BA03-C79F5E449962}"/>
              </a:ext>
            </a:extLst>
          </p:cNvPr>
          <p:cNvSpPr txBox="1"/>
          <p:nvPr/>
        </p:nvSpPr>
        <p:spPr>
          <a:xfrm>
            <a:off x="8992473" y="2026621"/>
            <a:ext cx="1231670"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5.</a:t>
            </a:r>
            <a:br>
              <a:rPr lang="en-IE" sz="1200" dirty="0"/>
            </a:br>
            <a:r>
              <a:rPr lang="en-IE" sz="1200" dirty="0"/>
              <a:t> To some extent</a:t>
            </a:r>
          </a:p>
        </p:txBody>
      </p:sp>
      <p:sp>
        <p:nvSpPr>
          <p:cNvPr id="21" name="TextBox 20">
            <a:extLst>
              <a:ext uri="{FF2B5EF4-FFF2-40B4-BE49-F238E27FC236}">
                <a16:creationId xmlns:a16="http://schemas.microsoft.com/office/drawing/2014/main" id="{6A40A39E-D222-40CD-B44C-9D672D6919E3}"/>
              </a:ext>
            </a:extLst>
          </p:cNvPr>
          <p:cNvSpPr txBox="1"/>
          <p:nvPr/>
        </p:nvSpPr>
        <p:spPr>
          <a:xfrm>
            <a:off x="9904436" y="3388379"/>
            <a:ext cx="1392921" cy="461665"/>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6. </a:t>
            </a:r>
            <a:br>
              <a:rPr lang="en-IE" sz="1200" dirty="0"/>
            </a:br>
            <a:r>
              <a:rPr lang="en-IE" sz="1200" dirty="0"/>
              <a:t>To a large extent</a:t>
            </a:r>
          </a:p>
        </p:txBody>
      </p:sp>
      <p:sp>
        <p:nvSpPr>
          <p:cNvPr id="23" name="TextBox 22">
            <a:extLst>
              <a:ext uri="{FF2B5EF4-FFF2-40B4-BE49-F238E27FC236}">
                <a16:creationId xmlns:a16="http://schemas.microsoft.com/office/drawing/2014/main" id="{E471177D-0458-4F29-91A0-5D31F28CFFDE}"/>
              </a:ext>
            </a:extLst>
          </p:cNvPr>
          <p:cNvSpPr txBox="1"/>
          <p:nvPr/>
        </p:nvSpPr>
        <p:spPr>
          <a:xfrm>
            <a:off x="10918424" y="2026621"/>
            <a:ext cx="1313106"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7. </a:t>
            </a:r>
            <a:br>
              <a:rPr lang="en-IE" sz="1200" dirty="0"/>
            </a:br>
            <a:r>
              <a:rPr lang="en-IE" sz="1200" dirty="0"/>
              <a:t>To a very large extent</a:t>
            </a:r>
          </a:p>
        </p:txBody>
      </p:sp>
      <p:sp>
        <p:nvSpPr>
          <p:cNvPr id="24" name="Title 1">
            <a:extLst>
              <a:ext uri="{FF2B5EF4-FFF2-40B4-BE49-F238E27FC236}">
                <a16:creationId xmlns:a16="http://schemas.microsoft.com/office/drawing/2014/main" id="{6C537162-0215-4944-B630-B3B239BD74FD}"/>
              </a:ext>
            </a:extLst>
          </p:cNvPr>
          <p:cNvSpPr txBox="1">
            <a:spLocks/>
          </p:cNvSpPr>
          <p:nvPr/>
        </p:nvSpPr>
        <p:spPr>
          <a:xfrm>
            <a:off x="462763" y="4565208"/>
            <a:ext cx="4023360" cy="8595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200" dirty="0"/>
              <a:t>7-star rating system</a:t>
            </a:r>
          </a:p>
        </p:txBody>
      </p:sp>
      <p:pic>
        <p:nvPicPr>
          <p:cNvPr id="25" name="Content Placeholder 4">
            <a:extLst>
              <a:ext uri="{FF2B5EF4-FFF2-40B4-BE49-F238E27FC236}">
                <a16:creationId xmlns:a16="http://schemas.microsoft.com/office/drawing/2014/main" id="{D6C72220-DEEC-4886-8B0A-C7B9D8AF2214}"/>
              </a:ext>
            </a:extLst>
          </p:cNvPr>
          <p:cNvPicPr>
            <a:picLocks noChangeAspect="1"/>
          </p:cNvPicPr>
          <p:nvPr/>
        </p:nvPicPr>
        <p:blipFill>
          <a:blip r:embed="rId3"/>
          <a:stretch>
            <a:fillRect/>
          </a:stretch>
        </p:blipFill>
        <p:spPr>
          <a:xfrm>
            <a:off x="5245199" y="4546920"/>
            <a:ext cx="6700177" cy="1021777"/>
          </a:xfrm>
          <a:prstGeom prst="rect">
            <a:avLst/>
          </a:prstGeom>
        </p:spPr>
      </p:pic>
      <p:sp>
        <p:nvSpPr>
          <p:cNvPr id="6" name="Left Bracket 5">
            <a:extLst>
              <a:ext uri="{FF2B5EF4-FFF2-40B4-BE49-F238E27FC236}">
                <a16:creationId xmlns:a16="http://schemas.microsoft.com/office/drawing/2014/main" id="{6E68A095-1EC4-4F22-BE99-857CE74362E2}"/>
              </a:ext>
            </a:extLst>
          </p:cNvPr>
          <p:cNvSpPr/>
          <p:nvPr/>
        </p:nvSpPr>
        <p:spPr>
          <a:xfrm rot="16200000">
            <a:off x="5955441" y="5249049"/>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6" name="Left Bracket 25">
            <a:extLst>
              <a:ext uri="{FF2B5EF4-FFF2-40B4-BE49-F238E27FC236}">
                <a16:creationId xmlns:a16="http://schemas.microsoft.com/office/drawing/2014/main" id="{521FB32C-175F-4330-8DA1-EA344C8E1930}"/>
              </a:ext>
            </a:extLst>
          </p:cNvPr>
          <p:cNvSpPr/>
          <p:nvPr/>
        </p:nvSpPr>
        <p:spPr>
          <a:xfrm rot="16200000">
            <a:off x="7704439" y="5249049"/>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7" name="Left Bracket 26">
            <a:extLst>
              <a:ext uri="{FF2B5EF4-FFF2-40B4-BE49-F238E27FC236}">
                <a16:creationId xmlns:a16="http://schemas.microsoft.com/office/drawing/2014/main" id="{F8169EAD-C6F4-40BB-B590-AD35E79639F6}"/>
              </a:ext>
            </a:extLst>
          </p:cNvPr>
          <p:cNvSpPr/>
          <p:nvPr/>
        </p:nvSpPr>
        <p:spPr>
          <a:xfrm rot="16200000">
            <a:off x="9334509" y="5249048"/>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8" name="Left Bracket 27">
            <a:extLst>
              <a:ext uri="{FF2B5EF4-FFF2-40B4-BE49-F238E27FC236}">
                <a16:creationId xmlns:a16="http://schemas.microsoft.com/office/drawing/2014/main" id="{FAFDB809-FC26-43DA-893D-750F8B46DCC3}"/>
              </a:ext>
            </a:extLst>
          </p:cNvPr>
          <p:cNvSpPr/>
          <p:nvPr/>
        </p:nvSpPr>
        <p:spPr>
          <a:xfrm rot="16200000">
            <a:off x="10964579" y="5249049"/>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9" name="TextBox 28">
            <a:extLst>
              <a:ext uri="{FF2B5EF4-FFF2-40B4-BE49-F238E27FC236}">
                <a16:creationId xmlns:a16="http://schemas.microsoft.com/office/drawing/2014/main" id="{9235C2BE-CC79-4755-B67B-3D1DCEA2A56B}"/>
              </a:ext>
            </a:extLst>
          </p:cNvPr>
          <p:cNvSpPr txBox="1"/>
          <p:nvPr/>
        </p:nvSpPr>
        <p:spPr>
          <a:xfrm>
            <a:off x="5433864" y="6171993"/>
            <a:ext cx="1324271" cy="338554"/>
          </a:xfrm>
          <a:prstGeom prst="rect">
            <a:avLst/>
          </a:prstGeom>
          <a:noFill/>
          <a:ln>
            <a:solidFill>
              <a:srgbClr val="005337"/>
            </a:solidFill>
          </a:ln>
        </p:spPr>
        <p:txBody>
          <a:bodyPr wrap="square" rtlCol="0">
            <a:spAutoFit/>
          </a:bodyPr>
          <a:lstStyle/>
          <a:p>
            <a:pPr algn="ctr"/>
            <a:r>
              <a:rPr lang="en-IE" sz="1600" dirty="0"/>
              <a:t>Foundation</a:t>
            </a:r>
          </a:p>
        </p:txBody>
      </p:sp>
      <p:sp>
        <p:nvSpPr>
          <p:cNvPr id="30" name="TextBox 29">
            <a:extLst>
              <a:ext uri="{FF2B5EF4-FFF2-40B4-BE49-F238E27FC236}">
                <a16:creationId xmlns:a16="http://schemas.microsoft.com/office/drawing/2014/main" id="{1F747D5E-BFA6-4A79-A3E9-E59B6085AEA0}"/>
              </a:ext>
            </a:extLst>
          </p:cNvPr>
          <p:cNvSpPr txBox="1"/>
          <p:nvPr/>
        </p:nvSpPr>
        <p:spPr>
          <a:xfrm>
            <a:off x="7128280" y="6178461"/>
            <a:ext cx="1378854" cy="338554"/>
          </a:xfrm>
          <a:prstGeom prst="rect">
            <a:avLst/>
          </a:prstGeom>
          <a:noFill/>
          <a:ln>
            <a:solidFill>
              <a:srgbClr val="005337"/>
            </a:solidFill>
          </a:ln>
        </p:spPr>
        <p:txBody>
          <a:bodyPr wrap="square" rtlCol="0">
            <a:spAutoFit/>
          </a:bodyPr>
          <a:lstStyle/>
          <a:p>
            <a:pPr algn="ctr"/>
            <a:r>
              <a:rPr lang="en-IE" sz="1600" dirty="0"/>
              <a:t>Intermediate</a:t>
            </a:r>
          </a:p>
        </p:txBody>
      </p:sp>
      <p:sp>
        <p:nvSpPr>
          <p:cNvPr id="31" name="TextBox 30">
            <a:extLst>
              <a:ext uri="{FF2B5EF4-FFF2-40B4-BE49-F238E27FC236}">
                <a16:creationId xmlns:a16="http://schemas.microsoft.com/office/drawing/2014/main" id="{36CB2CD7-065E-42C8-95E2-B07400DC94E1}"/>
              </a:ext>
            </a:extLst>
          </p:cNvPr>
          <p:cNvSpPr txBox="1"/>
          <p:nvPr/>
        </p:nvSpPr>
        <p:spPr>
          <a:xfrm>
            <a:off x="8839431" y="6184929"/>
            <a:ext cx="1324271" cy="338554"/>
          </a:xfrm>
          <a:prstGeom prst="rect">
            <a:avLst/>
          </a:prstGeom>
          <a:noFill/>
          <a:ln>
            <a:solidFill>
              <a:srgbClr val="005337"/>
            </a:solidFill>
          </a:ln>
        </p:spPr>
        <p:txBody>
          <a:bodyPr wrap="square" rtlCol="0">
            <a:spAutoFit/>
          </a:bodyPr>
          <a:lstStyle/>
          <a:p>
            <a:pPr algn="ctr"/>
            <a:r>
              <a:rPr lang="en-IE" sz="1600" dirty="0"/>
              <a:t>Advanced</a:t>
            </a:r>
          </a:p>
        </p:txBody>
      </p:sp>
      <p:sp>
        <p:nvSpPr>
          <p:cNvPr id="32" name="TextBox 31">
            <a:extLst>
              <a:ext uri="{FF2B5EF4-FFF2-40B4-BE49-F238E27FC236}">
                <a16:creationId xmlns:a16="http://schemas.microsoft.com/office/drawing/2014/main" id="{3F07E9B0-A35A-44DF-B5F0-2FFAE3E63626}"/>
              </a:ext>
            </a:extLst>
          </p:cNvPr>
          <p:cNvSpPr txBox="1"/>
          <p:nvPr/>
        </p:nvSpPr>
        <p:spPr>
          <a:xfrm>
            <a:off x="10533846" y="6184929"/>
            <a:ext cx="1324271" cy="584775"/>
          </a:xfrm>
          <a:prstGeom prst="rect">
            <a:avLst/>
          </a:prstGeom>
          <a:noFill/>
          <a:ln>
            <a:solidFill>
              <a:srgbClr val="005337"/>
            </a:solidFill>
          </a:ln>
        </p:spPr>
        <p:txBody>
          <a:bodyPr wrap="square" rtlCol="0">
            <a:spAutoFit/>
          </a:bodyPr>
          <a:lstStyle/>
          <a:p>
            <a:pPr algn="ctr"/>
            <a:r>
              <a:rPr lang="en-IE" sz="1600" dirty="0"/>
              <a:t>Highly specialised</a:t>
            </a:r>
          </a:p>
        </p:txBody>
      </p:sp>
    </p:spTree>
    <p:extLst>
      <p:ext uri="{BB962C8B-B14F-4D97-AF65-F5344CB8AC3E}">
        <p14:creationId xmlns:p14="http://schemas.microsoft.com/office/powerpoint/2010/main" val="11332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17" grpId="0" animBg="1"/>
      <p:bldP spid="19" grpId="0" animBg="1"/>
      <p:bldP spid="21" grpId="0" animBg="1"/>
      <p:bldP spid="23" grpId="0" animBg="1"/>
      <p:bldP spid="6" grpId="0" animBg="1"/>
      <p:bldP spid="26" grpId="0" animBg="1"/>
      <p:bldP spid="27" grpId="0" animBg="1"/>
      <p:bldP spid="28" grpId="0" animBg="1"/>
      <p:bldP spid="29" grpId="0" animBg="1"/>
      <p:bldP spid="30" grpId="0" animBg="1"/>
      <p:bldP spid="3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dirty="0">
                <a:solidFill>
                  <a:srgbClr val="01A858"/>
                </a:solidFill>
                <a:hlinkClick r:id="rId2">
                  <a:extLst>
                    <a:ext uri="{A12FA001-AC4F-418D-AE19-62706E023703}">
                      <ahyp:hlinkClr xmlns:ahyp="http://schemas.microsoft.com/office/drawing/2018/hyperlinkcolor" val="tx"/>
                    </a:ext>
                  </a:extLst>
                </a:hlinkClick>
              </a:rPr>
              <a:t>MyDigiSkills.eu</a:t>
            </a:r>
            <a:endParaRPr lang="en-US" sz="4100" dirty="0">
              <a:solidFill>
                <a:srgbClr val="01A858"/>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AF5CBD8-5CAD-4C7D-BF88-B7715A57B0B0}"/>
              </a:ext>
            </a:extLst>
          </p:cNvPr>
          <p:cNvPicPr>
            <a:picLocks noGrp="1" noChangeAspect="1"/>
          </p:cNvPicPr>
          <p:nvPr>
            <p:ph idx="1"/>
          </p:nvPr>
        </p:nvPicPr>
        <p:blipFill>
          <a:blip r:embed="rId3"/>
          <a:stretch>
            <a:fillRect/>
          </a:stretch>
        </p:blipFill>
        <p:spPr>
          <a:xfrm>
            <a:off x="5131206" y="771988"/>
            <a:ext cx="6888635" cy="5373135"/>
          </a:xfrm>
          <a:prstGeom prst="rect">
            <a:avLst/>
          </a:prstGeom>
        </p:spPr>
      </p:pic>
    </p:spTree>
    <p:extLst>
      <p:ext uri="{BB962C8B-B14F-4D97-AF65-F5344CB8AC3E}">
        <p14:creationId xmlns:p14="http://schemas.microsoft.com/office/powerpoint/2010/main" val="2748510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222069" y="1122363"/>
            <a:ext cx="4726818" cy="3204134"/>
          </a:xfrm>
        </p:spPr>
        <p:txBody>
          <a:bodyPr vert="horz" lIns="91440" tIns="45720" rIns="91440" bIns="45720" rtlCol="0" anchor="b">
            <a:normAutofit/>
          </a:bodyPr>
          <a:lstStyle/>
          <a:p>
            <a:r>
              <a:rPr lang="en-US" sz="4800" dirty="0"/>
              <a:t>MyDigiSkills.eu: The Report</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Graphical user interface, text, application&#10;&#10;Description automatically generated">
            <a:extLst>
              <a:ext uri="{FF2B5EF4-FFF2-40B4-BE49-F238E27FC236}">
                <a16:creationId xmlns:a16="http://schemas.microsoft.com/office/drawing/2014/main" id="{72F718FB-92AF-4CD2-B6EF-EDD3A27B2A10}"/>
              </a:ext>
            </a:extLst>
          </p:cNvPr>
          <p:cNvPicPr>
            <a:picLocks noGrp="1" noChangeAspect="1"/>
          </p:cNvPicPr>
          <p:nvPr>
            <p:ph idx="1"/>
          </p:nvPr>
        </p:nvPicPr>
        <p:blipFill rotWithShape="1">
          <a:blip r:embed="rId2"/>
          <a:srcRect l="1666"/>
          <a:stretch/>
        </p:blipFill>
        <p:spPr>
          <a:xfrm>
            <a:off x="5752075" y="0"/>
            <a:ext cx="5646897" cy="6836388"/>
          </a:xfrm>
          <a:prstGeom prst="rect">
            <a:avLst/>
          </a:prstGeom>
        </p:spPr>
      </p:pic>
    </p:spTree>
    <p:extLst>
      <p:ext uri="{BB962C8B-B14F-4D97-AF65-F5344CB8AC3E}">
        <p14:creationId xmlns:p14="http://schemas.microsoft.com/office/powerpoint/2010/main" val="1399142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a:xfrm>
            <a:off x="411480" y="1147555"/>
            <a:ext cx="4443154" cy="1087819"/>
          </a:xfrm>
        </p:spPr>
        <p:txBody>
          <a:bodyPr anchor="b">
            <a:normAutofit fontScale="90000"/>
          </a:bodyPr>
          <a:lstStyle/>
          <a:p>
            <a:r>
              <a:rPr lang="en-IE" sz="3600" dirty="0"/>
              <a:t>Similar digital skill </a:t>
            </a:r>
            <a:br>
              <a:rPr lang="en-IE" sz="3600" dirty="0"/>
            </a:br>
            <a:r>
              <a:rPr lang="en-IE" sz="3600" dirty="0"/>
              <a:t>self-assessment resource</a:t>
            </a:r>
          </a:p>
        </p:txBody>
      </p:sp>
      <p:sp>
        <p:nvSpPr>
          <p:cNvPr id="28" name="Rectangle 2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a:xfrm>
            <a:off x="411480" y="2684095"/>
            <a:ext cx="4443154" cy="3492868"/>
          </a:xfrm>
        </p:spPr>
        <p:txBody>
          <a:bodyPr>
            <a:normAutofit/>
          </a:bodyPr>
          <a:lstStyle/>
          <a:p>
            <a:r>
              <a:rPr lang="en-IE" sz="2400" dirty="0" err="1">
                <a:solidFill>
                  <a:srgbClr val="01A858"/>
                </a:solidFill>
                <a:hlinkClick r:id="rId2">
                  <a:extLst>
                    <a:ext uri="{A12FA001-AC4F-418D-AE19-62706E023703}">
                      <ahyp:hlinkClr xmlns:ahyp="http://schemas.microsoft.com/office/drawing/2018/hyperlinkcolor" val="tx"/>
                    </a:ext>
                  </a:extLst>
                </a:hlinkClick>
              </a:rPr>
              <a:t>Europass</a:t>
            </a:r>
            <a:r>
              <a:rPr lang="en-IE" sz="2400" dirty="0">
                <a:solidFill>
                  <a:srgbClr val="01A858"/>
                </a:solidFill>
                <a:hlinkClick r:id="rId2">
                  <a:extLst>
                    <a:ext uri="{A12FA001-AC4F-418D-AE19-62706E023703}">
                      <ahyp:hlinkClr xmlns:ahyp="http://schemas.microsoft.com/office/drawing/2018/hyperlinkcolor" val="tx"/>
                    </a:ext>
                  </a:extLst>
                </a:hlinkClick>
              </a:rPr>
              <a:t> Digital Skills Test</a:t>
            </a:r>
            <a:endParaRPr lang="en-IE" sz="2400" dirty="0">
              <a:solidFill>
                <a:srgbClr val="01A858"/>
              </a:solidFill>
            </a:endParaRPr>
          </a:p>
        </p:txBody>
      </p:sp>
      <p:pic>
        <p:nvPicPr>
          <p:cNvPr id="6" name="Picture 5">
            <a:extLst>
              <a:ext uri="{FF2B5EF4-FFF2-40B4-BE49-F238E27FC236}">
                <a16:creationId xmlns:a16="http://schemas.microsoft.com/office/drawing/2014/main" id="{12DAB175-5E73-44B1-B240-8ABDEBE7E7FE}"/>
              </a:ext>
            </a:extLst>
          </p:cNvPr>
          <p:cNvPicPr>
            <a:picLocks noChangeAspect="1"/>
          </p:cNvPicPr>
          <p:nvPr/>
        </p:nvPicPr>
        <p:blipFill>
          <a:blip r:embed="rId3"/>
          <a:stretch>
            <a:fillRect/>
          </a:stretch>
        </p:blipFill>
        <p:spPr>
          <a:xfrm>
            <a:off x="5385816" y="1026417"/>
            <a:ext cx="6440424" cy="4749812"/>
          </a:xfrm>
          <a:prstGeom prst="rect">
            <a:avLst/>
          </a:prstGeom>
        </p:spPr>
      </p:pic>
    </p:spTree>
    <p:extLst>
      <p:ext uri="{BB962C8B-B14F-4D97-AF65-F5344CB8AC3E}">
        <p14:creationId xmlns:p14="http://schemas.microsoft.com/office/powerpoint/2010/main" val="580991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Freeform: Shape 3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477980" y="1122363"/>
            <a:ext cx="4318871" cy="3204134"/>
          </a:xfrm>
        </p:spPr>
        <p:txBody>
          <a:bodyPr vert="horz" lIns="91440" tIns="45720" rIns="91440" bIns="45720" rtlCol="0" anchor="b">
            <a:normAutofit/>
          </a:bodyPr>
          <a:lstStyle/>
          <a:p>
            <a:r>
              <a:rPr lang="en-US" sz="4800" dirty="0" err="1"/>
              <a:t>Europass</a:t>
            </a:r>
            <a:r>
              <a:rPr lang="en-US" sz="4800" dirty="0"/>
              <a:t>:</a:t>
            </a:r>
            <a:br>
              <a:rPr lang="en-US" sz="4800" dirty="0"/>
            </a:br>
            <a:r>
              <a:rPr lang="en-US" sz="4800" dirty="0"/>
              <a:t>The Report</a:t>
            </a: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96759FD-540B-491E-9CBA-F84444BD47A0}"/>
              </a:ext>
            </a:extLst>
          </p:cNvPr>
          <p:cNvPicPr>
            <a:picLocks noGrp="1" noChangeAspect="1"/>
          </p:cNvPicPr>
          <p:nvPr>
            <p:ph idx="1"/>
          </p:nvPr>
        </p:nvPicPr>
        <p:blipFill>
          <a:blip r:embed="rId2"/>
          <a:stretch>
            <a:fillRect/>
          </a:stretch>
        </p:blipFill>
        <p:spPr>
          <a:xfrm>
            <a:off x="5398189" y="166416"/>
            <a:ext cx="5905276" cy="6525168"/>
          </a:xfrm>
          <a:prstGeom prst="rect">
            <a:avLst/>
          </a:prstGeom>
        </p:spPr>
      </p:pic>
    </p:spTree>
    <p:extLst>
      <p:ext uri="{BB962C8B-B14F-4D97-AF65-F5344CB8AC3E}">
        <p14:creationId xmlns:p14="http://schemas.microsoft.com/office/powerpoint/2010/main" val="3374469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holding markers working at a whiteboard ">
            <a:extLst>
              <a:ext uri="{FF2B5EF4-FFF2-40B4-BE49-F238E27FC236}">
                <a16:creationId xmlns:a16="http://schemas.microsoft.com/office/drawing/2014/main" id="{4632ADE0-8E98-9F49-9726-7652C7F2F6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 t="23391" r="9059"/>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5DDD2-87C5-F449-A248-9B9A289AF2E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Activity</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57797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6A0E147-AFB5-4F21-9F12-3A588E0E80B2}"/>
              </a:ext>
            </a:extLst>
          </p:cNvPr>
          <p:cNvGraphicFramePr>
            <a:graphicFrameLocks noGrp="1"/>
          </p:cNvGraphicFramePr>
          <p:nvPr>
            <p:extLst>
              <p:ext uri="{D42A27DB-BD31-4B8C-83A1-F6EECF244321}">
                <p14:modId xmlns:p14="http://schemas.microsoft.com/office/powerpoint/2010/main" val="4140956790"/>
              </p:ext>
            </p:extLst>
          </p:nvPr>
        </p:nvGraphicFramePr>
        <p:xfrm>
          <a:off x="1366063" y="2306323"/>
          <a:ext cx="9459873" cy="2987812"/>
        </p:xfrm>
        <a:graphic>
          <a:graphicData uri="http://schemas.openxmlformats.org/drawingml/2006/table">
            <a:tbl>
              <a:tblPr/>
              <a:tblGrid>
                <a:gridCol w="1484145">
                  <a:extLst>
                    <a:ext uri="{9D8B030D-6E8A-4147-A177-3AD203B41FA5}">
                      <a16:colId xmlns:a16="http://schemas.microsoft.com/office/drawing/2014/main" val="4126861196"/>
                    </a:ext>
                  </a:extLst>
                </a:gridCol>
                <a:gridCol w="7975728">
                  <a:extLst>
                    <a:ext uri="{9D8B030D-6E8A-4147-A177-3AD203B41FA5}">
                      <a16:colId xmlns:a16="http://schemas.microsoft.com/office/drawing/2014/main" val="1818838294"/>
                    </a:ext>
                  </a:extLst>
                </a:gridCol>
              </a:tblGrid>
              <a:tr h="1773594">
                <a:tc>
                  <a:txBody>
                    <a:bodyPr/>
                    <a:lstStyle/>
                    <a:p>
                      <a:pPr algn="l" rtl="0" fontAlgn="auto"/>
                      <a:r>
                        <a:rPr lang="en-US" sz="1600" b="0" i="0" u="none" strike="noStrike" dirty="0">
                          <a:solidFill>
                            <a:srgbClr val="000000"/>
                          </a:solidFill>
                          <a:effectLst/>
                          <a:latin typeface="+mn-lt"/>
                        </a:rPr>
                        <a:t>​</a:t>
                      </a:r>
                    </a:p>
                  </a:txBody>
                  <a:tcPr marL="61732" marR="61732" marT="30866" marB="30866">
                    <a:lnL w="8801" cap="flat" cmpd="sng" algn="ctr">
                      <a:noFill/>
                      <a:prstDash val="solid"/>
                      <a:round/>
                      <a:headEnd type="none" w="med" len="med"/>
                      <a:tailEnd type="none" w="med" len="med"/>
                    </a:lnL>
                    <a:lnR w="8801" cap="flat" cmpd="sng" algn="ctr">
                      <a:noFill/>
                      <a:prstDash val="solid"/>
                      <a:round/>
                      <a:headEnd type="none" w="med" len="med"/>
                      <a:tailEnd type="none" w="med" len="med"/>
                    </a:lnR>
                    <a:lnT w="8801" cap="flat" cmpd="sng" algn="ctr">
                      <a:noFill/>
                      <a:prstDash val="solid"/>
                      <a:round/>
                      <a:headEnd type="none" w="med" len="med"/>
                      <a:tailEnd type="none" w="med" len="med"/>
                    </a:lnT>
                    <a:lnB w="8801"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IE" sz="2400" b="0" i="0" u="none" strike="noStrike" kern="1200" dirty="0">
                          <a:solidFill>
                            <a:srgbClr val="000000"/>
                          </a:solidFill>
                          <a:effectLst/>
                          <a:latin typeface="+mn-lt"/>
                          <a:ea typeface="+mn-ea"/>
                          <a:cs typeface="+mn-cs"/>
                        </a:rPr>
                        <a:t>David Moloney</a:t>
                      </a:r>
                      <a:br>
                        <a:rPr lang="en-IE" sz="2400" b="0" i="0" u="none" strike="noStrike" kern="1200" dirty="0">
                          <a:solidFill>
                            <a:srgbClr val="000000"/>
                          </a:solidFill>
                          <a:effectLst/>
                          <a:latin typeface="+mn-lt"/>
                          <a:ea typeface="+mn-ea"/>
                          <a:cs typeface="+mn-cs"/>
                        </a:rPr>
                      </a:br>
                      <a:endParaRPr lang="en-IE" sz="2400" b="0" i="0" u="none" strike="noStrike" kern="1200" dirty="0">
                        <a:solidFill>
                          <a:srgbClr val="000000"/>
                        </a:solidFill>
                        <a:effectLst/>
                        <a:latin typeface="+mn-lt"/>
                        <a:ea typeface="+mn-ea"/>
                        <a:cs typeface="+mn-cs"/>
                      </a:endParaRPr>
                    </a:p>
                    <a:p>
                      <a:pPr algn="l" rtl="0" fontAlgn="base"/>
                      <a:r>
                        <a:rPr lang="en-IE" sz="2400" b="0" i="0" u="none" strike="noStrike" kern="1200" dirty="0">
                          <a:solidFill>
                            <a:srgbClr val="000000"/>
                          </a:solidFill>
                          <a:effectLst/>
                          <a:latin typeface="+mn-lt"/>
                          <a:ea typeface="+mn-ea"/>
                          <a:cs typeface="+mn-cs"/>
                        </a:rPr>
                        <a:t>UL Project Lead, Irish Universities Association Enhancing Digital Teaching and Learning project</a:t>
                      </a:r>
                      <a:br>
                        <a:rPr lang="en-IE" sz="2400" b="0" i="0" u="none" strike="noStrike" kern="1200" dirty="0">
                          <a:solidFill>
                            <a:srgbClr val="000000"/>
                          </a:solidFill>
                          <a:effectLst/>
                          <a:latin typeface="+mn-lt"/>
                          <a:ea typeface="+mn-ea"/>
                          <a:cs typeface="+mn-cs"/>
                        </a:rPr>
                      </a:br>
                      <a:endParaRPr lang="en-IE" sz="2400" b="0" i="0" u="none" strike="noStrike" kern="1200" dirty="0">
                        <a:solidFill>
                          <a:srgbClr val="000000"/>
                        </a:solidFill>
                        <a:effectLst/>
                        <a:latin typeface="+mn-lt"/>
                        <a:ea typeface="+mn-ea"/>
                        <a:cs typeface="+mn-cs"/>
                      </a:endParaRPr>
                    </a:p>
                    <a:p>
                      <a:pPr algn="l" rtl="0" fontAlgn="base"/>
                      <a:r>
                        <a:rPr lang="en-IE" sz="2400" b="0" i="0" u="none" strike="noStrike" kern="1200" dirty="0">
                          <a:solidFill>
                            <a:srgbClr val="000000"/>
                          </a:solidFill>
                          <a:effectLst/>
                          <a:latin typeface="+mn-lt"/>
                          <a:ea typeface="+mn-ea"/>
                          <a:cs typeface="+mn-cs"/>
                        </a:rPr>
                        <a:t>Centre for Transformative Learning, UL</a:t>
                      </a:r>
                      <a:endParaRPr lang="en-IE" sz="2400" b="0" i="0" kern="1200" dirty="0">
                        <a:solidFill>
                          <a:srgbClr val="000000"/>
                        </a:solidFill>
                        <a:effectLst/>
                        <a:latin typeface="+mn-lt"/>
                        <a:ea typeface="+mn-ea"/>
                        <a:cs typeface="+mn-cs"/>
                      </a:endParaRPr>
                    </a:p>
                    <a:p>
                      <a:pPr algn="l" rtl="0" fontAlgn="base"/>
                      <a:endParaRPr lang="en-IE" sz="2400" b="0" i="0" dirty="0">
                        <a:solidFill>
                          <a:srgbClr val="000000"/>
                        </a:solidFill>
                        <a:effectLst/>
                        <a:latin typeface="Calibri" panose="020F0502020204030204" pitchFamily="34" charset="0"/>
                      </a:endParaRPr>
                    </a:p>
                    <a:p>
                      <a:pPr algn="l" rtl="0" fontAlgn="base"/>
                      <a:endParaRPr lang="en-IE" sz="2400" b="0" i="0" dirty="0">
                        <a:solidFill>
                          <a:srgbClr val="000000"/>
                        </a:solidFill>
                        <a:effectLst/>
                        <a:latin typeface="Calibri" panose="020F0502020204030204" pitchFamily="34" charset="0"/>
                      </a:endParaRPr>
                    </a:p>
                  </a:txBody>
                  <a:tcPr marL="61732" marR="61732" marT="30866" marB="30866">
                    <a:lnL w="8801" cap="flat" cmpd="sng" algn="ctr">
                      <a:noFill/>
                      <a:prstDash val="solid"/>
                      <a:round/>
                      <a:headEnd type="none" w="med" len="med"/>
                      <a:tailEnd type="none" w="med" len="med"/>
                    </a:lnL>
                    <a:lnR w="8801" cap="flat" cmpd="sng" algn="ctr">
                      <a:noFill/>
                      <a:prstDash val="solid"/>
                      <a:round/>
                      <a:headEnd type="none" w="med" len="med"/>
                      <a:tailEnd type="none" w="med" len="med"/>
                    </a:lnR>
                    <a:lnT w="8801" cap="flat" cmpd="sng" algn="ctr">
                      <a:noFill/>
                      <a:prstDash val="solid"/>
                      <a:round/>
                      <a:headEnd type="none" w="med" len="med"/>
                      <a:tailEnd type="none" w="med" len="med"/>
                    </a:lnT>
                    <a:lnB w="8801"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6669219"/>
                  </a:ext>
                </a:extLst>
              </a:tr>
            </a:tbl>
          </a:graphicData>
        </a:graphic>
      </p:graphicFrame>
      <p:sp>
        <p:nvSpPr>
          <p:cNvPr id="3" name="Title 2">
            <a:extLst>
              <a:ext uri="{FF2B5EF4-FFF2-40B4-BE49-F238E27FC236}">
                <a16:creationId xmlns:a16="http://schemas.microsoft.com/office/drawing/2014/main" id="{7AEFDC56-8475-4CFC-98B3-0A3C4D8046C8}"/>
              </a:ext>
            </a:extLst>
          </p:cNvPr>
          <p:cNvSpPr>
            <a:spLocks noGrp="1"/>
          </p:cNvSpPr>
          <p:nvPr>
            <p:ph type="title"/>
          </p:nvPr>
        </p:nvSpPr>
        <p:spPr/>
        <p:txBody>
          <a:bodyPr/>
          <a:lstStyle/>
          <a:p>
            <a:r>
              <a:rPr lang="en-IE" dirty="0"/>
              <a:t>Who I am</a:t>
            </a:r>
          </a:p>
        </p:txBody>
      </p:sp>
      <p:pic>
        <p:nvPicPr>
          <p:cNvPr id="6" name="Picture 5" descr="A picture of the presenter.">
            <a:extLst>
              <a:ext uri="{FF2B5EF4-FFF2-40B4-BE49-F238E27FC236}">
                <a16:creationId xmlns:a16="http://schemas.microsoft.com/office/drawing/2014/main" id="{CE434F9D-5CDD-43D0-BF9F-0FAA77E60225}"/>
              </a:ext>
            </a:extLst>
          </p:cNvPr>
          <p:cNvPicPr>
            <a:picLocks noChangeAspect="1"/>
          </p:cNvPicPr>
          <p:nvPr/>
        </p:nvPicPr>
        <p:blipFill rotWithShape="1">
          <a:blip r:embed="rId3">
            <a:extLst>
              <a:ext uri="{28A0092B-C50C-407E-A947-70E740481C1C}">
                <a14:useLocalDpi xmlns:a14="http://schemas.microsoft.com/office/drawing/2010/main" val="0"/>
              </a:ext>
            </a:extLst>
          </a:blip>
          <a:srcRect t="23620" b="16190"/>
          <a:stretch/>
        </p:blipFill>
        <p:spPr>
          <a:xfrm>
            <a:off x="686793" y="2306323"/>
            <a:ext cx="2092873" cy="2799356"/>
          </a:xfrm>
          <a:prstGeom prst="rect">
            <a:avLst/>
          </a:prstGeom>
        </p:spPr>
      </p:pic>
    </p:spTree>
    <p:extLst>
      <p:ext uri="{BB962C8B-B14F-4D97-AF65-F5344CB8AC3E}">
        <p14:creationId xmlns:p14="http://schemas.microsoft.com/office/powerpoint/2010/main" val="3969172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BCB21-4E1D-4DD2-BE28-C5999DCC4EA9}"/>
              </a:ext>
            </a:extLst>
          </p:cNvPr>
          <p:cNvSpPr>
            <a:spLocks noGrp="1"/>
          </p:cNvSpPr>
          <p:nvPr>
            <p:ph type="title"/>
          </p:nvPr>
        </p:nvSpPr>
        <p:spPr>
          <a:xfrm>
            <a:off x="612648" y="1078992"/>
            <a:ext cx="6268770" cy="1536192"/>
          </a:xfrm>
        </p:spPr>
        <p:txBody>
          <a:bodyPr anchor="b">
            <a:normAutofit/>
          </a:bodyPr>
          <a:lstStyle/>
          <a:p>
            <a:r>
              <a:rPr lang="en-US" sz="4400"/>
              <a:t>Activity </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7D50DD-50D6-4153-94AB-350CE093CDD9}"/>
              </a:ext>
            </a:extLst>
          </p:cNvPr>
          <p:cNvSpPr>
            <a:spLocks noGrp="1"/>
          </p:cNvSpPr>
          <p:nvPr>
            <p:ph idx="1"/>
          </p:nvPr>
        </p:nvSpPr>
        <p:spPr>
          <a:xfrm>
            <a:off x="612648" y="3355848"/>
            <a:ext cx="6268770" cy="2825496"/>
          </a:xfrm>
        </p:spPr>
        <p:txBody>
          <a:bodyPr vert="horz" lIns="91440" tIns="45720" rIns="91440" bIns="45720" rtlCol="0" anchor="t">
            <a:normAutofit/>
          </a:bodyPr>
          <a:lstStyle/>
          <a:p>
            <a:r>
              <a:rPr lang="en-US" sz="2400" dirty="0"/>
              <a:t>Navigate to </a:t>
            </a:r>
            <a:r>
              <a:rPr lang="en-US" sz="2400" dirty="0">
                <a:solidFill>
                  <a:srgbClr val="01A858"/>
                </a:solidFill>
                <a:hlinkClick r:id="rId2">
                  <a:extLst>
                    <a:ext uri="{A12FA001-AC4F-418D-AE19-62706E023703}">
                      <ahyp:hlinkClr xmlns:ahyp="http://schemas.microsoft.com/office/drawing/2018/hyperlinkcolor" val="tx"/>
                    </a:ext>
                  </a:extLst>
                </a:hlinkClick>
              </a:rPr>
              <a:t>https://digital-competence.eu/dc/</a:t>
            </a:r>
            <a:r>
              <a:rPr lang="en-US" sz="2400" dirty="0">
                <a:solidFill>
                  <a:srgbClr val="01A858"/>
                </a:solidFill>
              </a:rPr>
              <a:t> </a:t>
            </a:r>
          </a:p>
          <a:p>
            <a:r>
              <a:rPr lang="en-US" sz="2400" dirty="0"/>
              <a:t>Click on Start</a:t>
            </a:r>
          </a:p>
          <a:p>
            <a:r>
              <a:rPr lang="en-US" sz="2400" dirty="0"/>
              <a:t>Answer questions</a:t>
            </a:r>
          </a:p>
          <a:p>
            <a:r>
              <a:rPr lang="en-US" sz="2400" dirty="0"/>
              <a:t>You have 20 minutes... </a:t>
            </a:r>
            <a:r>
              <a:rPr lang="en-IE" sz="2400" dirty="0"/>
              <a:t>⏱</a:t>
            </a:r>
            <a:endParaRPr lang="en-US" sz="2400" dirty="0"/>
          </a:p>
        </p:txBody>
      </p:sp>
      <p:pic>
        <p:nvPicPr>
          <p:cNvPr id="7" name="Graphic 6">
            <a:extLst>
              <a:ext uri="{FF2B5EF4-FFF2-40B4-BE49-F238E27FC236}">
                <a16:creationId xmlns:a16="http://schemas.microsoft.com/office/drawing/2014/main" id="{8428ACA1-87B9-41DA-A34B-F6FA032DA93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94066" y="1272395"/>
            <a:ext cx="4237686" cy="4237686"/>
          </a:xfrm>
          <a:prstGeom prst="rect">
            <a:avLst/>
          </a:prstGeom>
        </p:spPr>
      </p:pic>
    </p:spTree>
    <p:extLst>
      <p:ext uri="{BB962C8B-B14F-4D97-AF65-F5344CB8AC3E}">
        <p14:creationId xmlns:p14="http://schemas.microsoft.com/office/powerpoint/2010/main" val="1122585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Freeform: Shape 43">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2B9ACA-AD51-774C-A294-C5FDA8734BC9}"/>
              </a:ext>
            </a:extLst>
          </p:cNvPr>
          <p:cNvSpPr>
            <a:spLocks noGrp="1"/>
          </p:cNvSpPr>
          <p:nvPr>
            <p:ph type="title"/>
          </p:nvPr>
        </p:nvSpPr>
        <p:spPr>
          <a:xfrm>
            <a:off x="438913" y="859536"/>
            <a:ext cx="4832802" cy="1243584"/>
          </a:xfrm>
        </p:spPr>
        <p:txBody>
          <a:bodyPr vert="horz" lIns="91440" tIns="45720" rIns="91440" bIns="45720" rtlCol="0">
            <a:normAutofit/>
          </a:bodyPr>
          <a:lstStyle/>
          <a:p>
            <a:r>
              <a:rPr lang="en-US" sz="3400" dirty="0"/>
              <a:t>20 minutes</a:t>
            </a:r>
          </a:p>
        </p:txBody>
      </p:sp>
      <p:sp>
        <p:nvSpPr>
          <p:cNvPr id="48" name="Rectangle 47">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Stopwatch">
            <a:extLst>
              <a:ext uri="{FF2B5EF4-FFF2-40B4-BE49-F238E27FC236}">
                <a16:creationId xmlns:a16="http://schemas.microsoft.com/office/drawing/2014/main" id="{343AF7B4-8336-40A9-AB0B-98954114B026}"/>
              </a:ext>
            </a:extLst>
          </p:cNvPr>
          <p:cNvPicPr>
            <a:picLocks noGrp="1" noChangeAspect="1"/>
          </p:cNvPicPr>
          <p:nvPr>
            <p:ph idx="1"/>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1343" y="1737973"/>
            <a:ext cx="3819677" cy="3819677"/>
          </a:xfrm>
        </p:spPr>
      </p:pic>
    </p:spTree>
    <p:extLst>
      <p:ext uri="{BB962C8B-B14F-4D97-AF65-F5344CB8AC3E}">
        <p14:creationId xmlns:p14="http://schemas.microsoft.com/office/powerpoint/2010/main" val="2090964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hands holding an open book">
            <a:extLst>
              <a:ext uri="{FF2B5EF4-FFF2-40B4-BE49-F238E27FC236}">
                <a16:creationId xmlns:a16="http://schemas.microsoft.com/office/drawing/2014/main" id="{CEB4273F-6ECC-41F7-9FE1-E6170B178554}"/>
              </a:ext>
            </a:extLst>
          </p:cNvPr>
          <p:cNvPicPr>
            <a:picLocks noChangeAspect="1"/>
          </p:cNvPicPr>
          <p:nvPr/>
        </p:nvPicPr>
        <p:blipFill rotWithShape="1">
          <a:blip r:embed="rId2"/>
          <a:srcRect b="15730"/>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58CF10-EFC1-45D4-B01E-38BD1DA3534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Reading Your Report</a:t>
            </a:r>
          </a:p>
        </p:txBody>
      </p:sp>
    </p:spTree>
    <p:extLst>
      <p:ext uri="{BB962C8B-B14F-4D97-AF65-F5344CB8AC3E}">
        <p14:creationId xmlns:p14="http://schemas.microsoft.com/office/powerpoint/2010/main" val="3456668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7F98-B136-449C-8064-5313D7704903}"/>
              </a:ext>
            </a:extLst>
          </p:cNvPr>
          <p:cNvSpPr>
            <a:spLocks noGrp="1"/>
          </p:cNvSpPr>
          <p:nvPr>
            <p:ph type="title"/>
          </p:nvPr>
        </p:nvSpPr>
        <p:spPr/>
        <p:txBody>
          <a:bodyPr/>
          <a:lstStyle/>
          <a:p>
            <a:r>
              <a:rPr lang="en-IE" dirty="0"/>
              <a:t>Reflection</a:t>
            </a:r>
          </a:p>
        </p:txBody>
      </p:sp>
    </p:spTree>
    <p:extLst>
      <p:ext uri="{BB962C8B-B14F-4D97-AF65-F5344CB8AC3E}">
        <p14:creationId xmlns:p14="http://schemas.microsoft.com/office/powerpoint/2010/main" val="749804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C9DE3-1112-4491-9503-85E6979D1AE8}"/>
              </a:ext>
            </a:extLst>
          </p:cNvPr>
          <p:cNvSpPr>
            <a:spLocks noGrp="1"/>
          </p:cNvSpPr>
          <p:nvPr>
            <p:ph type="title"/>
          </p:nvPr>
        </p:nvSpPr>
        <p:spPr>
          <a:xfrm>
            <a:off x="841248" y="251312"/>
            <a:ext cx="10506456" cy="1010264"/>
          </a:xfrm>
        </p:spPr>
        <p:txBody>
          <a:bodyPr anchor="ctr">
            <a:normAutofit/>
          </a:bodyPr>
          <a:lstStyle/>
          <a:p>
            <a:r>
              <a:rPr lang="en-US" dirty="0"/>
              <a:t>Reflection</a:t>
            </a:r>
          </a:p>
        </p:txBody>
      </p:sp>
      <p:sp>
        <p:nvSpPr>
          <p:cNvPr id="12" name="Rectangle 11">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7DC6BCD-A27C-4571-9909-544DEFEBE180}"/>
              </a:ext>
            </a:extLst>
          </p:cNvPr>
          <p:cNvGraphicFramePr>
            <a:graphicFrameLocks noGrp="1"/>
          </p:cNvGraphicFramePr>
          <p:nvPr>
            <p:ph idx="1"/>
            <p:extLst>
              <p:ext uri="{D42A27DB-BD31-4B8C-83A1-F6EECF244321}">
                <p14:modId xmlns:p14="http://schemas.microsoft.com/office/powerpoint/2010/main" val="3189280186"/>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727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p:txBody>
          <a:bodyPr>
            <a:normAutofit/>
          </a:bodyPr>
          <a:lstStyle/>
          <a:p>
            <a:r>
              <a:rPr lang="en-US"/>
              <a:t>Recap &amp; Summary</a:t>
            </a:r>
            <a:endParaRPr lang="en-US" dirty="0"/>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p:txBody>
          <a:bodyPr>
            <a:normAutofit fontScale="92500"/>
          </a:bodyPr>
          <a:lstStyle/>
          <a:p>
            <a:r>
              <a:rPr lang="en-US" dirty="0"/>
              <a:t>Current context for Digital Skills Development in Europe</a:t>
            </a:r>
          </a:p>
          <a:p>
            <a:r>
              <a:rPr lang="en-US" dirty="0"/>
              <a:t>Introduction to the </a:t>
            </a:r>
            <a:r>
              <a:rPr lang="en-US" dirty="0" err="1"/>
              <a:t>DigComp</a:t>
            </a:r>
            <a:r>
              <a:rPr lang="en-US" dirty="0"/>
              <a:t> Framework for Citizens</a:t>
            </a:r>
          </a:p>
          <a:p>
            <a:r>
              <a:rPr lang="en-US" dirty="0"/>
              <a:t>Activity: Discover Your Competence and Skill Levels (~20mins)</a:t>
            </a:r>
          </a:p>
          <a:p>
            <a:r>
              <a:rPr lang="en-US" dirty="0"/>
              <a:t>Reflection</a:t>
            </a:r>
          </a:p>
          <a:p>
            <a:r>
              <a:rPr lang="en-US" dirty="0"/>
              <a:t>Recap &amp; Summary</a:t>
            </a:r>
          </a:p>
          <a:p>
            <a:r>
              <a:rPr lang="en-US" dirty="0"/>
              <a:t>Further Support &amp; Resources</a:t>
            </a:r>
          </a:p>
        </p:txBody>
      </p:sp>
    </p:spTree>
    <p:extLst>
      <p:ext uri="{BB962C8B-B14F-4D97-AF65-F5344CB8AC3E}">
        <p14:creationId xmlns:p14="http://schemas.microsoft.com/office/powerpoint/2010/main" val="146478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able, board, wooden&#10;&#10;Description automatically generated">
            <a:extLst>
              <a:ext uri="{FF2B5EF4-FFF2-40B4-BE49-F238E27FC236}">
                <a16:creationId xmlns:a16="http://schemas.microsoft.com/office/drawing/2014/main" id="{F98906D6-C052-4442-A657-CF3FA1E533D7}"/>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6391"/>
          <a:stretch/>
        </p:blipFill>
        <p:spPr>
          <a:xfrm>
            <a:off x="608220" y="7"/>
            <a:ext cx="10975573" cy="6857993"/>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207" y="5320142"/>
            <a:ext cx="10975586"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a:endParaRPr lang="en-US" sz="1215"/>
          </a:p>
        </p:txBody>
      </p:sp>
      <p:sp>
        <p:nvSpPr>
          <p:cNvPr id="2" name="Title 1">
            <a:extLst>
              <a:ext uri="{FF2B5EF4-FFF2-40B4-BE49-F238E27FC236}">
                <a16:creationId xmlns:a16="http://schemas.microsoft.com/office/drawing/2014/main" id="{CE0807E9-1887-45E2-A429-FDD16E034E4B}"/>
              </a:ext>
            </a:extLst>
          </p:cNvPr>
          <p:cNvSpPr>
            <a:spLocks noGrp="1"/>
          </p:cNvSpPr>
          <p:nvPr>
            <p:ph type="title"/>
          </p:nvPr>
        </p:nvSpPr>
        <p:spPr>
          <a:xfrm>
            <a:off x="1079814" y="5317240"/>
            <a:ext cx="10092394" cy="744836"/>
          </a:xfrm>
        </p:spPr>
        <p:txBody>
          <a:bodyPr vert="horz" lIns="61732" tIns="30866" rIns="61732" bIns="30866" rtlCol="0" anchor="ct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defTabSz="617311"/>
            <a:r>
              <a:rPr lang="en-US" sz="3600">
                <a:solidFill>
                  <a:srgbClr val="005337"/>
                </a:solidFill>
                <a:latin typeface="Avenir Next LT Pro" panose="020B0504020202020204" pitchFamily="34" charset="0"/>
              </a:rPr>
              <a:t>Where from here? </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07" y="5241983"/>
            <a:ext cx="10975586"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07" y="6134852"/>
            <a:ext cx="10975586"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0C56E7-25F7-40A4-9C3E-DF3C9C0450FE}"/>
              </a:ext>
            </a:extLst>
          </p:cNvPr>
          <p:cNvSpPr txBox="1"/>
          <p:nvPr/>
        </p:nvSpPr>
        <p:spPr>
          <a:xfrm>
            <a:off x="10026296" y="6722942"/>
            <a:ext cx="1557497" cy="237886"/>
          </a:xfrm>
          <a:prstGeom prst="rect">
            <a:avLst/>
          </a:prstGeom>
          <a:solidFill>
            <a:srgbClr val="000000"/>
          </a:solidFill>
        </p:spPr>
        <p:txBody>
          <a:bodyPr wrap="square" rtlCol="0">
            <a:sp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r">
              <a:spcAft>
                <a:spcPts val="405"/>
              </a:spcAft>
            </a:pPr>
            <a:r>
              <a:rPr lang="en-IE" sz="473">
                <a:solidFill>
                  <a:srgbClr val="FFFFFF"/>
                </a:solidFill>
                <a:hlinkClick r:id="rId3" tooltip="https://boffosocko.com/about/supporting/">
                  <a:extLst>
                    <a:ext uri="{A12FA001-AC4F-418D-AE19-62706E023703}">
                      <ahyp:hlinkClr xmlns:ahyp="http://schemas.microsoft.com/office/drawing/2018/hyperlinkcolor" val="tx"/>
                    </a:ext>
                  </a:extLst>
                </a:hlinkClick>
              </a:rPr>
              <a:t>This Photo</a:t>
            </a:r>
            <a:r>
              <a:rPr lang="en-IE" sz="473">
                <a:solidFill>
                  <a:srgbClr val="FFFFFF"/>
                </a:solidFill>
              </a:rPr>
              <a:t> by Unknown Author is licensed under </a:t>
            </a:r>
            <a:r>
              <a:rPr lang="en-IE" sz="473">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IE" sz="473">
              <a:solidFill>
                <a:srgbClr val="FFFFFF"/>
              </a:solidFill>
            </a:endParaRPr>
          </a:p>
        </p:txBody>
      </p:sp>
    </p:spTree>
    <p:extLst>
      <p:ext uri="{BB962C8B-B14F-4D97-AF65-F5344CB8AC3E}">
        <p14:creationId xmlns:p14="http://schemas.microsoft.com/office/powerpoint/2010/main" val="2015998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7EBE8-CA35-4E84-8B26-15DB82E03070}"/>
              </a:ext>
            </a:extLst>
          </p:cNvPr>
          <p:cNvSpPr>
            <a:spLocks noGrp="1"/>
          </p:cNvSpPr>
          <p:nvPr>
            <p:ph type="title"/>
          </p:nvPr>
        </p:nvSpPr>
        <p:spPr/>
        <p:txBody>
          <a:bodyPr/>
          <a:lstStyle/>
          <a:p>
            <a:r>
              <a:rPr lang="en-IE" dirty="0"/>
              <a:t>Similar Self-Assessment Tools </a:t>
            </a:r>
          </a:p>
        </p:txBody>
      </p:sp>
      <p:sp>
        <p:nvSpPr>
          <p:cNvPr id="6" name="Content Placeholder 5">
            <a:extLst>
              <a:ext uri="{FF2B5EF4-FFF2-40B4-BE49-F238E27FC236}">
                <a16:creationId xmlns:a16="http://schemas.microsoft.com/office/drawing/2014/main" id="{8F4FB535-C3AE-412D-9EFD-2EF9D4D5BAAF}"/>
              </a:ext>
            </a:extLst>
          </p:cNvPr>
          <p:cNvSpPr>
            <a:spLocks noGrp="1"/>
          </p:cNvSpPr>
          <p:nvPr>
            <p:ph idx="1"/>
          </p:nvPr>
        </p:nvSpPr>
        <p:spPr/>
        <p:txBody>
          <a:bodyPr/>
          <a:lstStyle/>
          <a:p>
            <a:r>
              <a:rPr lang="en-IE" sz="2800" dirty="0">
                <a:solidFill>
                  <a:srgbClr val="01A858"/>
                </a:solidFill>
                <a:hlinkClick r:id="rId2">
                  <a:extLst>
                    <a:ext uri="{A12FA001-AC4F-418D-AE19-62706E023703}">
                      <ahyp:hlinkClr xmlns:ahyp="http://schemas.microsoft.com/office/drawing/2018/hyperlinkcolor" val="tx"/>
                    </a:ext>
                  </a:extLst>
                </a:hlinkClick>
              </a:rPr>
              <a:t>The Digital Competence Wheel </a:t>
            </a:r>
            <a:r>
              <a:rPr lang="en-IE" sz="2800" dirty="0">
                <a:solidFill>
                  <a:srgbClr val="01A858"/>
                </a:solidFill>
              </a:rPr>
              <a:t>– Specific </a:t>
            </a:r>
            <a:r>
              <a:rPr lang="en-IE" sz="2800" dirty="0" err="1">
                <a:solidFill>
                  <a:srgbClr val="01A858"/>
                </a:solidFill>
              </a:rPr>
              <a:t>DigComp</a:t>
            </a:r>
            <a:r>
              <a:rPr lang="en-IE" sz="2800" dirty="0">
                <a:solidFill>
                  <a:srgbClr val="01A858"/>
                </a:solidFill>
              </a:rPr>
              <a:t> Edition</a:t>
            </a:r>
          </a:p>
          <a:p>
            <a:r>
              <a:rPr lang="en-US" sz="2800" dirty="0">
                <a:solidFill>
                  <a:srgbClr val="01A858"/>
                </a:solidFill>
                <a:hlinkClick r:id="rId3">
                  <a:extLst>
                    <a:ext uri="{A12FA001-AC4F-418D-AE19-62706E023703}">
                      <ahyp:hlinkClr xmlns:ahyp="http://schemas.microsoft.com/office/drawing/2018/hyperlinkcolor" val="tx"/>
                    </a:ext>
                  </a:extLst>
                </a:hlinkClick>
              </a:rPr>
              <a:t>MyDigiSkills.eu</a:t>
            </a:r>
            <a:endParaRPr lang="en-US" sz="2800" dirty="0">
              <a:solidFill>
                <a:srgbClr val="01A858"/>
              </a:solidFill>
            </a:endParaRPr>
          </a:p>
          <a:p>
            <a:r>
              <a:rPr lang="en-IE" sz="2800" dirty="0" err="1">
                <a:solidFill>
                  <a:srgbClr val="01A858"/>
                </a:solidFill>
                <a:hlinkClick r:id="rId4">
                  <a:extLst>
                    <a:ext uri="{A12FA001-AC4F-418D-AE19-62706E023703}">
                      <ahyp:hlinkClr xmlns:ahyp="http://schemas.microsoft.com/office/drawing/2018/hyperlinkcolor" val="tx"/>
                    </a:ext>
                  </a:extLst>
                </a:hlinkClick>
              </a:rPr>
              <a:t>Europass</a:t>
            </a:r>
            <a:r>
              <a:rPr lang="en-IE" sz="2800" dirty="0">
                <a:solidFill>
                  <a:srgbClr val="01A858"/>
                </a:solidFill>
                <a:hlinkClick r:id="rId4">
                  <a:extLst>
                    <a:ext uri="{A12FA001-AC4F-418D-AE19-62706E023703}">
                      <ahyp:hlinkClr xmlns:ahyp="http://schemas.microsoft.com/office/drawing/2018/hyperlinkcolor" val="tx"/>
                    </a:ext>
                  </a:extLst>
                </a:hlinkClick>
              </a:rPr>
              <a:t> Digital Skills Test</a:t>
            </a:r>
            <a:endParaRPr lang="en-IE" sz="2800" dirty="0">
              <a:solidFill>
                <a:srgbClr val="01A858"/>
              </a:solidFill>
            </a:endParaRPr>
          </a:p>
          <a:p>
            <a:endParaRPr lang="en-IE" dirty="0">
              <a:solidFill>
                <a:srgbClr val="01A858"/>
              </a:solidFill>
            </a:endParaRPr>
          </a:p>
          <a:p>
            <a:r>
              <a:rPr lang="en-IE" sz="2800" dirty="0"/>
              <a:t>Check out </a:t>
            </a:r>
            <a:r>
              <a:rPr lang="en-IE" sz="2800" dirty="0">
                <a:solidFill>
                  <a:srgbClr val="01A858"/>
                </a:solidFill>
                <a:hlinkClick r:id="rId5">
                  <a:extLst>
                    <a:ext uri="{A12FA001-AC4F-418D-AE19-62706E023703}">
                      <ahyp:hlinkClr xmlns:ahyp="http://schemas.microsoft.com/office/drawing/2018/hyperlinkcolor" val="tx"/>
                    </a:ext>
                  </a:extLst>
                </a:hlinkClick>
              </a:rPr>
              <a:t>the </a:t>
            </a:r>
            <a:r>
              <a:rPr lang="en-IE" sz="2800" dirty="0" err="1">
                <a:solidFill>
                  <a:srgbClr val="01A858"/>
                </a:solidFill>
                <a:hlinkClick r:id="rId5">
                  <a:extLst>
                    <a:ext uri="{A12FA001-AC4F-418D-AE19-62706E023703}">
                      <ahyp:hlinkClr xmlns:ahyp="http://schemas.microsoft.com/office/drawing/2018/hyperlinkcolor" val="tx"/>
                    </a:ext>
                  </a:extLst>
                </a:hlinkClick>
              </a:rPr>
              <a:t>DigComp</a:t>
            </a:r>
            <a:r>
              <a:rPr lang="en-IE" sz="2800" dirty="0">
                <a:solidFill>
                  <a:srgbClr val="01A858"/>
                </a:solidFill>
                <a:hlinkClick r:id="rId5">
                  <a:extLst>
                    <a:ext uri="{A12FA001-AC4F-418D-AE19-62706E023703}">
                      <ahyp:hlinkClr xmlns:ahyp="http://schemas.microsoft.com/office/drawing/2018/hyperlinkcolor" val="tx"/>
                    </a:ext>
                  </a:extLst>
                </a:hlinkClick>
              </a:rPr>
              <a:t> area of the </a:t>
            </a:r>
            <a:r>
              <a:rPr lang="en-IE" sz="2800" dirty="0" err="1">
                <a:solidFill>
                  <a:srgbClr val="01A858"/>
                </a:solidFill>
                <a:hlinkClick r:id="rId5">
                  <a:extLst>
                    <a:ext uri="{A12FA001-AC4F-418D-AE19-62706E023703}">
                      <ahyp:hlinkClr xmlns:ahyp="http://schemas.microsoft.com/office/drawing/2018/hyperlinkcolor" val="tx"/>
                    </a:ext>
                  </a:extLst>
                </a:hlinkClick>
              </a:rPr>
              <a:t>LevUL</a:t>
            </a:r>
            <a:r>
              <a:rPr lang="en-IE" sz="2800" dirty="0">
                <a:solidFill>
                  <a:srgbClr val="01A858"/>
                </a:solidFill>
                <a:hlinkClick r:id="rId5">
                  <a:extLst>
                    <a:ext uri="{A12FA001-AC4F-418D-AE19-62706E023703}">
                      <ahyp:hlinkClr xmlns:ahyp="http://schemas.microsoft.com/office/drawing/2018/hyperlinkcolor" val="tx"/>
                    </a:ext>
                  </a:extLst>
                </a:hlinkClick>
              </a:rPr>
              <a:t> Up website</a:t>
            </a:r>
            <a:endParaRPr lang="en-IE" dirty="0">
              <a:solidFill>
                <a:srgbClr val="01A858"/>
              </a:solidFill>
            </a:endParaRPr>
          </a:p>
        </p:txBody>
      </p:sp>
    </p:spTree>
    <p:extLst>
      <p:ext uri="{BB962C8B-B14F-4D97-AF65-F5344CB8AC3E}">
        <p14:creationId xmlns:p14="http://schemas.microsoft.com/office/powerpoint/2010/main" val="3426964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918-DD1F-054C-A4FB-2EAF57D39AD5}"/>
              </a:ext>
            </a:extLst>
          </p:cNvPr>
          <p:cNvSpPr>
            <a:spLocks noGrp="1"/>
          </p:cNvSpPr>
          <p:nvPr>
            <p:ph type="ctrTitle"/>
          </p:nvPr>
        </p:nvSpPr>
        <p:spPr/>
        <p:txBody>
          <a:bodyP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r>
              <a:rPr lang="en-US" sz="4000">
                <a:solidFill>
                  <a:srgbClr val="01A858"/>
                </a:solidFill>
              </a:rPr>
              <a:t>Thank you</a:t>
            </a:r>
          </a:p>
        </p:txBody>
      </p:sp>
    </p:spTree>
    <p:extLst>
      <p:ext uri="{BB962C8B-B14F-4D97-AF65-F5344CB8AC3E}">
        <p14:creationId xmlns:p14="http://schemas.microsoft.com/office/powerpoint/2010/main" val="1333967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5F2CFA00-1811-451C-A8B0-FABDB3EC9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871" y="1463410"/>
            <a:ext cx="3854945" cy="1551615"/>
          </a:xfrm>
          <a:prstGeom prst="rect">
            <a:avLst/>
          </a:prstGeom>
        </p:spPr>
      </p:pic>
      <p:pic>
        <p:nvPicPr>
          <p:cNvPr id="2" name="Picture 1">
            <a:extLst>
              <a:ext uri="{FF2B5EF4-FFF2-40B4-BE49-F238E27FC236}">
                <a16:creationId xmlns:a16="http://schemas.microsoft.com/office/drawing/2014/main" id="{7499E1DD-D788-4149-8670-9BA4103F8F2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7695872" y="3842975"/>
            <a:ext cx="3854945" cy="9757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686721C-434E-413B-82BB-1B2E4C40D5B5}"/>
              </a:ext>
            </a:extLst>
          </p:cNvPr>
          <p:cNvPicPr>
            <a:picLocks noChangeAspect="1"/>
          </p:cNvPicPr>
          <p:nvPr/>
        </p:nvPicPr>
        <p:blipFill>
          <a:blip r:embed="rId5" cstate="print">
            <a:extLst>
              <a:ext uri="{28A0092B-C50C-407E-A947-70E740481C1C}">
                <a14:useLocalDpi xmlns:a14="http://schemas.microsoft.com/office/drawing/2010/main" val="0"/>
              </a:ext>
            </a:extLst>
          </a:blip>
          <a:srcRect l="13605" r="13605"/>
          <a:stretch/>
        </p:blipFill>
        <p:spPr>
          <a:xfrm>
            <a:off x="836022" y="593298"/>
            <a:ext cx="6165669" cy="4764677"/>
          </a:xfrm>
          <a:prstGeom prst="rect">
            <a:avLst/>
          </a:prstGeom>
        </p:spPr>
      </p:pic>
    </p:spTree>
    <p:extLst>
      <p:ext uri="{BB962C8B-B14F-4D97-AF65-F5344CB8AC3E}">
        <p14:creationId xmlns:p14="http://schemas.microsoft.com/office/powerpoint/2010/main" val="216879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AC97D-7E29-C043-AF7C-BFF4431C6550}"/>
              </a:ext>
            </a:extLst>
          </p:cNvPr>
          <p:cNvSpPr>
            <a:spLocks noGrp="1"/>
          </p:cNvSpPr>
          <p:nvPr>
            <p:ph type="title"/>
          </p:nvPr>
        </p:nvSpPr>
        <p:spPr>
          <a:xfrm>
            <a:off x="612648" y="1078992"/>
            <a:ext cx="6268770" cy="924850"/>
          </a:xfrm>
        </p:spPr>
        <p:txBody>
          <a:bodyPr anchor="b">
            <a:normAutofit/>
          </a:bodyPr>
          <a:lstStyle/>
          <a:p>
            <a:r>
              <a:rPr lang="en-US" sz="5200" dirty="0"/>
              <a:t>Overview</a:t>
            </a:r>
          </a:p>
        </p:txBody>
      </p:sp>
      <p:sp>
        <p:nvSpPr>
          <p:cNvPr id="23" name="Rectangle 2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C4C6D73-1F54-7D44-BB28-ED3B28E8336E}"/>
              </a:ext>
            </a:extLst>
          </p:cNvPr>
          <p:cNvSpPr>
            <a:spLocks noGrp="1"/>
          </p:cNvSpPr>
          <p:nvPr>
            <p:ph idx="1"/>
          </p:nvPr>
        </p:nvSpPr>
        <p:spPr>
          <a:xfrm>
            <a:off x="612647" y="3355847"/>
            <a:ext cx="11104736" cy="3034503"/>
          </a:xfrm>
        </p:spPr>
        <p:txBody>
          <a:bodyPr>
            <a:normAutofit fontScale="92500" lnSpcReduction="20000"/>
          </a:bodyPr>
          <a:lstStyle/>
          <a:p>
            <a:r>
              <a:rPr lang="en-US" dirty="0"/>
              <a:t>Current context for Digital Skills Development in Europe</a:t>
            </a:r>
          </a:p>
          <a:p>
            <a:r>
              <a:rPr lang="en-US" dirty="0"/>
              <a:t>Introduction to the </a:t>
            </a:r>
            <a:r>
              <a:rPr lang="en-US" dirty="0" err="1"/>
              <a:t>DigComp</a:t>
            </a:r>
            <a:r>
              <a:rPr lang="en-US" dirty="0"/>
              <a:t> Framework for Citizens</a:t>
            </a:r>
          </a:p>
          <a:p>
            <a:r>
              <a:rPr lang="en-US" dirty="0"/>
              <a:t>Activity: Discover Your Competence and Skill Levels (~20mins)</a:t>
            </a:r>
          </a:p>
          <a:p>
            <a:r>
              <a:rPr lang="en-US" dirty="0"/>
              <a:t>Reflection</a:t>
            </a:r>
          </a:p>
          <a:p>
            <a:r>
              <a:rPr lang="en-US" dirty="0"/>
              <a:t>Recap &amp; Summary</a:t>
            </a:r>
          </a:p>
          <a:p>
            <a:r>
              <a:rPr lang="en-US" dirty="0"/>
              <a:t>Further Support &amp; Resources</a:t>
            </a:r>
          </a:p>
        </p:txBody>
      </p:sp>
    </p:spTree>
    <p:extLst>
      <p:ext uri="{BB962C8B-B14F-4D97-AF65-F5344CB8AC3E}">
        <p14:creationId xmlns:p14="http://schemas.microsoft.com/office/powerpoint/2010/main" val="1620345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05543-78A0-40FD-8F40-2B1F9059CB25}"/>
              </a:ext>
            </a:extLst>
          </p:cNvPr>
          <p:cNvSpPr>
            <a:spLocks noGrp="1"/>
          </p:cNvSpPr>
          <p:nvPr>
            <p:ph type="title"/>
          </p:nvPr>
        </p:nvSpPr>
        <p:spPr>
          <a:xfrm>
            <a:off x="621792" y="1161288"/>
            <a:ext cx="3602736" cy="4526280"/>
          </a:xfrm>
        </p:spPr>
        <p:txBody>
          <a:bodyPr>
            <a:normAutofit/>
          </a:bodyPr>
          <a:lstStyle/>
          <a:p>
            <a:r>
              <a:rPr lang="en-US" dirty="0"/>
              <a:t>Images</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A0452C-F946-4539-B7BB-3CEC2F28F760}"/>
              </a:ext>
            </a:extLst>
          </p:cNvPr>
          <p:cNvSpPr>
            <a:spLocks noGrp="1"/>
          </p:cNvSpPr>
          <p:nvPr>
            <p:ph idx="1"/>
          </p:nvPr>
        </p:nvSpPr>
        <p:spPr>
          <a:xfrm>
            <a:off x="5434149" y="932688"/>
            <a:ext cx="5916603" cy="4992624"/>
          </a:xfrm>
        </p:spPr>
        <p:txBody>
          <a:bodyPr vert="horz" lIns="91440" tIns="45720" rIns="91440" bIns="45720" rtlCol="0" anchor="ctr">
            <a:normAutofit/>
          </a:bodyPr>
          <a:lstStyle/>
          <a:p>
            <a:pPr marL="0" indent="0">
              <a:buNone/>
            </a:pPr>
            <a:r>
              <a:rPr lang="en-US" sz="2000" dirty="0" err="1">
                <a:solidFill>
                  <a:srgbClr val="01A858"/>
                </a:solidFill>
                <a:ea typeface="+mn-lt"/>
                <a:cs typeface="+mn-lt"/>
                <a:hlinkClick r:id="rId2">
                  <a:extLst>
                    <a:ext uri="{A12FA001-AC4F-418D-AE19-62706E023703}">
                      <ahyp:hlinkClr xmlns:ahyp="http://schemas.microsoft.com/office/drawing/2018/hyperlinkcolor" val="tx"/>
                    </a:ext>
                  </a:extLst>
                </a:hlinkClick>
              </a:rPr>
              <a:t>DigComp</a:t>
            </a:r>
            <a:r>
              <a:rPr lang="en-US" sz="2000" dirty="0">
                <a:solidFill>
                  <a:srgbClr val="01A858"/>
                </a:solidFill>
                <a:ea typeface="+mn-lt"/>
                <a:cs typeface="+mn-lt"/>
                <a:hlinkClick r:id="rId2">
                  <a:extLst>
                    <a:ext uri="{A12FA001-AC4F-418D-AE19-62706E023703}">
                      <ahyp:hlinkClr xmlns:ahyp="http://schemas.microsoft.com/office/drawing/2018/hyperlinkcolor" val="tx"/>
                    </a:ext>
                  </a:extLst>
                </a:hlinkClick>
              </a:rPr>
              <a:t> circular graphic</a:t>
            </a:r>
            <a:r>
              <a:rPr lang="en-US" sz="2000" dirty="0">
                <a:solidFill>
                  <a:srgbClr val="01A858"/>
                </a:solidFill>
                <a:ea typeface="+mn-lt"/>
                <a:cs typeface="+mn-lt"/>
              </a:rPr>
              <a:t> </a:t>
            </a:r>
            <a:r>
              <a:rPr lang="en-US" sz="2000" dirty="0">
                <a:ea typeface="+mn-lt"/>
                <a:cs typeface="+mn-lt"/>
              </a:rPr>
              <a:t>from njszt.hu</a:t>
            </a:r>
          </a:p>
          <a:p>
            <a:pPr marL="0" indent="0">
              <a:buNone/>
            </a:pPr>
            <a:r>
              <a:rPr lang="en-IE" sz="2000" dirty="0">
                <a:solidFill>
                  <a:srgbClr val="01A858"/>
                </a:solidFill>
                <a:ea typeface="+mn-lt"/>
                <a:cs typeface="+mn-lt"/>
                <a:hlinkClick r:id="rId3">
                  <a:extLst>
                    <a:ext uri="{A12FA001-AC4F-418D-AE19-62706E023703}">
                      <ahyp:hlinkClr xmlns:ahyp="http://schemas.microsoft.com/office/drawing/2018/hyperlinkcolor" val="tx"/>
                    </a:ext>
                  </a:extLst>
                </a:hlinkClick>
              </a:rPr>
              <a:t>Declaration on European Digital Rights and Principles</a:t>
            </a:r>
            <a:r>
              <a:rPr lang="en-IE" sz="2000" dirty="0">
                <a:solidFill>
                  <a:srgbClr val="01A858"/>
                </a:solidFill>
                <a:ea typeface="+mn-lt"/>
                <a:cs typeface="+mn-lt"/>
              </a:rPr>
              <a:t> Pyramid</a:t>
            </a:r>
          </a:p>
          <a:p>
            <a:pPr marL="0" indent="0">
              <a:buNone/>
            </a:pPr>
            <a:r>
              <a:rPr lang="en-IE" sz="2000" dirty="0">
                <a:solidFill>
                  <a:srgbClr val="01A858"/>
                </a:solidFill>
                <a:hlinkClick r:id="rId4">
                  <a:extLst>
                    <a:ext uri="{A12FA001-AC4F-418D-AE19-62706E023703}">
                      <ahyp:hlinkClr xmlns:ahyp="http://schemas.microsoft.com/office/drawing/2018/hyperlinkcolor" val="tx"/>
                    </a:ext>
                  </a:extLst>
                </a:hlinkClick>
              </a:rPr>
              <a:t>The Digital Competence Wheel</a:t>
            </a:r>
            <a:endParaRPr lang="en-IE" sz="2000" dirty="0">
              <a:solidFill>
                <a:srgbClr val="01A858"/>
              </a:solidFill>
            </a:endParaRPr>
          </a:p>
          <a:p>
            <a:pPr marL="0" indent="0">
              <a:buNone/>
            </a:pPr>
            <a:r>
              <a:rPr lang="en-US" sz="2000" dirty="0">
                <a:solidFill>
                  <a:srgbClr val="01A858"/>
                </a:solidFill>
                <a:hlinkClick r:id="rId5">
                  <a:extLst>
                    <a:ext uri="{A12FA001-AC4F-418D-AE19-62706E023703}">
                      <ahyp:hlinkClr xmlns:ahyp="http://schemas.microsoft.com/office/drawing/2018/hyperlinkcolor" val="tx"/>
                    </a:ext>
                  </a:extLst>
                </a:hlinkClick>
              </a:rPr>
              <a:t>MyDigiSkills.eu</a:t>
            </a:r>
            <a:endParaRPr lang="en-US" sz="2000" dirty="0">
              <a:solidFill>
                <a:srgbClr val="01A858"/>
              </a:solidFill>
            </a:endParaRPr>
          </a:p>
          <a:p>
            <a:pPr marL="0" indent="0">
              <a:buNone/>
            </a:pPr>
            <a:r>
              <a:rPr lang="en-IE" sz="2000" dirty="0" err="1">
                <a:solidFill>
                  <a:srgbClr val="01A858"/>
                </a:solidFill>
                <a:hlinkClick r:id="rId6">
                  <a:extLst>
                    <a:ext uri="{A12FA001-AC4F-418D-AE19-62706E023703}">
                      <ahyp:hlinkClr xmlns:ahyp="http://schemas.microsoft.com/office/drawing/2018/hyperlinkcolor" val="tx"/>
                    </a:ext>
                  </a:extLst>
                </a:hlinkClick>
              </a:rPr>
              <a:t>Europass</a:t>
            </a:r>
            <a:r>
              <a:rPr lang="en-IE" sz="2000" dirty="0">
                <a:solidFill>
                  <a:srgbClr val="01A858"/>
                </a:solidFill>
                <a:hlinkClick r:id="rId6">
                  <a:extLst>
                    <a:ext uri="{A12FA001-AC4F-418D-AE19-62706E023703}">
                      <ahyp:hlinkClr xmlns:ahyp="http://schemas.microsoft.com/office/drawing/2018/hyperlinkcolor" val="tx"/>
                    </a:ext>
                  </a:extLst>
                </a:hlinkClick>
              </a:rPr>
              <a:t> Digital Skills Test</a:t>
            </a:r>
            <a:endParaRPr lang="en-IE" sz="2000" dirty="0">
              <a:solidFill>
                <a:srgbClr val="01A858"/>
              </a:solidFill>
            </a:endParaRPr>
          </a:p>
        </p:txBody>
      </p:sp>
    </p:spTree>
    <p:extLst>
      <p:ext uri="{BB962C8B-B14F-4D97-AF65-F5344CB8AC3E}">
        <p14:creationId xmlns:p14="http://schemas.microsoft.com/office/powerpoint/2010/main" val="2382914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CBDE-045D-4DD0-B502-90FAB05872EE}"/>
              </a:ext>
            </a:extLst>
          </p:cNvPr>
          <p:cNvSpPr>
            <a:spLocks noGrp="1"/>
          </p:cNvSpPr>
          <p:nvPr>
            <p:ph type="title"/>
          </p:nvPr>
        </p:nvSpPr>
        <p:spPr/>
        <p:txBody>
          <a:bodyPr>
            <a:normAutofit/>
          </a:bodyPr>
          <a:lstStyle/>
          <a:p>
            <a:pPr algn="ctr"/>
            <a:r>
              <a:rPr lang="en-US" sz="3200" dirty="0"/>
              <a:t>This work is licensed under a </a:t>
            </a:r>
            <a:r>
              <a:rPr lang="en-US" sz="3200" dirty="0">
                <a:solidFill>
                  <a:srgbClr val="01A858"/>
                </a:solidFill>
                <a:hlinkClick r:id="rId2">
                  <a:extLst>
                    <a:ext uri="{A12FA001-AC4F-418D-AE19-62706E023703}">
                      <ahyp:hlinkClr xmlns:ahyp="http://schemas.microsoft.com/office/drawing/2018/hyperlinkcolor" val="tx"/>
                    </a:ext>
                  </a:extLst>
                </a:hlinkClick>
              </a:rPr>
              <a:t>Creative Commons Attribution-</a:t>
            </a:r>
            <a:r>
              <a:rPr lang="en-US" sz="3200" dirty="0" err="1">
                <a:solidFill>
                  <a:srgbClr val="01A858"/>
                </a:solidFill>
                <a:hlinkClick r:id="rId2">
                  <a:extLst>
                    <a:ext uri="{A12FA001-AC4F-418D-AE19-62706E023703}">
                      <ahyp:hlinkClr xmlns:ahyp="http://schemas.microsoft.com/office/drawing/2018/hyperlinkcolor" val="tx"/>
                    </a:ext>
                  </a:extLst>
                </a:hlinkClick>
              </a:rPr>
              <a:t>NonCommercial</a:t>
            </a:r>
            <a:r>
              <a:rPr lang="en-US" sz="3200" dirty="0">
                <a:solidFill>
                  <a:srgbClr val="01A858"/>
                </a:solidFill>
                <a:hlinkClick r:id="rId2">
                  <a:extLst>
                    <a:ext uri="{A12FA001-AC4F-418D-AE19-62706E023703}">
                      <ahyp:hlinkClr xmlns:ahyp="http://schemas.microsoft.com/office/drawing/2018/hyperlinkcolor" val="tx"/>
                    </a:ext>
                  </a:extLst>
                </a:hlinkClick>
              </a:rPr>
              <a:t> 4.0 International (CC BY-NC 4.0)</a:t>
            </a:r>
            <a:r>
              <a:rPr lang="en-US" sz="3200" dirty="0">
                <a:solidFill>
                  <a:srgbClr val="01A858"/>
                </a:solidFill>
              </a:rPr>
              <a:t> </a:t>
            </a:r>
            <a:endParaRPr lang="en-US" dirty="0">
              <a:solidFill>
                <a:srgbClr val="01A858"/>
              </a:solidFill>
            </a:endParaRPr>
          </a:p>
          <a:p>
            <a:endParaRPr lang="en-US" dirty="0"/>
          </a:p>
        </p:txBody>
      </p:sp>
      <p:pic>
        <p:nvPicPr>
          <p:cNvPr id="3" name="Picture 3">
            <a:extLst>
              <a:ext uri="{FF2B5EF4-FFF2-40B4-BE49-F238E27FC236}">
                <a16:creationId xmlns:a16="http://schemas.microsoft.com/office/drawing/2014/main" id="{0AB1AFA4-3059-4FBA-873E-8589D7322021}"/>
              </a:ext>
            </a:extLst>
          </p:cNvPr>
          <p:cNvPicPr>
            <a:picLocks noChangeAspect="1"/>
          </p:cNvPicPr>
          <p:nvPr/>
        </p:nvPicPr>
        <p:blipFill>
          <a:blip r:embed="rId3"/>
          <a:stretch>
            <a:fillRect/>
          </a:stretch>
        </p:blipFill>
        <p:spPr>
          <a:xfrm>
            <a:off x="5605261" y="3821927"/>
            <a:ext cx="987994" cy="347377"/>
          </a:xfrm>
          <a:prstGeom prst="rect">
            <a:avLst/>
          </a:prstGeom>
        </p:spPr>
      </p:pic>
    </p:spTree>
    <p:extLst>
      <p:ext uri="{BB962C8B-B14F-4D97-AF65-F5344CB8AC3E}">
        <p14:creationId xmlns:p14="http://schemas.microsoft.com/office/powerpoint/2010/main" val="277358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AC97D-7E29-C043-AF7C-BFF4431C6550}"/>
              </a:ext>
            </a:extLst>
          </p:cNvPr>
          <p:cNvSpPr>
            <a:spLocks noGrp="1"/>
          </p:cNvSpPr>
          <p:nvPr>
            <p:ph type="title"/>
          </p:nvPr>
        </p:nvSpPr>
        <p:spPr>
          <a:xfrm>
            <a:off x="612648" y="1078992"/>
            <a:ext cx="6268770" cy="924850"/>
          </a:xfrm>
        </p:spPr>
        <p:txBody>
          <a:bodyPr anchor="b">
            <a:normAutofit/>
          </a:bodyPr>
          <a:lstStyle/>
          <a:p>
            <a:r>
              <a:rPr lang="en-US" sz="5200" dirty="0"/>
              <a:t>Outcomes</a:t>
            </a:r>
          </a:p>
        </p:txBody>
      </p:sp>
      <p:sp>
        <p:nvSpPr>
          <p:cNvPr id="23" name="Rectangle 2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C4C6D73-1F54-7D44-BB28-ED3B28E8336E}"/>
              </a:ext>
            </a:extLst>
          </p:cNvPr>
          <p:cNvSpPr>
            <a:spLocks noGrp="1"/>
          </p:cNvSpPr>
          <p:nvPr>
            <p:ph idx="1"/>
          </p:nvPr>
        </p:nvSpPr>
        <p:spPr>
          <a:xfrm>
            <a:off x="612647" y="3355847"/>
            <a:ext cx="10921856" cy="2901019"/>
          </a:xfrm>
        </p:spPr>
        <p:txBody>
          <a:bodyPr>
            <a:normAutofit fontScale="92500" lnSpcReduction="10000"/>
          </a:bodyPr>
          <a:lstStyle/>
          <a:p>
            <a:pPr marL="0" indent="0">
              <a:buNone/>
            </a:pPr>
            <a:r>
              <a:rPr lang="en-US" dirty="0"/>
              <a:t>By the end of this workshop you will</a:t>
            </a:r>
          </a:p>
          <a:p>
            <a:r>
              <a:rPr lang="en-US" dirty="0"/>
              <a:t>know in greater detail the areas and competences on the </a:t>
            </a:r>
            <a:r>
              <a:rPr lang="en-US" dirty="0" err="1"/>
              <a:t>DigComp</a:t>
            </a:r>
            <a:r>
              <a:rPr lang="en-US" dirty="0"/>
              <a:t> framework</a:t>
            </a:r>
          </a:p>
          <a:p>
            <a:r>
              <a:rPr lang="en-US" dirty="0"/>
              <a:t>discover your own competence and skills levels by using an online self-assessment tool based on the </a:t>
            </a:r>
            <a:r>
              <a:rPr lang="en-US" dirty="0" err="1"/>
              <a:t>DigComp</a:t>
            </a:r>
            <a:r>
              <a:rPr lang="en-US" dirty="0"/>
              <a:t> framework</a:t>
            </a:r>
          </a:p>
          <a:p>
            <a:r>
              <a:rPr lang="en-US" dirty="0"/>
              <a:t>have a visual report of your own competence and skill levels.</a:t>
            </a:r>
          </a:p>
          <a:p>
            <a:endParaRPr lang="en-US" dirty="0"/>
          </a:p>
        </p:txBody>
      </p:sp>
    </p:spTree>
    <p:extLst>
      <p:ext uri="{BB962C8B-B14F-4D97-AF65-F5344CB8AC3E}">
        <p14:creationId xmlns:p14="http://schemas.microsoft.com/office/powerpoint/2010/main" val="137051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a:xfrm>
            <a:off x="1078992" y="1938528"/>
            <a:ext cx="3897742" cy="2990088"/>
          </a:xfrm>
        </p:spPr>
        <p:txBody>
          <a:bodyPr>
            <a:normAutofit/>
          </a:bodyPr>
          <a:lstStyle/>
          <a:p>
            <a:r>
              <a:rPr lang="en-US" sz="3700" dirty="0"/>
              <a:t>Mapping this workshop to </a:t>
            </a:r>
            <a:r>
              <a:rPr lang="en-US" sz="3700" dirty="0" err="1"/>
              <a:t>DigComp</a:t>
            </a:r>
            <a:endParaRPr lang="en-US" sz="3700" dirty="0"/>
          </a:p>
        </p:txBody>
      </p:sp>
      <p:graphicFrame>
        <p:nvGraphicFramePr>
          <p:cNvPr id="5" name="Content Placeholder 2">
            <a:extLst>
              <a:ext uri="{FF2B5EF4-FFF2-40B4-BE49-F238E27FC236}">
                <a16:creationId xmlns:a16="http://schemas.microsoft.com/office/drawing/2014/main" id="{74AE1986-6C1B-429C-A3B9-BC1B8A135CF9}"/>
              </a:ext>
            </a:extLst>
          </p:cNvPr>
          <p:cNvGraphicFramePr>
            <a:graphicFrameLocks noGrp="1"/>
          </p:cNvGraphicFramePr>
          <p:nvPr>
            <p:ph idx="4294967295"/>
            <p:extLst>
              <p:ext uri="{D42A27DB-BD31-4B8C-83A1-F6EECF244321}">
                <p14:modId xmlns:p14="http://schemas.microsoft.com/office/powerpoint/2010/main" val="3131502914"/>
              </p:ext>
            </p:extLst>
          </p:nvPr>
        </p:nvGraphicFramePr>
        <p:xfrm>
          <a:off x="5399088" y="676275"/>
          <a:ext cx="6563063" cy="551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9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5BD52A59-FB5B-4C83-A229-FFB717DCD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142268"/>
          </a:xfrm>
          <a:prstGeom prst="rect">
            <a:avLst/>
          </a:prstGeom>
        </p:spPr>
      </p:pic>
      <p:sp>
        <p:nvSpPr>
          <p:cNvPr id="4" name="TextBox 3">
            <a:extLst>
              <a:ext uri="{FF2B5EF4-FFF2-40B4-BE49-F238E27FC236}">
                <a16:creationId xmlns:a16="http://schemas.microsoft.com/office/drawing/2014/main" id="{498934A9-E27D-4969-AAE3-EEC795979C0D}"/>
              </a:ext>
            </a:extLst>
          </p:cNvPr>
          <p:cNvSpPr txBox="1"/>
          <p:nvPr/>
        </p:nvSpPr>
        <p:spPr>
          <a:xfrm>
            <a:off x="0" y="3142268"/>
            <a:ext cx="12192000" cy="1292662"/>
          </a:xfrm>
          <a:prstGeom prst="rect">
            <a:avLst/>
          </a:prstGeom>
          <a:noFill/>
        </p:spPr>
        <p:txBody>
          <a:bodyPr wrap="square" rtlCol="0">
            <a:spAutoFit/>
          </a:bodyPr>
          <a:lstStyle/>
          <a:p>
            <a:pPr algn="l"/>
            <a:r>
              <a:rPr lang="en-IE" sz="2000" b="0" i="0" dirty="0">
                <a:solidFill>
                  <a:srgbClr val="22201F"/>
                </a:solidFill>
                <a:effectLst/>
              </a:rPr>
              <a:t>To identify needs and problems, and to resolve conceptual problems and problem situations in digital environments. To use digital tools to innovate processes and products. To keep up-to-date with the digital evolution.</a:t>
            </a:r>
          </a:p>
          <a:p>
            <a:endParaRPr lang="en-IE" dirty="0"/>
          </a:p>
        </p:txBody>
      </p:sp>
      <p:pic>
        <p:nvPicPr>
          <p:cNvPr id="6" name="Picture 5">
            <a:extLst>
              <a:ext uri="{FF2B5EF4-FFF2-40B4-BE49-F238E27FC236}">
                <a16:creationId xmlns:a16="http://schemas.microsoft.com/office/drawing/2014/main" id="{585CF3A9-33AB-4EBD-9D88-FA157FE05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2240"/>
            <a:ext cx="10511246" cy="1083632"/>
          </a:xfrm>
          <a:prstGeom prst="rect">
            <a:avLst/>
          </a:prstGeom>
        </p:spPr>
      </p:pic>
      <p:sp>
        <p:nvSpPr>
          <p:cNvPr id="7" name="TextBox 6">
            <a:extLst>
              <a:ext uri="{FF2B5EF4-FFF2-40B4-BE49-F238E27FC236}">
                <a16:creationId xmlns:a16="http://schemas.microsoft.com/office/drawing/2014/main" id="{3ED19D2F-A537-48F9-8AAA-F03E5C8A2FF8}"/>
              </a:ext>
            </a:extLst>
          </p:cNvPr>
          <p:cNvSpPr txBox="1"/>
          <p:nvPr/>
        </p:nvSpPr>
        <p:spPr>
          <a:xfrm>
            <a:off x="0" y="5545872"/>
            <a:ext cx="12192000" cy="1015663"/>
          </a:xfrm>
          <a:prstGeom prst="rect">
            <a:avLst/>
          </a:prstGeom>
          <a:noFill/>
        </p:spPr>
        <p:txBody>
          <a:bodyPr wrap="square" rtlCol="0">
            <a:spAutoFit/>
          </a:bodyPr>
          <a:lstStyle/>
          <a:p>
            <a:pPr algn="l"/>
            <a:r>
              <a:rPr lang="en-IE" sz="2000" b="0" i="0" dirty="0">
                <a:solidFill>
                  <a:srgbClr val="22201F"/>
                </a:solidFill>
                <a:effectLst/>
              </a:rPr>
              <a:t>To understand where one’s own digital competence needs to be improved or updated.</a:t>
            </a:r>
            <a:br>
              <a:rPr lang="en-IE" sz="2000" b="0" i="0" dirty="0">
                <a:solidFill>
                  <a:srgbClr val="22201F"/>
                </a:solidFill>
                <a:effectLst/>
              </a:rPr>
            </a:br>
            <a:r>
              <a:rPr lang="en-IE" sz="2000" b="0" i="0" dirty="0">
                <a:solidFill>
                  <a:srgbClr val="22201F"/>
                </a:solidFill>
                <a:effectLst/>
              </a:rPr>
              <a:t>To be able to support others with their digital competence development.</a:t>
            </a:r>
            <a:br>
              <a:rPr lang="en-IE" sz="2000" b="0" i="0" dirty="0">
                <a:solidFill>
                  <a:srgbClr val="22201F"/>
                </a:solidFill>
                <a:effectLst/>
              </a:rPr>
            </a:br>
            <a:r>
              <a:rPr lang="en-IE" sz="2000" b="0" i="0" dirty="0">
                <a:solidFill>
                  <a:srgbClr val="22201F"/>
                </a:solidFill>
                <a:effectLst/>
              </a:rPr>
              <a:t>To seek opportunities for self-development and to keep up-to-date with the digital evolution.</a:t>
            </a:r>
            <a:endParaRPr lang="en-IE" sz="1600" dirty="0"/>
          </a:p>
        </p:txBody>
      </p:sp>
    </p:spTree>
    <p:extLst>
      <p:ext uri="{BB962C8B-B14F-4D97-AF65-F5344CB8AC3E}">
        <p14:creationId xmlns:p14="http://schemas.microsoft.com/office/powerpoint/2010/main" val="321807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40F4-CAAE-4D08-B34D-33ED4D3FC8B9}"/>
              </a:ext>
            </a:extLst>
          </p:cNvPr>
          <p:cNvSpPr>
            <a:spLocks noGrp="1"/>
          </p:cNvSpPr>
          <p:nvPr>
            <p:ph type="ctrTitle"/>
          </p:nvPr>
        </p:nvSpPr>
        <p:spPr/>
        <p:txBody>
          <a:bodyPr>
            <a:normAutofit fontScale="90000"/>
          </a:bodyPr>
          <a:lstStyle/>
          <a:p>
            <a:r>
              <a:rPr lang="en-IE" dirty="0"/>
              <a:t>Digital skills are becoming essential for everyone</a:t>
            </a:r>
          </a:p>
        </p:txBody>
      </p:sp>
      <p:sp>
        <p:nvSpPr>
          <p:cNvPr id="3" name="Subtitle 2">
            <a:extLst>
              <a:ext uri="{FF2B5EF4-FFF2-40B4-BE49-F238E27FC236}">
                <a16:creationId xmlns:a16="http://schemas.microsoft.com/office/drawing/2014/main" id="{EA58CF07-093C-4A83-8428-D41B5F12E909}"/>
              </a:ext>
            </a:extLst>
          </p:cNvPr>
          <p:cNvSpPr>
            <a:spLocks noGrp="1"/>
          </p:cNvSpPr>
          <p:nvPr>
            <p:ph type="subTitle" idx="1"/>
          </p:nvPr>
        </p:nvSpPr>
        <p:spPr/>
        <p:txBody>
          <a:bodyPr/>
          <a:lstStyle/>
          <a:p>
            <a:r>
              <a:rPr lang="en-IE" dirty="0"/>
              <a:t>They are increasingly a necessity for success as a student, graduate, citizen, and current or future employer/employee.</a:t>
            </a:r>
          </a:p>
        </p:txBody>
      </p:sp>
    </p:spTree>
    <p:extLst>
      <p:ext uri="{BB962C8B-B14F-4D97-AF65-F5344CB8AC3E}">
        <p14:creationId xmlns:p14="http://schemas.microsoft.com/office/powerpoint/2010/main" val="2904075664"/>
      </p:ext>
    </p:extLst>
  </p:cSld>
  <p:clrMapOvr>
    <a:masterClrMapping/>
  </p:clrMapOvr>
</p:sld>
</file>

<file path=ppt/theme/theme1.xml><?xml version="1.0" encoding="utf-8"?>
<a:theme xmlns:a="http://schemas.openxmlformats.org/drawingml/2006/main" name="AccentBoxVTI">
  <a:themeElements>
    <a:clrScheme name="Custom Green">
      <a:dk1>
        <a:sysClr val="windowText" lastClr="000000"/>
      </a:dk1>
      <a:lt1>
        <a:sysClr val="window" lastClr="FFFFFF"/>
      </a:lt1>
      <a:dk2>
        <a:srgbClr val="455F51"/>
      </a:dk2>
      <a:lt2>
        <a:srgbClr val="E3DED1"/>
      </a:lt2>
      <a:accent1>
        <a:srgbClr val="005335"/>
      </a:accent1>
      <a:accent2>
        <a:srgbClr val="00A850"/>
      </a:accent2>
      <a:accent3>
        <a:srgbClr val="C0CF3A"/>
      </a:accent3>
      <a:accent4>
        <a:srgbClr val="029676"/>
      </a:accent4>
      <a:accent5>
        <a:srgbClr val="4AB5C4"/>
      </a:accent5>
      <a:accent6>
        <a:srgbClr val="0989B1"/>
      </a:accent6>
      <a:hlink>
        <a:srgbClr val="6B9F25"/>
      </a:hlink>
      <a:folHlink>
        <a:srgbClr val="BA6906"/>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Cafe 13 Dec 19.potx" id="{1233CD6D-DDD1-44CB-88BF-E038B2937F40}" vid="{BB0E8345-BEC7-41B3-991D-C1CED83DD1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1966</Words>
  <Application>Microsoft Office PowerPoint</Application>
  <PresentationFormat>Widescreen</PresentationFormat>
  <Paragraphs>168</Paragraphs>
  <Slides>51</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Calibri</vt:lpstr>
      <vt:lpstr>Helvetica</vt:lpstr>
      <vt:lpstr>Arial</vt:lpstr>
      <vt:lpstr>Georgia</vt:lpstr>
      <vt:lpstr>Avenir Next LT Pro</vt:lpstr>
      <vt:lpstr>AccentBoxVTI</vt:lpstr>
      <vt:lpstr>Office Theme</vt:lpstr>
      <vt:lpstr>👋 Hello &amp; Welcome</vt:lpstr>
      <vt:lpstr>Recording</vt:lpstr>
      <vt:lpstr>Discover Your Digital Competence and Skill Levels</vt:lpstr>
      <vt:lpstr>Who I am</vt:lpstr>
      <vt:lpstr>Overview</vt:lpstr>
      <vt:lpstr>Outcomes</vt:lpstr>
      <vt:lpstr>Mapping this workshop to DigComp</vt:lpstr>
      <vt:lpstr>PowerPoint Presentation</vt:lpstr>
      <vt:lpstr>Digital skills are becoming essential for everyone</vt:lpstr>
      <vt:lpstr>PowerPoint Presentation</vt:lpstr>
      <vt:lpstr>EU Commission: Digital Decade </vt:lpstr>
      <vt:lpstr>EU Commission: Digital Decade</vt:lpstr>
      <vt:lpstr>EU Commission: Declaration on Digital Rights and Principles</vt:lpstr>
      <vt:lpstr>EU Commission: Declaration on Digital Rights and Principles</vt:lpstr>
      <vt:lpstr>Declaration on Digital Rights and Principles: Solidarity and Inclusion</vt:lpstr>
      <vt:lpstr>Harnessing Digital:  The Digital Ireland Framework (2022)</vt:lpstr>
      <vt:lpstr>This workshop is about helping you to discover and map your current digital competence and skill levels using an available tool</vt:lpstr>
      <vt:lpstr>Introduction to DigComp</vt:lpstr>
      <vt:lpstr>Introduction to DigComp</vt:lpstr>
      <vt:lpstr>PowerPoint Presentation</vt:lpstr>
      <vt:lpstr>3 Dimensions of Digital Competence</vt:lpstr>
      <vt:lpstr>PowerPoint Presentation</vt:lpstr>
      <vt:lpstr>3. Level of Proficiency</vt:lpstr>
      <vt:lpstr>PowerPoint Presentation</vt:lpstr>
      <vt:lpstr>PowerPoint Presentation</vt:lpstr>
      <vt:lpstr>PowerPoint Presentation</vt:lpstr>
      <vt:lpstr>PowerPoint Presentation</vt:lpstr>
      <vt:lpstr>PowerPoint Presentation</vt:lpstr>
      <vt:lpstr>PowerPoint Presentation</vt:lpstr>
      <vt:lpstr>Discover Your Digital Competence and Skill Levels</vt:lpstr>
      <vt:lpstr>The Digital Competence Wheel</vt:lpstr>
      <vt:lpstr>Digital Competence Wheel: The Report</vt:lpstr>
      <vt:lpstr>What to expect</vt:lpstr>
      <vt:lpstr>What to expect</vt:lpstr>
      <vt:lpstr>MyDigiSkills.eu</vt:lpstr>
      <vt:lpstr>MyDigiSkills.eu: The Report</vt:lpstr>
      <vt:lpstr>Similar digital skill  self-assessment resource</vt:lpstr>
      <vt:lpstr>Europass: The Report</vt:lpstr>
      <vt:lpstr>Activity</vt:lpstr>
      <vt:lpstr>Activity </vt:lpstr>
      <vt:lpstr>20 minutes</vt:lpstr>
      <vt:lpstr>Reading Your Report</vt:lpstr>
      <vt:lpstr>Reflection</vt:lpstr>
      <vt:lpstr>Reflection</vt:lpstr>
      <vt:lpstr>Recap &amp; Summary</vt:lpstr>
      <vt:lpstr>Where from here? </vt:lpstr>
      <vt:lpstr>Similar Self-Assessment Tools </vt:lpstr>
      <vt:lpstr>Thank you</vt:lpstr>
      <vt:lpstr>PowerPoint Presentation</vt:lpstr>
      <vt:lpstr>Images</vt:lpstr>
      <vt:lpstr>This work is licensed under a Creative Commons Attribution-NonCommercial 4.0 International (CC BY-NC 4.0)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Interactive Multimedia  Recorded Lectures using Panopto</dc:title>
  <dc:creator>David.F.Moloney</dc:creator>
  <cp:lastModifiedBy>David.F.Moloney</cp:lastModifiedBy>
  <cp:revision>4</cp:revision>
  <dcterms:created xsi:type="dcterms:W3CDTF">2020-09-22T09:20:53Z</dcterms:created>
  <dcterms:modified xsi:type="dcterms:W3CDTF">2022-02-14T16:09:21Z</dcterms:modified>
</cp:coreProperties>
</file>