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5"/>
  </p:sldMasterIdLst>
  <p:notesMasterIdLst>
    <p:notesMasterId r:id="rId40"/>
  </p:notesMasterIdLst>
  <p:sldIdLst>
    <p:sldId id="293" r:id="rId6"/>
    <p:sldId id="294" r:id="rId7"/>
    <p:sldId id="296" r:id="rId8"/>
    <p:sldId id="344" r:id="rId9"/>
    <p:sldId id="316" r:id="rId10"/>
    <p:sldId id="317" r:id="rId11"/>
    <p:sldId id="318" r:id="rId12"/>
    <p:sldId id="319" r:id="rId13"/>
    <p:sldId id="320" r:id="rId14"/>
    <p:sldId id="314" r:id="rId15"/>
    <p:sldId id="321" r:id="rId16"/>
    <p:sldId id="322" r:id="rId17"/>
    <p:sldId id="323" r:id="rId18"/>
    <p:sldId id="324" r:id="rId19"/>
    <p:sldId id="325" r:id="rId20"/>
    <p:sldId id="326" r:id="rId21"/>
    <p:sldId id="327" r:id="rId22"/>
    <p:sldId id="328" r:id="rId23"/>
    <p:sldId id="329" r:id="rId24"/>
    <p:sldId id="330" r:id="rId25"/>
    <p:sldId id="345" r:id="rId26"/>
    <p:sldId id="331" r:id="rId27"/>
    <p:sldId id="332" r:id="rId28"/>
    <p:sldId id="333" r:id="rId29"/>
    <p:sldId id="334" r:id="rId30"/>
    <p:sldId id="335" r:id="rId31"/>
    <p:sldId id="299" r:id="rId32"/>
    <p:sldId id="336" r:id="rId33"/>
    <p:sldId id="337" r:id="rId34"/>
    <p:sldId id="338" r:id="rId35"/>
    <p:sldId id="339" r:id="rId36"/>
    <p:sldId id="340" r:id="rId37"/>
    <p:sldId id="341" r:id="rId38"/>
    <p:sldId id="342" r:id="rId39"/>
  </p:sldIdLst>
  <p:sldSz cx="9144000" cy="6858000" type="screen4x3"/>
  <p:notesSz cx="6805613" cy="9944100"/>
  <p:defaultTextStyle>
    <a:defPPr>
      <a:defRPr lang="en-GB"/>
    </a:defPPr>
    <a:lvl1pPr algn="l" defTabSz="449263" rtl="0" fontAlgn="base">
      <a:spcBef>
        <a:spcPct val="0"/>
      </a:spcBef>
      <a:spcAft>
        <a:spcPct val="0"/>
      </a:spcAft>
      <a:buClr>
        <a:srgbClr val="000000"/>
      </a:buClr>
      <a:buSzPct val="100000"/>
      <a:buFont typeface="Calibri" pitchFamily="34" charset="0"/>
      <a:defRPr kern="1200">
        <a:solidFill>
          <a:schemeClr val="bg1"/>
        </a:solidFill>
        <a:latin typeface="Calibri" pitchFamily="34" charset="0"/>
        <a:ea typeface="MS Gothic" pitchFamily="49" charset="-128"/>
        <a:cs typeface="+mn-cs"/>
      </a:defRPr>
    </a:lvl1pPr>
    <a:lvl2pPr marL="457200" algn="l" defTabSz="449263" rtl="0" fontAlgn="base">
      <a:spcBef>
        <a:spcPct val="0"/>
      </a:spcBef>
      <a:spcAft>
        <a:spcPct val="0"/>
      </a:spcAft>
      <a:buClr>
        <a:srgbClr val="000000"/>
      </a:buClr>
      <a:buSzPct val="100000"/>
      <a:buFont typeface="Calibri" pitchFamily="34" charset="0"/>
      <a:defRPr kern="1200">
        <a:solidFill>
          <a:schemeClr val="bg1"/>
        </a:solidFill>
        <a:latin typeface="Calibri" pitchFamily="34" charset="0"/>
        <a:ea typeface="MS Gothic" pitchFamily="49" charset="-128"/>
        <a:cs typeface="+mn-cs"/>
      </a:defRPr>
    </a:lvl2pPr>
    <a:lvl3pPr marL="914400" algn="l" defTabSz="449263" rtl="0" fontAlgn="base">
      <a:spcBef>
        <a:spcPct val="0"/>
      </a:spcBef>
      <a:spcAft>
        <a:spcPct val="0"/>
      </a:spcAft>
      <a:buClr>
        <a:srgbClr val="000000"/>
      </a:buClr>
      <a:buSzPct val="100000"/>
      <a:buFont typeface="Calibri" pitchFamily="34" charset="0"/>
      <a:defRPr kern="1200">
        <a:solidFill>
          <a:schemeClr val="bg1"/>
        </a:solidFill>
        <a:latin typeface="Calibri" pitchFamily="34" charset="0"/>
        <a:ea typeface="MS Gothic" pitchFamily="49" charset="-128"/>
        <a:cs typeface="+mn-cs"/>
      </a:defRPr>
    </a:lvl3pPr>
    <a:lvl4pPr marL="1371600" algn="l" defTabSz="449263" rtl="0" fontAlgn="base">
      <a:spcBef>
        <a:spcPct val="0"/>
      </a:spcBef>
      <a:spcAft>
        <a:spcPct val="0"/>
      </a:spcAft>
      <a:buClr>
        <a:srgbClr val="000000"/>
      </a:buClr>
      <a:buSzPct val="100000"/>
      <a:buFont typeface="Calibri" pitchFamily="34" charset="0"/>
      <a:defRPr kern="1200">
        <a:solidFill>
          <a:schemeClr val="bg1"/>
        </a:solidFill>
        <a:latin typeface="Calibri" pitchFamily="34" charset="0"/>
        <a:ea typeface="MS Gothic" pitchFamily="49" charset="-128"/>
        <a:cs typeface="+mn-cs"/>
      </a:defRPr>
    </a:lvl4pPr>
    <a:lvl5pPr marL="1828800" algn="l" defTabSz="449263" rtl="0" fontAlgn="base">
      <a:spcBef>
        <a:spcPct val="0"/>
      </a:spcBef>
      <a:spcAft>
        <a:spcPct val="0"/>
      </a:spcAft>
      <a:buClr>
        <a:srgbClr val="000000"/>
      </a:buClr>
      <a:buSzPct val="100000"/>
      <a:buFont typeface="Calibri" pitchFamily="34" charset="0"/>
      <a:defRPr kern="1200">
        <a:solidFill>
          <a:schemeClr val="bg1"/>
        </a:solidFill>
        <a:latin typeface="Calibri" pitchFamily="34" charset="0"/>
        <a:ea typeface="MS Gothic" pitchFamily="49" charset="-128"/>
        <a:cs typeface="+mn-cs"/>
      </a:defRPr>
    </a:lvl5pPr>
    <a:lvl6pPr marL="2286000" algn="l" defTabSz="914400" rtl="0" eaLnBrk="1" latinLnBrk="0" hangingPunct="1">
      <a:defRPr kern="1200">
        <a:solidFill>
          <a:schemeClr val="bg1"/>
        </a:solidFill>
        <a:latin typeface="Calibri" pitchFamily="34" charset="0"/>
        <a:ea typeface="MS Gothic" pitchFamily="49" charset="-128"/>
        <a:cs typeface="+mn-cs"/>
      </a:defRPr>
    </a:lvl6pPr>
    <a:lvl7pPr marL="2743200" algn="l" defTabSz="914400" rtl="0" eaLnBrk="1" latinLnBrk="0" hangingPunct="1">
      <a:defRPr kern="1200">
        <a:solidFill>
          <a:schemeClr val="bg1"/>
        </a:solidFill>
        <a:latin typeface="Calibri" pitchFamily="34" charset="0"/>
        <a:ea typeface="MS Gothic" pitchFamily="49" charset="-128"/>
        <a:cs typeface="+mn-cs"/>
      </a:defRPr>
    </a:lvl7pPr>
    <a:lvl8pPr marL="3200400" algn="l" defTabSz="914400" rtl="0" eaLnBrk="1" latinLnBrk="0" hangingPunct="1">
      <a:defRPr kern="1200">
        <a:solidFill>
          <a:schemeClr val="bg1"/>
        </a:solidFill>
        <a:latin typeface="Calibri" pitchFamily="34" charset="0"/>
        <a:ea typeface="MS Gothic" pitchFamily="49" charset="-128"/>
        <a:cs typeface="+mn-cs"/>
      </a:defRPr>
    </a:lvl8pPr>
    <a:lvl9pPr marL="3657600" algn="l" defTabSz="914400" rtl="0" eaLnBrk="1" latinLnBrk="0" hangingPunct="1">
      <a:defRPr kern="1200">
        <a:solidFill>
          <a:schemeClr val="bg1"/>
        </a:solidFill>
        <a:latin typeface="Calibri" pitchFamily="34" charset="0"/>
        <a:ea typeface="MS Gothic"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337"/>
    <a:srgbClr val="01A858"/>
    <a:srgbClr val="395E00"/>
    <a:srgbClr val="630039"/>
    <a:srgbClr val="800000"/>
    <a:srgbClr val="408000"/>
    <a:srgbClr val="97988B"/>
    <a:srgbClr val="001B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2BB9F-F043-2000-ACBE-2835EDB5961A}" v="7" dt="2021-04-06T07:03:15.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9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1308"/>
    </p:cViewPr>
  </p:sorterViewPr>
  <p:notesViewPr>
    <p:cSldViewPr>
      <p:cViewPr varScale="1">
        <p:scale>
          <a:sx n="59" d="100"/>
          <a:sy n="59" d="100"/>
        </p:scale>
        <p:origin x="-1752" y="-72"/>
      </p:cViewPr>
      <p:guideLst>
        <p:guide orient="horz" pos="2880"/>
        <p:guide pos="2160"/>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O'Regan" userId="S::alison.oregan@ul.ie::ddba0987-739c-482d-a991-b93cfdff4475" providerId="AD" clId="Web-{0682BB9F-F043-2000-ACBE-2835EDB5961A}"/>
    <pc:docChg chg="modSld">
      <pc:chgData name="Alison.O'Regan" userId="S::alison.oregan@ul.ie::ddba0987-739c-482d-a991-b93cfdff4475" providerId="AD" clId="Web-{0682BB9F-F043-2000-ACBE-2835EDB5961A}" dt="2021-04-06T07:03:15.851" v="3"/>
      <pc:docMkLst>
        <pc:docMk/>
      </pc:docMkLst>
      <pc:sldChg chg="modSp">
        <pc:chgData name="Alison.O'Regan" userId="S::alison.oregan@ul.ie::ddba0987-739c-482d-a991-b93cfdff4475" providerId="AD" clId="Web-{0682BB9F-F043-2000-ACBE-2835EDB5961A}" dt="2021-04-06T06:51:55.304" v="1" actId="20577"/>
        <pc:sldMkLst>
          <pc:docMk/>
          <pc:sldMk cId="1706886513" sldId="293"/>
        </pc:sldMkLst>
        <pc:spChg chg="mod">
          <ac:chgData name="Alison.O'Regan" userId="S::alison.oregan@ul.ie::ddba0987-739c-482d-a991-b93cfdff4475" providerId="AD" clId="Web-{0682BB9F-F043-2000-ACBE-2835EDB5961A}" dt="2021-04-06T06:51:55.304" v="1" actId="20577"/>
          <ac:spMkLst>
            <pc:docMk/>
            <pc:sldMk cId="1706886513" sldId="293"/>
            <ac:spMk id="3" creationId="{00000000-0000-0000-0000-000000000000}"/>
          </ac:spMkLst>
        </pc:spChg>
      </pc:sldChg>
      <pc:sldChg chg="addSp delSp modSp">
        <pc:chgData name="Alison.O'Regan" userId="S::alison.oregan@ul.ie::ddba0987-739c-482d-a991-b93cfdff4475" providerId="AD" clId="Web-{0682BB9F-F043-2000-ACBE-2835EDB5961A}" dt="2021-04-06T07:03:15.851" v="3"/>
        <pc:sldMkLst>
          <pc:docMk/>
          <pc:sldMk cId="1189679678" sldId="315"/>
        </pc:sldMkLst>
        <pc:picChg chg="add del mod">
          <ac:chgData name="Alison.O'Regan" userId="S::alison.oregan@ul.ie::ddba0987-739c-482d-a991-b93cfdff4475" providerId="AD" clId="Web-{0682BB9F-F043-2000-ACBE-2835EDB5961A}" dt="2021-04-06T07:03:15.851" v="3"/>
          <ac:picMkLst>
            <pc:docMk/>
            <pc:sldMk cId="1189679678" sldId="315"/>
            <ac:picMk id="2" creationId="{FA1CD5C2-950F-4373-81E2-57B8C6BAE15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7DFF2-24CD-417C-8BD5-D1C3EEDC6E21}" type="doc">
      <dgm:prSet loTypeId="urn:microsoft.com/office/officeart/2005/8/layout/radial6" loCatId="relationship" qsTypeId="urn:microsoft.com/office/officeart/2005/8/quickstyle/simple1" qsCatId="simple" csTypeId="urn:microsoft.com/office/officeart/2005/8/colors/accent6_5" csCatId="accent6" phldr="1"/>
      <dgm:spPr/>
      <dgm:t>
        <a:bodyPr/>
        <a:lstStyle/>
        <a:p>
          <a:endParaRPr lang="en-US"/>
        </a:p>
      </dgm:t>
    </dgm:pt>
    <dgm:pt modelId="{1B978602-CCD3-47A5-9EF4-7433DC30A874}">
      <dgm:prSet phldrT="[Text]"/>
      <dgm:spPr/>
      <dgm:t>
        <a:bodyPr/>
        <a:lstStyle/>
        <a:p>
          <a:r>
            <a:rPr lang="en-US" dirty="0" smtClean="0"/>
            <a:t>Individual Objectives and Development Plan</a:t>
          </a:r>
          <a:endParaRPr lang="en-US" dirty="0"/>
        </a:p>
      </dgm:t>
    </dgm:pt>
    <dgm:pt modelId="{645DE067-4672-42C5-82C2-5CDB2B1CAE9B}" type="parTrans" cxnId="{E4A21F0B-352B-4574-9561-5A98BF9CB3D3}">
      <dgm:prSet/>
      <dgm:spPr/>
      <dgm:t>
        <a:bodyPr/>
        <a:lstStyle/>
        <a:p>
          <a:endParaRPr lang="en-US"/>
        </a:p>
      </dgm:t>
    </dgm:pt>
    <dgm:pt modelId="{65FE5AB3-664B-4F90-94B3-43E62CBF277E}" type="sibTrans" cxnId="{E4A21F0B-352B-4574-9561-5A98BF9CB3D3}">
      <dgm:prSet/>
      <dgm:spPr/>
      <dgm:t>
        <a:bodyPr/>
        <a:lstStyle/>
        <a:p>
          <a:endParaRPr lang="en-US"/>
        </a:p>
      </dgm:t>
    </dgm:pt>
    <dgm:pt modelId="{C5451894-EFBB-4D09-B1BC-D77E500FA3AA}">
      <dgm:prSet phldrT="[Text]"/>
      <dgm:spPr/>
      <dgm:t>
        <a:bodyPr/>
        <a:lstStyle/>
        <a:p>
          <a:r>
            <a:rPr lang="en-US" dirty="0" smtClean="0"/>
            <a:t>Plan</a:t>
          </a:r>
          <a:endParaRPr lang="en-US" dirty="0"/>
        </a:p>
      </dgm:t>
    </dgm:pt>
    <dgm:pt modelId="{19CE26DA-C7F4-4419-8A45-853CCA4A65A5}" type="parTrans" cxnId="{A1778B6D-9055-49D9-8DBF-E51C3CBF1DED}">
      <dgm:prSet/>
      <dgm:spPr/>
      <dgm:t>
        <a:bodyPr/>
        <a:lstStyle/>
        <a:p>
          <a:endParaRPr lang="en-US"/>
        </a:p>
      </dgm:t>
    </dgm:pt>
    <dgm:pt modelId="{9F9EB572-AC59-40E2-A01A-2214F4B70759}" type="sibTrans" cxnId="{A1778B6D-9055-49D9-8DBF-E51C3CBF1DED}">
      <dgm:prSet/>
      <dgm:spPr/>
      <dgm:t>
        <a:bodyPr/>
        <a:lstStyle/>
        <a:p>
          <a:endParaRPr lang="en-US"/>
        </a:p>
      </dgm:t>
    </dgm:pt>
    <dgm:pt modelId="{1AA83277-6AC4-4B82-8B4B-3054DA29B87F}">
      <dgm:prSet phldrT="[Text]"/>
      <dgm:spPr/>
      <dgm:t>
        <a:bodyPr/>
        <a:lstStyle/>
        <a:p>
          <a:r>
            <a:rPr lang="en-US" dirty="0" smtClean="0"/>
            <a:t>Coach</a:t>
          </a:r>
          <a:endParaRPr lang="en-US" dirty="0"/>
        </a:p>
      </dgm:t>
    </dgm:pt>
    <dgm:pt modelId="{30F78620-F1F2-4A1D-AC84-FCBCEF928825}" type="parTrans" cxnId="{2AB1F8CD-D0D3-43F3-A8D8-41A1E9556A47}">
      <dgm:prSet/>
      <dgm:spPr/>
      <dgm:t>
        <a:bodyPr/>
        <a:lstStyle/>
        <a:p>
          <a:endParaRPr lang="en-US"/>
        </a:p>
      </dgm:t>
    </dgm:pt>
    <dgm:pt modelId="{FE1E2174-4AD7-4191-BC58-0DC833AF9AF8}" type="sibTrans" cxnId="{2AB1F8CD-D0D3-43F3-A8D8-41A1E9556A47}">
      <dgm:prSet/>
      <dgm:spPr/>
      <dgm:t>
        <a:bodyPr/>
        <a:lstStyle/>
        <a:p>
          <a:endParaRPr lang="en-US"/>
        </a:p>
      </dgm:t>
    </dgm:pt>
    <dgm:pt modelId="{B0F801F8-9A1F-4EA8-A51D-0B859E5C8492}">
      <dgm:prSet phldrT="[Text]"/>
      <dgm:spPr/>
      <dgm:t>
        <a:bodyPr/>
        <a:lstStyle/>
        <a:p>
          <a:r>
            <a:rPr lang="en-US" dirty="0" smtClean="0"/>
            <a:t>Review</a:t>
          </a:r>
          <a:endParaRPr lang="en-US" dirty="0"/>
        </a:p>
      </dgm:t>
    </dgm:pt>
    <dgm:pt modelId="{D280401F-3119-4711-849F-8BF796C13DAD}" type="parTrans" cxnId="{BABC70A4-423C-4E5E-8064-D9E68932228A}">
      <dgm:prSet/>
      <dgm:spPr/>
      <dgm:t>
        <a:bodyPr/>
        <a:lstStyle/>
        <a:p>
          <a:endParaRPr lang="en-US"/>
        </a:p>
      </dgm:t>
    </dgm:pt>
    <dgm:pt modelId="{16F0E7BD-B768-4852-8EF9-74D2416A4F06}" type="sibTrans" cxnId="{BABC70A4-423C-4E5E-8064-D9E68932228A}">
      <dgm:prSet/>
      <dgm:spPr/>
      <dgm:t>
        <a:bodyPr/>
        <a:lstStyle/>
        <a:p>
          <a:endParaRPr lang="en-US"/>
        </a:p>
      </dgm:t>
    </dgm:pt>
    <dgm:pt modelId="{5401B8F4-17F3-42F1-998A-4D699DEFACF1}" type="pres">
      <dgm:prSet presAssocID="{BF67DFF2-24CD-417C-8BD5-D1C3EEDC6E21}" presName="Name0" presStyleCnt="0">
        <dgm:presLayoutVars>
          <dgm:chMax val="1"/>
          <dgm:dir/>
          <dgm:animLvl val="ctr"/>
          <dgm:resizeHandles val="exact"/>
        </dgm:presLayoutVars>
      </dgm:prSet>
      <dgm:spPr/>
    </dgm:pt>
    <dgm:pt modelId="{222CDF65-B209-4C25-8928-E231887AD8BB}" type="pres">
      <dgm:prSet presAssocID="{1B978602-CCD3-47A5-9EF4-7433DC30A874}" presName="centerShape" presStyleLbl="node0" presStyleIdx="0" presStyleCnt="1"/>
      <dgm:spPr/>
    </dgm:pt>
    <dgm:pt modelId="{68ED4E17-AE11-4D46-A48D-4603E88F6D07}" type="pres">
      <dgm:prSet presAssocID="{C5451894-EFBB-4D09-B1BC-D77E500FA3AA}" presName="node" presStyleLbl="node1" presStyleIdx="0" presStyleCnt="3">
        <dgm:presLayoutVars>
          <dgm:bulletEnabled val="1"/>
        </dgm:presLayoutVars>
      </dgm:prSet>
      <dgm:spPr/>
    </dgm:pt>
    <dgm:pt modelId="{EC348D5F-19EB-46FB-B306-6122D3A02DD8}" type="pres">
      <dgm:prSet presAssocID="{C5451894-EFBB-4D09-B1BC-D77E500FA3AA}" presName="dummy" presStyleCnt="0"/>
      <dgm:spPr/>
    </dgm:pt>
    <dgm:pt modelId="{7D2F2E9B-0DCE-46D6-969C-D60C41D5E4F3}" type="pres">
      <dgm:prSet presAssocID="{9F9EB572-AC59-40E2-A01A-2214F4B70759}" presName="sibTrans" presStyleLbl="sibTrans2D1" presStyleIdx="0" presStyleCnt="3"/>
      <dgm:spPr/>
    </dgm:pt>
    <dgm:pt modelId="{DAB24B1D-6C65-4CB4-8B7B-78AF01DF9DF0}" type="pres">
      <dgm:prSet presAssocID="{1AA83277-6AC4-4B82-8B4B-3054DA29B87F}" presName="node" presStyleLbl="node1" presStyleIdx="1" presStyleCnt="3">
        <dgm:presLayoutVars>
          <dgm:bulletEnabled val="1"/>
        </dgm:presLayoutVars>
      </dgm:prSet>
      <dgm:spPr/>
    </dgm:pt>
    <dgm:pt modelId="{A672F809-98E4-4198-96B4-4067C2126063}" type="pres">
      <dgm:prSet presAssocID="{1AA83277-6AC4-4B82-8B4B-3054DA29B87F}" presName="dummy" presStyleCnt="0"/>
      <dgm:spPr/>
    </dgm:pt>
    <dgm:pt modelId="{03CE3307-3316-47AA-9D33-142F032AF62C}" type="pres">
      <dgm:prSet presAssocID="{FE1E2174-4AD7-4191-BC58-0DC833AF9AF8}" presName="sibTrans" presStyleLbl="sibTrans2D1" presStyleIdx="1" presStyleCnt="3"/>
      <dgm:spPr/>
    </dgm:pt>
    <dgm:pt modelId="{9B48D053-4FF7-485F-98A2-C5D73046E7FB}" type="pres">
      <dgm:prSet presAssocID="{B0F801F8-9A1F-4EA8-A51D-0B859E5C8492}" presName="node" presStyleLbl="node1" presStyleIdx="2" presStyleCnt="3">
        <dgm:presLayoutVars>
          <dgm:bulletEnabled val="1"/>
        </dgm:presLayoutVars>
      </dgm:prSet>
      <dgm:spPr/>
    </dgm:pt>
    <dgm:pt modelId="{59B33680-29F8-4462-B56C-8B28CC44BA1A}" type="pres">
      <dgm:prSet presAssocID="{B0F801F8-9A1F-4EA8-A51D-0B859E5C8492}" presName="dummy" presStyleCnt="0"/>
      <dgm:spPr/>
    </dgm:pt>
    <dgm:pt modelId="{DA36746F-3F05-405A-A0C5-E76F003A50E2}" type="pres">
      <dgm:prSet presAssocID="{16F0E7BD-B768-4852-8EF9-74D2416A4F06}" presName="sibTrans" presStyleLbl="sibTrans2D1" presStyleIdx="2" presStyleCnt="3"/>
      <dgm:spPr/>
    </dgm:pt>
  </dgm:ptLst>
  <dgm:cxnLst>
    <dgm:cxn modelId="{0F6C52F1-64FA-40BD-971B-821C2E8FEE64}" type="presOf" srcId="{FE1E2174-4AD7-4191-BC58-0DC833AF9AF8}" destId="{03CE3307-3316-47AA-9D33-142F032AF62C}" srcOrd="0" destOrd="0" presId="urn:microsoft.com/office/officeart/2005/8/layout/radial6"/>
    <dgm:cxn modelId="{47990538-2CE2-4193-BE3D-0D0D65D76953}" type="presOf" srcId="{9F9EB572-AC59-40E2-A01A-2214F4B70759}" destId="{7D2F2E9B-0DCE-46D6-969C-D60C41D5E4F3}" srcOrd="0" destOrd="0" presId="urn:microsoft.com/office/officeart/2005/8/layout/radial6"/>
    <dgm:cxn modelId="{A1778B6D-9055-49D9-8DBF-E51C3CBF1DED}" srcId="{1B978602-CCD3-47A5-9EF4-7433DC30A874}" destId="{C5451894-EFBB-4D09-B1BC-D77E500FA3AA}" srcOrd="0" destOrd="0" parTransId="{19CE26DA-C7F4-4419-8A45-853CCA4A65A5}" sibTransId="{9F9EB572-AC59-40E2-A01A-2214F4B70759}"/>
    <dgm:cxn modelId="{F3623652-8A79-4F54-A26E-230E28258A0C}" type="presOf" srcId="{16F0E7BD-B768-4852-8EF9-74D2416A4F06}" destId="{DA36746F-3F05-405A-A0C5-E76F003A50E2}" srcOrd="0" destOrd="0" presId="urn:microsoft.com/office/officeart/2005/8/layout/radial6"/>
    <dgm:cxn modelId="{E4A21F0B-352B-4574-9561-5A98BF9CB3D3}" srcId="{BF67DFF2-24CD-417C-8BD5-D1C3EEDC6E21}" destId="{1B978602-CCD3-47A5-9EF4-7433DC30A874}" srcOrd="0" destOrd="0" parTransId="{645DE067-4672-42C5-82C2-5CDB2B1CAE9B}" sibTransId="{65FE5AB3-664B-4F90-94B3-43E62CBF277E}"/>
    <dgm:cxn modelId="{BABC70A4-423C-4E5E-8064-D9E68932228A}" srcId="{1B978602-CCD3-47A5-9EF4-7433DC30A874}" destId="{B0F801F8-9A1F-4EA8-A51D-0B859E5C8492}" srcOrd="2" destOrd="0" parTransId="{D280401F-3119-4711-849F-8BF796C13DAD}" sibTransId="{16F0E7BD-B768-4852-8EF9-74D2416A4F06}"/>
    <dgm:cxn modelId="{920860C3-2B01-4D02-8EA8-313FE9D0F108}" type="presOf" srcId="{B0F801F8-9A1F-4EA8-A51D-0B859E5C8492}" destId="{9B48D053-4FF7-485F-98A2-C5D73046E7FB}" srcOrd="0" destOrd="0" presId="urn:microsoft.com/office/officeart/2005/8/layout/radial6"/>
    <dgm:cxn modelId="{A2500AD2-A3AE-4DFD-9EFE-88E105E14C42}" type="presOf" srcId="{BF67DFF2-24CD-417C-8BD5-D1C3EEDC6E21}" destId="{5401B8F4-17F3-42F1-998A-4D699DEFACF1}" srcOrd="0" destOrd="0" presId="urn:microsoft.com/office/officeart/2005/8/layout/radial6"/>
    <dgm:cxn modelId="{35A69733-02DF-4155-9B9C-A388ACD963F8}" type="presOf" srcId="{1B978602-CCD3-47A5-9EF4-7433DC30A874}" destId="{222CDF65-B209-4C25-8928-E231887AD8BB}" srcOrd="0" destOrd="0" presId="urn:microsoft.com/office/officeart/2005/8/layout/radial6"/>
    <dgm:cxn modelId="{2AB1F8CD-D0D3-43F3-A8D8-41A1E9556A47}" srcId="{1B978602-CCD3-47A5-9EF4-7433DC30A874}" destId="{1AA83277-6AC4-4B82-8B4B-3054DA29B87F}" srcOrd="1" destOrd="0" parTransId="{30F78620-F1F2-4A1D-AC84-FCBCEF928825}" sibTransId="{FE1E2174-4AD7-4191-BC58-0DC833AF9AF8}"/>
    <dgm:cxn modelId="{75450FAA-4FB2-45E0-9345-AA1CDCA43478}" type="presOf" srcId="{C5451894-EFBB-4D09-B1BC-D77E500FA3AA}" destId="{68ED4E17-AE11-4D46-A48D-4603E88F6D07}" srcOrd="0" destOrd="0" presId="urn:microsoft.com/office/officeart/2005/8/layout/radial6"/>
    <dgm:cxn modelId="{0144D9A9-A70F-464A-B8E7-ECDD66B59B34}" type="presOf" srcId="{1AA83277-6AC4-4B82-8B4B-3054DA29B87F}" destId="{DAB24B1D-6C65-4CB4-8B7B-78AF01DF9DF0}" srcOrd="0" destOrd="0" presId="urn:microsoft.com/office/officeart/2005/8/layout/radial6"/>
    <dgm:cxn modelId="{44726881-0171-4CA9-A217-8A97A02A85B3}" type="presParOf" srcId="{5401B8F4-17F3-42F1-998A-4D699DEFACF1}" destId="{222CDF65-B209-4C25-8928-E231887AD8BB}" srcOrd="0" destOrd="0" presId="urn:microsoft.com/office/officeart/2005/8/layout/radial6"/>
    <dgm:cxn modelId="{DBEDAA17-1A2C-4BC6-9C31-17C9CCB83EC6}" type="presParOf" srcId="{5401B8F4-17F3-42F1-998A-4D699DEFACF1}" destId="{68ED4E17-AE11-4D46-A48D-4603E88F6D07}" srcOrd="1" destOrd="0" presId="urn:microsoft.com/office/officeart/2005/8/layout/radial6"/>
    <dgm:cxn modelId="{3D88D349-B3A2-4A5F-93B1-AE66539DE2FC}" type="presParOf" srcId="{5401B8F4-17F3-42F1-998A-4D699DEFACF1}" destId="{EC348D5F-19EB-46FB-B306-6122D3A02DD8}" srcOrd="2" destOrd="0" presId="urn:microsoft.com/office/officeart/2005/8/layout/radial6"/>
    <dgm:cxn modelId="{B4940EBE-F1F5-4486-87FF-2637EEEFC1F6}" type="presParOf" srcId="{5401B8F4-17F3-42F1-998A-4D699DEFACF1}" destId="{7D2F2E9B-0DCE-46D6-969C-D60C41D5E4F3}" srcOrd="3" destOrd="0" presId="urn:microsoft.com/office/officeart/2005/8/layout/radial6"/>
    <dgm:cxn modelId="{32093708-29C3-4802-BB7D-C42B031F3EE4}" type="presParOf" srcId="{5401B8F4-17F3-42F1-998A-4D699DEFACF1}" destId="{DAB24B1D-6C65-4CB4-8B7B-78AF01DF9DF0}" srcOrd="4" destOrd="0" presId="urn:microsoft.com/office/officeart/2005/8/layout/radial6"/>
    <dgm:cxn modelId="{2506E030-D1F6-4E85-A1A4-F0D57962E09A}" type="presParOf" srcId="{5401B8F4-17F3-42F1-998A-4D699DEFACF1}" destId="{A672F809-98E4-4198-96B4-4067C2126063}" srcOrd="5" destOrd="0" presId="urn:microsoft.com/office/officeart/2005/8/layout/radial6"/>
    <dgm:cxn modelId="{EEF8C89D-0DD8-483C-9484-56DE444716B9}" type="presParOf" srcId="{5401B8F4-17F3-42F1-998A-4D699DEFACF1}" destId="{03CE3307-3316-47AA-9D33-142F032AF62C}" srcOrd="6" destOrd="0" presId="urn:microsoft.com/office/officeart/2005/8/layout/radial6"/>
    <dgm:cxn modelId="{BF1983AC-C5DE-48B1-BCD8-615FBCA1640B}" type="presParOf" srcId="{5401B8F4-17F3-42F1-998A-4D699DEFACF1}" destId="{9B48D053-4FF7-485F-98A2-C5D73046E7FB}" srcOrd="7" destOrd="0" presId="urn:microsoft.com/office/officeart/2005/8/layout/radial6"/>
    <dgm:cxn modelId="{F01F8271-133F-4143-8C55-C6AAB32CA28A}" type="presParOf" srcId="{5401B8F4-17F3-42F1-998A-4D699DEFACF1}" destId="{59B33680-29F8-4462-B56C-8B28CC44BA1A}" srcOrd="8" destOrd="0" presId="urn:microsoft.com/office/officeart/2005/8/layout/radial6"/>
    <dgm:cxn modelId="{895CE852-58DD-4EF8-A39A-12E88E00DE7D}" type="presParOf" srcId="{5401B8F4-17F3-42F1-998A-4D699DEFACF1}" destId="{DA36746F-3F05-405A-A0C5-E76F003A50E2}"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93173-7F15-416A-BF71-09737C4BED57}"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en-US"/>
        </a:p>
      </dgm:t>
    </dgm:pt>
    <dgm:pt modelId="{87796430-4C98-48A2-8757-A1A357B90741}">
      <dgm:prSet phldrT="[Text]"/>
      <dgm:spPr/>
      <dgm:t>
        <a:bodyPr/>
        <a:lstStyle/>
        <a:p>
          <a:r>
            <a:rPr lang="en-US" dirty="0" smtClean="0"/>
            <a:t>1</a:t>
          </a:r>
          <a:endParaRPr lang="en-US" dirty="0"/>
        </a:p>
      </dgm:t>
    </dgm:pt>
    <dgm:pt modelId="{A15C9BF3-DF84-4A7C-86F6-5BDC3F2B57F9}" type="parTrans" cxnId="{56A737B1-870B-4934-824C-DC88599615B5}">
      <dgm:prSet/>
      <dgm:spPr/>
      <dgm:t>
        <a:bodyPr/>
        <a:lstStyle/>
        <a:p>
          <a:endParaRPr lang="en-US"/>
        </a:p>
      </dgm:t>
    </dgm:pt>
    <dgm:pt modelId="{3D453495-B598-4DED-862A-4E715F703CCC}" type="sibTrans" cxnId="{56A737B1-870B-4934-824C-DC88599615B5}">
      <dgm:prSet/>
      <dgm:spPr/>
      <dgm:t>
        <a:bodyPr/>
        <a:lstStyle/>
        <a:p>
          <a:endParaRPr lang="en-US"/>
        </a:p>
      </dgm:t>
    </dgm:pt>
    <dgm:pt modelId="{E00028CC-B978-4AEB-AEC1-B3AA906B6D30}">
      <dgm:prSet phldrT="[Text]"/>
      <dgm:spPr/>
      <dgm:t>
        <a:bodyPr/>
        <a:lstStyle/>
        <a:p>
          <a:r>
            <a:rPr lang="en-US" dirty="0" smtClean="0"/>
            <a:t>UL Strategic Plan</a:t>
          </a:r>
          <a:endParaRPr lang="en-US" dirty="0"/>
        </a:p>
      </dgm:t>
    </dgm:pt>
    <dgm:pt modelId="{96D5A014-55D2-4B87-95F2-8B0AC4AC1548}" type="parTrans" cxnId="{0FBAA80E-8279-42EF-9FDF-167ED3398C8D}">
      <dgm:prSet/>
      <dgm:spPr/>
      <dgm:t>
        <a:bodyPr/>
        <a:lstStyle/>
        <a:p>
          <a:endParaRPr lang="en-US"/>
        </a:p>
      </dgm:t>
    </dgm:pt>
    <dgm:pt modelId="{D572AAC9-B721-4ABE-A2E7-AE86775245ED}" type="sibTrans" cxnId="{0FBAA80E-8279-42EF-9FDF-167ED3398C8D}">
      <dgm:prSet/>
      <dgm:spPr/>
      <dgm:t>
        <a:bodyPr/>
        <a:lstStyle/>
        <a:p>
          <a:endParaRPr lang="en-US"/>
        </a:p>
      </dgm:t>
    </dgm:pt>
    <dgm:pt modelId="{5443AEC9-19FB-4D36-94D3-7AA53AE65845}">
      <dgm:prSet phldrT="[Text]"/>
      <dgm:spPr/>
      <dgm:t>
        <a:bodyPr/>
        <a:lstStyle/>
        <a:p>
          <a:r>
            <a:rPr lang="en-US" dirty="0" smtClean="0"/>
            <a:t>2</a:t>
          </a:r>
          <a:endParaRPr lang="en-US" dirty="0"/>
        </a:p>
      </dgm:t>
    </dgm:pt>
    <dgm:pt modelId="{C34A5596-F434-4511-8B55-9D5B905F0278}" type="parTrans" cxnId="{975AA534-D71C-47DA-8BE4-DC6C7A1DD9B0}">
      <dgm:prSet/>
      <dgm:spPr/>
      <dgm:t>
        <a:bodyPr/>
        <a:lstStyle/>
        <a:p>
          <a:endParaRPr lang="en-US"/>
        </a:p>
      </dgm:t>
    </dgm:pt>
    <dgm:pt modelId="{7C1BD099-8251-4FB6-ADEC-4FCAB38DB3C3}" type="sibTrans" cxnId="{975AA534-D71C-47DA-8BE4-DC6C7A1DD9B0}">
      <dgm:prSet/>
      <dgm:spPr/>
      <dgm:t>
        <a:bodyPr/>
        <a:lstStyle/>
        <a:p>
          <a:endParaRPr lang="en-US"/>
        </a:p>
      </dgm:t>
    </dgm:pt>
    <dgm:pt modelId="{AB3D542D-C9DE-4656-A882-14CCDE121D99}">
      <dgm:prSet phldrT="[Text]"/>
      <dgm:spPr/>
      <dgm:t>
        <a:bodyPr/>
        <a:lstStyle/>
        <a:p>
          <a:r>
            <a:rPr lang="en-US" dirty="0" smtClean="0"/>
            <a:t>Faculty/Division Objectives</a:t>
          </a:r>
          <a:endParaRPr lang="en-US" dirty="0"/>
        </a:p>
      </dgm:t>
    </dgm:pt>
    <dgm:pt modelId="{7A87BA05-F9F6-4548-86B7-F74E67ED79A0}" type="parTrans" cxnId="{F0ADD305-CCBE-4919-9098-690BF407839D}">
      <dgm:prSet/>
      <dgm:spPr/>
      <dgm:t>
        <a:bodyPr/>
        <a:lstStyle/>
        <a:p>
          <a:endParaRPr lang="en-US"/>
        </a:p>
      </dgm:t>
    </dgm:pt>
    <dgm:pt modelId="{22389A23-E4AB-46DF-9DB5-63B2514B706F}" type="sibTrans" cxnId="{F0ADD305-CCBE-4919-9098-690BF407839D}">
      <dgm:prSet/>
      <dgm:spPr/>
      <dgm:t>
        <a:bodyPr/>
        <a:lstStyle/>
        <a:p>
          <a:endParaRPr lang="en-US"/>
        </a:p>
      </dgm:t>
    </dgm:pt>
    <dgm:pt modelId="{E086C7CC-D056-4163-8005-2D471C42A3C5}">
      <dgm:prSet phldrT="[Text]"/>
      <dgm:spPr/>
      <dgm:t>
        <a:bodyPr/>
        <a:lstStyle/>
        <a:p>
          <a:r>
            <a:rPr lang="en-US" dirty="0" smtClean="0"/>
            <a:t>4</a:t>
          </a:r>
          <a:endParaRPr lang="en-US" dirty="0"/>
        </a:p>
      </dgm:t>
    </dgm:pt>
    <dgm:pt modelId="{A3D91BB0-DE1B-4A26-AF3D-FCEDC9174909}" type="parTrans" cxnId="{64DEA497-6394-4A39-A828-6F0255225807}">
      <dgm:prSet/>
      <dgm:spPr/>
      <dgm:t>
        <a:bodyPr/>
        <a:lstStyle/>
        <a:p>
          <a:endParaRPr lang="en-US"/>
        </a:p>
      </dgm:t>
    </dgm:pt>
    <dgm:pt modelId="{0D0C2687-ACF3-4914-BCC4-9039FF82FAF1}" type="sibTrans" cxnId="{64DEA497-6394-4A39-A828-6F0255225807}">
      <dgm:prSet/>
      <dgm:spPr/>
      <dgm:t>
        <a:bodyPr/>
        <a:lstStyle/>
        <a:p>
          <a:endParaRPr lang="en-US"/>
        </a:p>
      </dgm:t>
    </dgm:pt>
    <dgm:pt modelId="{F4F70A06-2C4A-4481-B2C6-E8E15A843BF5}">
      <dgm:prSet phldrT="[Text]"/>
      <dgm:spPr/>
      <dgm:t>
        <a:bodyPr/>
        <a:lstStyle/>
        <a:p>
          <a:r>
            <a:rPr lang="en-US" dirty="0" smtClean="0"/>
            <a:t>Individual Objectives</a:t>
          </a:r>
          <a:endParaRPr lang="en-US" dirty="0"/>
        </a:p>
      </dgm:t>
    </dgm:pt>
    <dgm:pt modelId="{F1503B0D-BD5F-4B6B-8371-28D98877FBE5}" type="parTrans" cxnId="{1EA13C8A-858E-4F77-BF70-6B0AA9F10FC5}">
      <dgm:prSet/>
      <dgm:spPr/>
      <dgm:t>
        <a:bodyPr/>
        <a:lstStyle/>
        <a:p>
          <a:endParaRPr lang="en-US"/>
        </a:p>
      </dgm:t>
    </dgm:pt>
    <dgm:pt modelId="{5DF9D85A-7B02-437A-86A7-AC2551A12AA6}" type="sibTrans" cxnId="{1EA13C8A-858E-4F77-BF70-6B0AA9F10FC5}">
      <dgm:prSet/>
      <dgm:spPr/>
      <dgm:t>
        <a:bodyPr/>
        <a:lstStyle/>
        <a:p>
          <a:endParaRPr lang="en-US"/>
        </a:p>
      </dgm:t>
    </dgm:pt>
    <dgm:pt modelId="{0A843AA4-2B0B-4430-BA12-282AF7707769}">
      <dgm:prSet/>
      <dgm:spPr/>
      <dgm:t>
        <a:bodyPr/>
        <a:lstStyle/>
        <a:p>
          <a:r>
            <a:rPr lang="en-US" dirty="0" smtClean="0"/>
            <a:t>3</a:t>
          </a:r>
          <a:endParaRPr lang="en-US" dirty="0"/>
        </a:p>
      </dgm:t>
    </dgm:pt>
    <dgm:pt modelId="{5A03C946-66FD-4127-8FAA-480546FF5DE4}" type="parTrans" cxnId="{23DB2359-06E9-4850-9501-EE13E135AC89}">
      <dgm:prSet/>
      <dgm:spPr/>
      <dgm:t>
        <a:bodyPr/>
        <a:lstStyle/>
        <a:p>
          <a:endParaRPr lang="en-US"/>
        </a:p>
      </dgm:t>
    </dgm:pt>
    <dgm:pt modelId="{95040795-8A64-4D0F-A8CB-E749B758E939}" type="sibTrans" cxnId="{23DB2359-06E9-4850-9501-EE13E135AC89}">
      <dgm:prSet/>
      <dgm:spPr/>
      <dgm:t>
        <a:bodyPr/>
        <a:lstStyle/>
        <a:p>
          <a:endParaRPr lang="en-US"/>
        </a:p>
      </dgm:t>
    </dgm:pt>
    <dgm:pt modelId="{C3E5D8EB-BBA9-4681-860B-053776A86A18}">
      <dgm:prSet/>
      <dgm:spPr/>
      <dgm:t>
        <a:bodyPr/>
        <a:lstStyle/>
        <a:p>
          <a:r>
            <a:rPr lang="en-US" smtClean="0"/>
            <a:t>Team Objectives</a:t>
          </a:r>
          <a:endParaRPr lang="en-US"/>
        </a:p>
      </dgm:t>
    </dgm:pt>
    <dgm:pt modelId="{E76CBB0A-FF68-428E-B8F3-AE7867742327}" type="parTrans" cxnId="{FD454150-2036-4A70-9019-58CEE6E68AAF}">
      <dgm:prSet/>
      <dgm:spPr/>
      <dgm:t>
        <a:bodyPr/>
        <a:lstStyle/>
        <a:p>
          <a:endParaRPr lang="en-US"/>
        </a:p>
      </dgm:t>
    </dgm:pt>
    <dgm:pt modelId="{25E5AC44-81A5-4150-9C39-03EEFCF593EF}" type="sibTrans" cxnId="{FD454150-2036-4A70-9019-58CEE6E68AAF}">
      <dgm:prSet/>
      <dgm:spPr/>
      <dgm:t>
        <a:bodyPr/>
        <a:lstStyle/>
        <a:p>
          <a:endParaRPr lang="en-US"/>
        </a:p>
      </dgm:t>
    </dgm:pt>
    <dgm:pt modelId="{F7FFA541-BE9C-4715-A751-6F78E2DD1E17}" type="pres">
      <dgm:prSet presAssocID="{BF793173-7F15-416A-BF71-09737C4BED57}" presName="linearFlow" presStyleCnt="0">
        <dgm:presLayoutVars>
          <dgm:dir/>
          <dgm:animLvl val="lvl"/>
          <dgm:resizeHandles val="exact"/>
        </dgm:presLayoutVars>
      </dgm:prSet>
      <dgm:spPr/>
    </dgm:pt>
    <dgm:pt modelId="{5006C2CD-32AB-4E88-9845-AAA8A92B009B}" type="pres">
      <dgm:prSet presAssocID="{87796430-4C98-48A2-8757-A1A357B90741}" presName="composite" presStyleCnt="0"/>
      <dgm:spPr/>
    </dgm:pt>
    <dgm:pt modelId="{5046489D-6FB8-42D0-9386-A4F5515CEF09}" type="pres">
      <dgm:prSet presAssocID="{87796430-4C98-48A2-8757-A1A357B90741}" presName="parentText" presStyleLbl="alignNode1" presStyleIdx="0" presStyleCnt="4">
        <dgm:presLayoutVars>
          <dgm:chMax val="1"/>
          <dgm:bulletEnabled val="1"/>
        </dgm:presLayoutVars>
      </dgm:prSet>
      <dgm:spPr/>
    </dgm:pt>
    <dgm:pt modelId="{7389696C-5237-4940-B9AE-B3ECD520B693}" type="pres">
      <dgm:prSet presAssocID="{87796430-4C98-48A2-8757-A1A357B90741}" presName="descendantText" presStyleLbl="alignAcc1" presStyleIdx="0" presStyleCnt="4">
        <dgm:presLayoutVars>
          <dgm:bulletEnabled val="1"/>
        </dgm:presLayoutVars>
      </dgm:prSet>
      <dgm:spPr/>
      <dgm:t>
        <a:bodyPr/>
        <a:lstStyle/>
        <a:p>
          <a:endParaRPr lang="en-US"/>
        </a:p>
      </dgm:t>
    </dgm:pt>
    <dgm:pt modelId="{368B315C-3C83-457E-B08E-8A58BB62B4C2}" type="pres">
      <dgm:prSet presAssocID="{3D453495-B598-4DED-862A-4E715F703CCC}" presName="sp" presStyleCnt="0"/>
      <dgm:spPr/>
    </dgm:pt>
    <dgm:pt modelId="{56B9116A-2349-49AE-BA1C-B76E690ACB3B}" type="pres">
      <dgm:prSet presAssocID="{5443AEC9-19FB-4D36-94D3-7AA53AE65845}" presName="composite" presStyleCnt="0"/>
      <dgm:spPr/>
    </dgm:pt>
    <dgm:pt modelId="{0742BA52-7B29-4BEB-9162-9CD2AACE9BB2}" type="pres">
      <dgm:prSet presAssocID="{5443AEC9-19FB-4D36-94D3-7AA53AE65845}" presName="parentText" presStyleLbl="alignNode1" presStyleIdx="1" presStyleCnt="4">
        <dgm:presLayoutVars>
          <dgm:chMax val="1"/>
          <dgm:bulletEnabled val="1"/>
        </dgm:presLayoutVars>
      </dgm:prSet>
      <dgm:spPr/>
    </dgm:pt>
    <dgm:pt modelId="{9FA6AE0D-A031-447F-9790-F69B6B3E0C8D}" type="pres">
      <dgm:prSet presAssocID="{5443AEC9-19FB-4D36-94D3-7AA53AE65845}" presName="descendantText" presStyleLbl="alignAcc1" presStyleIdx="1" presStyleCnt="4">
        <dgm:presLayoutVars>
          <dgm:bulletEnabled val="1"/>
        </dgm:presLayoutVars>
      </dgm:prSet>
      <dgm:spPr/>
      <dgm:t>
        <a:bodyPr/>
        <a:lstStyle/>
        <a:p>
          <a:endParaRPr lang="en-US"/>
        </a:p>
      </dgm:t>
    </dgm:pt>
    <dgm:pt modelId="{17D17CE4-607D-4325-829A-C16C64049874}" type="pres">
      <dgm:prSet presAssocID="{7C1BD099-8251-4FB6-ADEC-4FCAB38DB3C3}" presName="sp" presStyleCnt="0"/>
      <dgm:spPr/>
    </dgm:pt>
    <dgm:pt modelId="{6D76922D-1BC7-459D-9734-7B4178F71CFB}" type="pres">
      <dgm:prSet presAssocID="{0A843AA4-2B0B-4430-BA12-282AF7707769}" presName="composite" presStyleCnt="0"/>
      <dgm:spPr/>
    </dgm:pt>
    <dgm:pt modelId="{6E2CFD87-91D8-430C-8C11-205BD7400A51}" type="pres">
      <dgm:prSet presAssocID="{0A843AA4-2B0B-4430-BA12-282AF7707769}" presName="parentText" presStyleLbl="alignNode1" presStyleIdx="2" presStyleCnt="4">
        <dgm:presLayoutVars>
          <dgm:chMax val="1"/>
          <dgm:bulletEnabled val="1"/>
        </dgm:presLayoutVars>
      </dgm:prSet>
      <dgm:spPr/>
      <dgm:t>
        <a:bodyPr/>
        <a:lstStyle/>
        <a:p>
          <a:endParaRPr lang="en-US"/>
        </a:p>
      </dgm:t>
    </dgm:pt>
    <dgm:pt modelId="{C936BEA7-593A-4013-BD53-CE656202726C}" type="pres">
      <dgm:prSet presAssocID="{0A843AA4-2B0B-4430-BA12-282AF7707769}" presName="descendantText" presStyleLbl="alignAcc1" presStyleIdx="2" presStyleCnt="4">
        <dgm:presLayoutVars>
          <dgm:bulletEnabled val="1"/>
        </dgm:presLayoutVars>
      </dgm:prSet>
      <dgm:spPr/>
    </dgm:pt>
    <dgm:pt modelId="{B6833EF3-5B75-416A-A850-DCD45DE203EC}" type="pres">
      <dgm:prSet presAssocID="{95040795-8A64-4D0F-A8CB-E749B758E939}" presName="sp" presStyleCnt="0"/>
      <dgm:spPr/>
    </dgm:pt>
    <dgm:pt modelId="{C556B93B-0FD3-4083-A6D0-40BF8AC01EE6}" type="pres">
      <dgm:prSet presAssocID="{E086C7CC-D056-4163-8005-2D471C42A3C5}" presName="composite" presStyleCnt="0"/>
      <dgm:spPr/>
    </dgm:pt>
    <dgm:pt modelId="{7D5D7AD5-7E13-4AF5-A9D9-A7710CB38086}" type="pres">
      <dgm:prSet presAssocID="{E086C7CC-D056-4163-8005-2D471C42A3C5}" presName="parentText" presStyleLbl="alignNode1" presStyleIdx="3" presStyleCnt="4">
        <dgm:presLayoutVars>
          <dgm:chMax val="1"/>
          <dgm:bulletEnabled val="1"/>
        </dgm:presLayoutVars>
      </dgm:prSet>
      <dgm:spPr/>
    </dgm:pt>
    <dgm:pt modelId="{69FF60D5-0F0E-4073-9FDE-A23AB6BABBE2}" type="pres">
      <dgm:prSet presAssocID="{E086C7CC-D056-4163-8005-2D471C42A3C5}" presName="descendantText" presStyleLbl="alignAcc1" presStyleIdx="3" presStyleCnt="4">
        <dgm:presLayoutVars>
          <dgm:bulletEnabled val="1"/>
        </dgm:presLayoutVars>
      </dgm:prSet>
      <dgm:spPr/>
      <dgm:t>
        <a:bodyPr/>
        <a:lstStyle/>
        <a:p>
          <a:endParaRPr lang="en-US"/>
        </a:p>
      </dgm:t>
    </dgm:pt>
  </dgm:ptLst>
  <dgm:cxnLst>
    <dgm:cxn modelId="{0FBAA80E-8279-42EF-9FDF-167ED3398C8D}" srcId="{87796430-4C98-48A2-8757-A1A357B90741}" destId="{E00028CC-B978-4AEB-AEC1-B3AA906B6D30}" srcOrd="0" destOrd="0" parTransId="{96D5A014-55D2-4B87-95F2-8B0AC4AC1548}" sibTransId="{D572AAC9-B721-4ABE-A2E7-AE86775245ED}"/>
    <dgm:cxn modelId="{407525A2-EAFE-45F5-B7DD-0EC63C3BCFA3}" type="presOf" srcId="{87796430-4C98-48A2-8757-A1A357B90741}" destId="{5046489D-6FB8-42D0-9386-A4F5515CEF09}" srcOrd="0" destOrd="0" presId="urn:microsoft.com/office/officeart/2005/8/layout/chevron2"/>
    <dgm:cxn modelId="{56A737B1-870B-4934-824C-DC88599615B5}" srcId="{BF793173-7F15-416A-BF71-09737C4BED57}" destId="{87796430-4C98-48A2-8757-A1A357B90741}" srcOrd="0" destOrd="0" parTransId="{A15C9BF3-DF84-4A7C-86F6-5BDC3F2B57F9}" sibTransId="{3D453495-B598-4DED-862A-4E715F703CCC}"/>
    <dgm:cxn modelId="{2707EECD-A82F-43DA-A607-2590FBE2B53B}" type="presOf" srcId="{E00028CC-B978-4AEB-AEC1-B3AA906B6D30}" destId="{7389696C-5237-4940-B9AE-B3ECD520B693}" srcOrd="0" destOrd="0" presId="urn:microsoft.com/office/officeart/2005/8/layout/chevron2"/>
    <dgm:cxn modelId="{F072145B-54F9-4845-924E-3292FCF875DE}" type="presOf" srcId="{0A843AA4-2B0B-4430-BA12-282AF7707769}" destId="{6E2CFD87-91D8-430C-8C11-205BD7400A51}" srcOrd="0" destOrd="0" presId="urn:microsoft.com/office/officeart/2005/8/layout/chevron2"/>
    <dgm:cxn modelId="{FD454150-2036-4A70-9019-58CEE6E68AAF}" srcId="{0A843AA4-2B0B-4430-BA12-282AF7707769}" destId="{C3E5D8EB-BBA9-4681-860B-053776A86A18}" srcOrd="0" destOrd="0" parTransId="{E76CBB0A-FF68-428E-B8F3-AE7867742327}" sibTransId="{25E5AC44-81A5-4150-9C39-03EEFCF593EF}"/>
    <dgm:cxn modelId="{60E4BF4B-AF2B-436D-B8BF-292DBB011BC1}" type="presOf" srcId="{F4F70A06-2C4A-4481-B2C6-E8E15A843BF5}" destId="{69FF60D5-0F0E-4073-9FDE-A23AB6BABBE2}" srcOrd="0" destOrd="0" presId="urn:microsoft.com/office/officeart/2005/8/layout/chevron2"/>
    <dgm:cxn modelId="{23DB2359-06E9-4850-9501-EE13E135AC89}" srcId="{BF793173-7F15-416A-BF71-09737C4BED57}" destId="{0A843AA4-2B0B-4430-BA12-282AF7707769}" srcOrd="2" destOrd="0" parTransId="{5A03C946-66FD-4127-8FAA-480546FF5DE4}" sibTransId="{95040795-8A64-4D0F-A8CB-E749B758E939}"/>
    <dgm:cxn modelId="{4FFAE314-5E1D-4704-94A1-F90958B22727}" type="presOf" srcId="{5443AEC9-19FB-4D36-94D3-7AA53AE65845}" destId="{0742BA52-7B29-4BEB-9162-9CD2AACE9BB2}" srcOrd="0" destOrd="0" presId="urn:microsoft.com/office/officeart/2005/8/layout/chevron2"/>
    <dgm:cxn modelId="{D0997719-0DDE-4ED1-A443-5919EDBE69EC}" type="presOf" srcId="{E086C7CC-D056-4163-8005-2D471C42A3C5}" destId="{7D5D7AD5-7E13-4AF5-A9D9-A7710CB38086}" srcOrd="0" destOrd="0" presId="urn:microsoft.com/office/officeart/2005/8/layout/chevron2"/>
    <dgm:cxn modelId="{138943C4-5B16-4554-A165-891BAC216E58}" type="presOf" srcId="{C3E5D8EB-BBA9-4681-860B-053776A86A18}" destId="{C936BEA7-593A-4013-BD53-CE656202726C}" srcOrd="0" destOrd="0" presId="urn:microsoft.com/office/officeart/2005/8/layout/chevron2"/>
    <dgm:cxn modelId="{E33768C7-1F6C-4D42-8D41-0EA4F34C93B9}" type="presOf" srcId="{BF793173-7F15-416A-BF71-09737C4BED57}" destId="{F7FFA541-BE9C-4715-A751-6F78E2DD1E17}" srcOrd="0" destOrd="0" presId="urn:microsoft.com/office/officeart/2005/8/layout/chevron2"/>
    <dgm:cxn modelId="{F0ADD305-CCBE-4919-9098-690BF407839D}" srcId="{5443AEC9-19FB-4D36-94D3-7AA53AE65845}" destId="{AB3D542D-C9DE-4656-A882-14CCDE121D99}" srcOrd="0" destOrd="0" parTransId="{7A87BA05-F9F6-4548-86B7-F74E67ED79A0}" sibTransId="{22389A23-E4AB-46DF-9DB5-63B2514B706F}"/>
    <dgm:cxn modelId="{975AA534-D71C-47DA-8BE4-DC6C7A1DD9B0}" srcId="{BF793173-7F15-416A-BF71-09737C4BED57}" destId="{5443AEC9-19FB-4D36-94D3-7AA53AE65845}" srcOrd="1" destOrd="0" parTransId="{C34A5596-F434-4511-8B55-9D5B905F0278}" sibTransId="{7C1BD099-8251-4FB6-ADEC-4FCAB38DB3C3}"/>
    <dgm:cxn modelId="{E45B6391-397F-493D-972C-400E4F2DA066}" type="presOf" srcId="{AB3D542D-C9DE-4656-A882-14CCDE121D99}" destId="{9FA6AE0D-A031-447F-9790-F69B6B3E0C8D}" srcOrd="0" destOrd="0" presId="urn:microsoft.com/office/officeart/2005/8/layout/chevron2"/>
    <dgm:cxn modelId="{1EA13C8A-858E-4F77-BF70-6B0AA9F10FC5}" srcId="{E086C7CC-D056-4163-8005-2D471C42A3C5}" destId="{F4F70A06-2C4A-4481-B2C6-E8E15A843BF5}" srcOrd="0" destOrd="0" parTransId="{F1503B0D-BD5F-4B6B-8371-28D98877FBE5}" sibTransId="{5DF9D85A-7B02-437A-86A7-AC2551A12AA6}"/>
    <dgm:cxn modelId="{64DEA497-6394-4A39-A828-6F0255225807}" srcId="{BF793173-7F15-416A-BF71-09737C4BED57}" destId="{E086C7CC-D056-4163-8005-2D471C42A3C5}" srcOrd="3" destOrd="0" parTransId="{A3D91BB0-DE1B-4A26-AF3D-FCEDC9174909}" sibTransId="{0D0C2687-ACF3-4914-BCC4-9039FF82FAF1}"/>
    <dgm:cxn modelId="{FFE605FE-DAAE-4588-A826-3F40208C9B20}" type="presParOf" srcId="{F7FFA541-BE9C-4715-A751-6F78E2DD1E17}" destId="{5006C2CD-32AB-4E88-9845-AAA8A92B009B}" srcOrd="0" destOrd="0" presId="urn:microsoft.com/office/officeart/2005/8/layout/chevron2"/>
    <dgm:cxn modelId="{2EB30F04-A0F5-45A9-B57F-23860BD6CB4D}" type="presParOf" srcId="{5006C2CD-32AB-4E88-9845-AAA8A92B009B}" destId="{5046489D-6FB8-42D0-9386-A4F5515CEF09}" srcOrd="0" destOrd="0" presId="urn:microsoft.com/office/officeart/2005/8/layout/chevron2"/>
    <dgm:cxn modelId="{E13B11C4-EF24-4367-82B2-76B1907C6D23}" type="presParOf" srcId="{5006C2CD-32AB-4E88-9845-AAA8A92B009B}" destId="{7389696C-5237-4940-B9AE-B3ECD520B693}" srcOrd="1" destOrd="0" presId="urn:microsoft.com/office/officeart/2005/8/layout/chevron2"/>
    <dgm:cxn modelId="{72783D67-AE6D-472F-BBE5-7084F236DCDD}" type="presParOf" srcId="{F7FFA541-BE9C-4715-A751-6F78E2DD1E17}" destId="{368B315C-3C83-457E-B08E-8A58BB62B4C2}" srcOrd="1" destOrd="0" presId="urn:microsoft.com/office/officeart/2005/8/layout/chevron2"/>
    <dgm:cxn modelId="{2A58F6CC-5C01-4EDC-858C-92C5A09B0F27}" type="presParOf" srcId="{F7FFA541-BE9C-4715-A751-6F78E2DD1E17}" destId="{56B9116A-2349-49AE-BA1C-B76E690ACB3B}" srcOrd="2" destOrd="0" presId="urn:microsoft.com/office/officeart/2005/8/layout/chevron2"/>
    <dgm:cxn modelId="{5FA274FF-7A93-40ED-A093-88705AD39E9D}" type="presParOf" srcId="{56B9116A-2349-49AE-BA1C-B76E690ACB3B}" destId="{0742BA52-7B29-4BEB-9162-9CD2AACE9BB2}" srcOrd="0" destOrd="0" presId="urn:microsoft.com/office/officeart/2005/8/layout/chevron2"/>
    <dgm:cxn modelId="{C526A815-5E44-4CB8-BF3C-F8CADCA835F9}" type="presParOf" srcId="{56B9116A-2349-49AE-BA1C-B76E690ACB3B}" destId="{9FA6AE0D-A031-447F-9790-F69B6B3E0C8D}" srcOrd="1" destOrd="0" presId="urn:microsoft.com/office/officeart/2005/8/layout/chevron2"/>
    <dgm:cxn modelId="{2D9EA127-C461-41BC-8D2E-F0D775985D5A}" type="presParOf" srcId="{F7FFA541-BE9C-4715-A751-6F78E2DD1E17}" destId="{17D17CE4-607D-4325-829A-C16C64049874}" srcOrd="3" destOrd="0" presId="urn:microsoft.com/office/officeart/2005/8/layout/chevron2"/>
    <dgm:cxn modelId="{CF0A5733-74AC-4522-AEF1-4AC3831720A5}" type="presParOf" srcId="{F7FFA541-BE9C-4715-A751-6F78E2DD1E17}" destId="{6D76922D-1BC7-459D-9734-7B4178F71CFB}" srcOrd="4" destOrd="0" presId="urn:microsoft.com/office/officeart/2005/8/layout/chevron2"/>
    <dgm:cxn modelId="{4B327C6D-3AE0-4D42-BEDA-56808D4D75D4}" type="presParOf" srcId="{6D76922D-1BC7-459D-9734-7B4178F71CFB}" destId="{6E2CFD87-91D8-430C-8C11-205BD7400A51}" srcOrd="0" destOrd="0" presId="urn:microsoft.com/office/officeart/2005/8/layout/chevron2"/>
    <dgm:cxn modelId="{CEAD411E-33A2-452C-9666-853C0E0C347E}" type="presParOf" srcId="{6D76922D-1BC7-459D-9734-7B4178F71CFB}" destId="{C936BEA7-593A-4013-BD53-CE656202726C}" srcOrd="1" destOrd="0" presId="urn:microsoft.com/office/officeart/2005/8/layout/chevron2"/>
    <dgm:cxn modelId="{BBE0401D-2C5F-4A16-8453-14CEFA92F738}" type="presParOf" srcId="{F7FFA541-BE9C-4715-A751-6F78E2DD1E17}" destId="{B6833EF3-5B75-416A-A850-DCD45DE203EC}" srcOrd="5" destOrd="0" presId="urn:microsoft.com/office/officeart/2005/8/layout/chevron2"/>
    <dgm:cxn modelId="{F8001359-4110-4EBF-AC7C-F54937D56065}" type="presParOf" srcId="{F7FFA541-BE9C-4715-A751-6F78E2DD1E17}" destId="{C556B93B-0FD3-4083-A6D0-40BF8AC01EE6}" srcOrd="6" destOrd="0" presId="urn:microsoft.com/office/officeart/2005/8/layout/chevron2"/>
    <dgm:cxn modelId="{1037F0E4-636B-4177-A70C-6D00FB5FE92B}" type="presParOf" srcId="{C556B93B-0FD3-4083-A6D0-40BF8AC01EE6}" destId="{7D5D7AD5-7E13-4AF5-A9D9-A7710CB38086}" srcOrd="0" destOrd="0" presId="urn:microsoft.com/office/officeart/2005/8/layout/chevron2"/>
    <dgm:cxn modelId="{8FF85E09-C846-44F7-A37E-595F6996D3D4}" type="presParOf" srcId="{C556B93B-0FD3-4083-A6D0-40BF8AC01EE6}" destId="{69FF60D5-0F0E-4073-9FDE-A23AB6BABBE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8CC27-136B-41A0-B2A4-3966010A59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1FE04E4D-CE65-4D2F-BF46-92C0B411258E}">
      <dgm:prSet/>
      <dgm:spPr>
        <a:solidFill>
          <a:srgbClr val="FF3399"/>
        </a:solidFill>
      </dgm:spPr>
      <dgm:t>
        <a:bodyPr/>
        <a:lstStyle/>
        <a:p>
          <a:pPr rtl="0"/>
          <a:r>
            <a:rPr lang="en-IE"/>
            <a:t>Time</a:t>
          </a:r>
        </a:p>
      </dgm:t>
    </dgm:pt>
    <dgm:pt modelId="{6C79EC40-3B7C-4B02-919C-1BF261C92AEB}" type="parTrans" cxnId="{24CE8000-BD61-49B1-93D2-E35093F86981}">
      <dgm:prSet/>
      <dgm:spPr/>
      <dgm:t>
        <a:bodyPr/>
        <a:lstStyle/>
        <a:p>
          <a:endParaRPr lang="en-IE"/>
        </a:p>
      </dgm:t>
    </dgm:pt>
    <dgm:pt modelId="{D314ED46-E38D-410B-933A-D82BAD9D7614}" type="sibTrans" cxnId="{24CE8000-BD61-49B1-93D2-E35093F86981}">
      <dgm:prSet/>
      <dgm:spPr/>
      <dgm:t>
        <a:bodyPr/>
        <a:lstStyle/>
        <a:p>
          <a:endParaRPr lang="en-IE"/>
        </a:p>
      </dgm:t>
    </dgm:pt>
    <dgm:pt modelId="{FEB34EF1-38F6-4FC1-B917-818B0E64EA5E}">
      <dgm:prSet/>
      <dgm:spPr>
        <a:solidFill>
          <a:srgbClr val="FF0000"/>
        </a:solidFill>
      </dgm:spPr>
      <dgm:t>
        <a:bodyPr/>
        <a:lstStyle/>
        <a:p>
          <a:pPr rtl="0"/>
          <a:r>
            <a:rPr lang="en-IE" dirty="0"/>
            <a:t>Fear of Exposure</a:t>
          </a:r>
        </a:p>
      </dgm:t>
    </dgm:pt>
    <dgm:pt modelId="{4C0AAF00-CC21-4D41-8FC7-99B9D3807417}" type="parTrans" cxnId="{1A84446E-C3C6-40E5-9D52-123E45E95D4B}">
      <dgm:prSet/>
      <dgm:spPr/>
      <dgm:t>
        <a:bodyPr/>
        <a:lstStyle/>
        <a:p>
          <a:endParaRPr lang="en-IE"/>
        </a:p>
      </dgm:t>
    </dgm:pt>
    <dgm:pt modelId="{6332AAA9-9BAC-449B-A8AB-C5E943B9254B}" type="sibTrans" cxnId="{1A84446E-C3C6-40E5-9D52-123E45E95D4B}">
      <dgm:prSet/>
      <dgm:spPr/>
      <dgm:t>
        <a:bodyPr/>
        <a:lstStyle/>
        <a:p>
          <a:endParaRPr lang="en-IE"/>
        </a:p>
      </dgm:t>
    </dgm:pt>
    <dgm:pt modelId="{FDCA63C3-D1ED-4391-ABFD-A3BF86B7AF83}">
      <dgm:prSet/>
      <dgm:spPr>
        <a:solidFill>
          <a:srgbClr val="FFFF00"/>
        </a:solidFill>
      </dgm:spPr>
      <dgm:t>
        <a:bodyPr/>
        <a:lstStyle/>
        <a:p>
          <a:pPr rtl="0"/>
          <a:r>
            <a:rPr lang="en-IE" dirty="0">
              <a:solidFill>
                <a:schemeClr val="accent6">
                  <a:lumMod val="50000"/>
                </a:schemeClr>
              </a:solidFill>
            </a:rPr>
            <a:t>Fear of Criticism</a:t>
          </a:r>
        </a:p>
      </dgm:t>
    </dgm:pt>
    <dgm:pt modelId="{68DEDAE4-8040-4BB1-8449-C65AF63A3B45}" type="parTrans" cxnId="{04068B0E-D87C-4E45-AB68-DC0B392195E3}">
      <dgm:prSet/>
      <dgm:spPr/>
      <dgm:t>
        <a:bodyPr/>
        <a:lstStyle/>
        <a:p>
          <a:endParaRPr lang="en-IE"/>
        </a:p>
      </dgm:t>
    </dgm:pt>
    <dgm:pt modelId="{807A9E83-9B04-4514-9C6D-38583066635F}" type="sibTrans" cxnId="{04068B0E-D87C-4E45-AB68-DC0B392195E3}">
      <dgm:prSet/>
      <dgm:spPr/>
      <dgm:t>
        <a:bodyPr/>
        <a:lstStyle/>
        <a:p>
          <a:endParaRPr lang="en-IE"/>
        </a:p>
      </dgm:t>
    </dgm:pt>
    <dgm:pt modelId="{053677FC-CC31-4D87-A24E-0A15D6B08E46}">
      <dgm:prSet/>
      <dgm:spPr/>
      <dgm:t>
        <a:bodyPr/>
        <a:lstStyle/>
        <a:p>
          <a:pPr rtl="0"/>
          <a:r>
            <a:rPr lang="en-IE"/>
            <a:t>Conflict</a:t>
          </a:r>
        </a:p>
      </dgm:t>
    </dgm:pt>
    <dgm:pt modelId="{D7F1A550-48E3-44E1-B730-89197698A249}" type="parTrans" cxnId="{A1F1D71A-03B5-41AF-ABB1-AEBE43899C5D}">
      <dgm:prSet/>
      <dgm:spPr/>
      <dgm:t>
        <a:bodyPr/>
        <a:lstStyle/>
        <a:p>
          <a:endParaRPr lang="en-IE"/>
        </a:p>
      </dgm:t>
    </dgm:pt>
    <dgm:pt modelId="{125536B2-A2FE-4BA1-A3F7-E913D93D5DF8}" type="sibTrans" cxnId="{A1F1D71A-03B5-41AF-ABB1-AEBE43899C5D}">
      <dgm:prSet/>
      <dgm:spPr/>
      <dgm:t>
        <a:bodyPr/>
        <a:lstStyle/>
        <a:p>
          <a:endParaRPr lang="en-IE"/>
        </a:p>
      </dgm:t>
    </dgm:pt>
    <dgm:pt modelId="{97983120-3629-4C26-8B0C-CB862C35883C}">
      <dgm:prSet/>
      <dgm:spPr>
        <a:solidFill>
          <a:schemeClr val="accent2"/>
        </a:solidFill>
      </dgm:spPr>
      <dgm:t>
        <a:bodyPr/>
        <a:lstStyle/>
        <a:p>
          <a:pPr rtl="0"/>
          <a:r>
            <a:rPr lang="en-IE" dirty="0"/>
            <a:t>Unrealistic Expectations</a:t>
          </a:r>
        </a:p>
      </dgm:t>
    </dgm:pt>
    <dgm:pt modelId="{587A21FD-2E0C-43B6-A485-0E5EAE2D08B7}" type="parTrans" cxnId="{C48AC981-F7AC-4060-B800-1F4A1E751A08}">
      <dgm:prSet/>
      <dgm:spPr/>
      <dgm:t>
        <a:bodyPr/>
        <a:lstStyle/>
        <a:p>
          <a:endParaRPr lang="en-IE"/>
        </a:p>
      </dgm:t>
    </dgm:pt>
    <dgm:pt modelId="{C1BF6524-2C19-40CE-A2AF-FEBBFD12060A}" type="sibTrans" cxnId="{C48AC981-F7AC-4060-B800-1F4A1E751A08}">
      <dgm:prSet/>
      <dgm:spPr/>
      <dgm:t>
        <a:bodyPr/>
        <a:lstStyle/>
        <a:p>
          <a:endParaRPr lang="en-IE"/>
        </a:p>
      </dgm:t>
    </dgm:pt>
    <dgm:pt modelId="{3E7A7C0A-B319-4C0E-85B7-89F248BDE8A3}" type="pres">
      <dgm:prSet presAssocID="{E6E8CC27-136B-41A0-B2A4-3966010A5991}" presName="diagram" presStyleCnt="0">
        <dgm:presLayoutVars>
          <dgm:dir/>
          <dgm:resizeHandles val="exact"/>
        </dgm:presLayoutVars>
      </dgm:prSet>
      <dgm:spPr/>
      <dgm:t>
        <a:bodyPr/>
        <a:lstStyle/>
        <a:p>
          <a:endParaRPr lang="en-US"/>
        </a:p>
      </dgm:t>
    </dgm:pt>
    <dgm:pt modelId="{9775B607-E3B1-47F1-81C4-2C83DCC12AD8}" type="pres">
      <dgm:prSet presAssocID="{1FE04E4D-CE65-4D2F-BF46-92C0B411258E}" presName="node" presStyleLbl="node1" presStyleIdx="0" presStyleCnt="5">
        <dgm:presLayoutVars>
          <dgm:bulletEnabled val="1"/>
        </dgm:presLayoutVars>
      </dgm:prSet>
      <dgm:spPr/>
      <dgm:t>
        <a:bodyPr/>
        <a:lstStyle/>
        <a:p>
          <a:endParaRPr lang="en-US"/>
        </a:p>
      </dgm:t>
    </dgm:pt>
    <dgm:pt modelId="{E5E16C65-C5C6-415C-9A67-881DA56F0CD5}" type="pres">
      <dgm:prSet presAssocID="{D314ED46-E38D-410B-933A-D82BAD9D7614}" presName="sibTrans" presStyleCnt="0"/>
      <dgm:spPr/>
    </dgm:pt>
    <dgm:pt modelId="{97F55857-EE10-4773-8E4F-F48E72502739}" type="pres">
      <dgm:prSet presAssocID="{FEB34EF1-38F6-4FC1-B917-818B0E64EA5E}" presName="node" presStyleLbl="node1" presStyleIdx="1" presStyleCnt="5">
        <dgm:presLayoutVars>
          <dgm:bulletEnabled val="1"/>
        </dgm:presLayoutVars>
      </dgm:prSet>
      <dgm:spPr/>
      <dgm:t>
        <a:bodyPr/>
        <a:lstStyle/>
        <a:p>
          <a:endParaRPr lang="en-US"/>
        </a:p>
      </dgm:t>
    </dgm:pt>
    <dgm:pt modelId="{99D59331-7243-4E26-927D-43AA8D734A5E}" type="pres">
      <dgm:prSet presAssocID="{6332AAA9-9BAC-449B-A8AB-C5E943B9254B}" presName="sibTrans" presStyleCnt="0"/>
      <dgm:spPr/>
    </dgm:pt>
    <dgm:pt modelId="{42C12E4C-6FF4-4BF9-8D68-35CB61B95B06}" type="pres">
      <dgm:prSet presAssocID="{FDCA63C3-D1ED-4391-ABFD-A3BF86B7AF83}" presName="node" presStyleLbl="node1" presStyleIdx="2" presStyleCnt="5">
        <dgm:presLayoutVars>
          <dgm:bulletEnabled val="1"/>
        </dgm:presLayoutVars>
      </dgm:prSet>
      <dgm:spPr/>
      <dgm:t>
        <a:bodyPr/>
        <a:lstStyle/>
        <a:p>
          <a:endParaRPr lang="en-US"/>
        </a:p>
      </dgm:t>
    </dgm:pt>
    <dgm:pt modelId="{84B92A53-499C-4BC8-ADA9-7DCBE46D87E8}" type="pres">
      <dgm:prSet presAssocID="{807A9E83-9B04-4514-9C6D-38583066635F}" presName="sibTrans" presStyleCnt="0"/>
      <dgm:spPr/>
    </dgm:pt>
    <dgm:pt modelId="{AE98B6F1-98AA-4977-B7B8-2A1077AA0F23}" type="pres">
      <dgm:prSet presAssocID="{053677FC-CC31-4D87-A24E-0A15D6B08E46}" presName="node" presStyleLbl="node1" presStyleIdx="3" presStyleCnt="5" custScaleX="88999" custLinFactNeighborX="562" custLinFactNeighborY="-749">
        <dgm:presLayoutVars>
          <dgm:bulletEnabled val="1"/>
        </dgm:presLayoutVars>
      </dgm:prSet>
      <dgm:spPr/>
      <dgm:t>
        <a:bodyPr/>
        <a:lstStyle/>
        <a:p>
          <a:endParaRPr lang="en-US"/>
        </a:p>
      </dgm:t>
    </dgm:pt>
    <dgm:pt modelId="{15053F11-8562-41C2-82DC-DA871A0DF6C5}" type="pres">
      <dgm:prSet presAssocID="{125536B2-A2FE-4BA1-A3F7-E913D93D5DF8}" presName="sibTrans" presStyleCnt="0"/>
      <dgm:spPr/>
    </dgm:pt>
    <dgm:pt modelId="{8FA5771E-0AFB-4BA5-BCD6-D7D25BFEC7A0}" type="pres">
      <dgm:prSet presAssocID="{97983120-3629-4C26-8B0C-CB862C35883C}" presName="node" presStyleLbl="node1" presStyleIdx="4" presStyleCnt="5" custLinFactNeighborX="11494" custLinFactNeighborY="-749">
        <dgm:presLayoutVars>
          <dgm:bulletEnabled val="1"/>
        </dgm:presLayoutVars>
      </dgm:prSet>
      <dgm:spPr/>
      <dgm:t>
        <a:bodyPr/>
        <a:lstStyle/>
        <a:p>
          <a:endParaRPr lang="en-US"/>
        </a:p>
      </dgm:t>
    </dgm:pt>
  </dgm:ptLst>
  <dgm:cxnLst>
    <dgm:cxn modelId="{C48AC981-F7AC-4060-B800-1F4A1E751A08}" srcId="{E6E8CC27-136B-41A0-B2A4-3966010A5991}" destId="{97983120-3629-4C26-8B0C-CB862C35883C}" srcOrd="4" destOrd="0" parTransId="{587A21FD-2E0C-43B6-A485-0E5EAE2D08B7}" sibTransId="{C1BF6524-2C19-40CE-A2AF-FEBBFD12060A}"/>
    <dgm:cxn modelId="{A1F1D71A-03B5-41AF-ABB1-AEBE43899C5D}" srcId="{E6E8CC27-136B-41A0-B2A4-3966010A5991}" destId="{053677FC-CC31-4D87-A24E-0A15D6B08E46}" srcOrd="3" destOrd="0" parTransId="{D7F1A550-48E3-44E1-B730-89197698A249}" sibTransId="{125536B2-A2FE-4BA1-A3F7-E913D93D5DF8}"/>
    <dgm:cxn modelId="{C9514EA2-8AB5-4A21-8482-F8DC41FED0CF}" type="presOf" srcId="{053677FC-CC31-4D87-A24E-0A15D6B08E46}" destId="{AE98B6F1-98AA-4977-B7B8-2A1077AA0F23}" srcOrd="0" destOrd="0" presId="urn:microsoft.com/office/officeart/2005/8/layout/default"/>
    <dgm:cxn modelId="{24CE8000-BD61-49B1-93D2-E35093F86981}" srcId="{E6E8CC27-136B-41A0-B2A4-3966010A5991}" destId="{1FE04E4D-CE65-4D2F-BF46-92C0B411258E}" srcOrd="0" destOrd="0" parTransId="{6C79EC40-3B7C-4B02-919C-1BF261C92AEB}" sibTransId="{D314ED46-E38D-410B-933A-D82BAD9D7614}"/>
    <dgm:cxn modelId="{5D0662FE-6DDB-4689-8018-1B75E990C733}" type="presOf" srcId="{E6E8CC27-136B-41A0-B2A4-3966010A5991}" destId="{3E7A7C0A-B319-4C0E-85B7-89F248BDE8A3}" srcOrd="0" destOrd="0" presId="urn:microsoft.com/office/officeart/2005/8/layout/default"/>
    <dgm:cxn modelId="{215D667B-1B4B-4CAC-9249-049008705507}" type="presOf" srcId="{1FE04E4D-CE65-4D2F-BF46-92C0B411258E}" destId="{9775B607-E3B1-47F1-81C4-2C83DCC12AD8}" srcOrd="0" destOrd="0" presId="urn:microsoft.com/office/officeart/2005/8/layout/default"/>
    <dgm:cxn modelId="{04068B0E-D87C-4E45-AB68-DC0B392195E3}" srcId="{E6E8CC27-136B-41A0-B2A4-3966010A5991}" destId="{FDCA63C3-D1ED-4391-ABFD-A3BF86B7AF83}" srcOrd="2" destOrd="0" parTransId="{68DEDAE4-8040-4BB1-8449-C65AF63A3B45}" sibTransId="{807A9E83-9B04-4514-9C6D-38583066635F}"/>
    <dgm:cxn modelId="{3321B66F-1759-4DB6-A194-6A1BBD883775}" type="presOf" srcId="{FEB34EF1-38F6-4FC1-B917-818B0E64EA5E}" destId="{97F55857-EE10-4773-8E4F-F48E72502739}" srcOrd="0" destOrd="0" presId="urn:microsoft.com/office/officeart/2005/8/layout/default"/>
    <dgm:cxn modelId="{E97C7FBE-5BFB-4E9F-BD3A-79FE577E3329}" type="presOf" srcId="{FDCA63C3-D1ED-4391-ABFD-A3BF86B7AF83}" destId="{42C12E4C-6FF4-4BF9-8D68-35CB61B95B06}" srcOrd="0" destOrd="0" presId="urn:microsoft.com/office/officeart/2005/8/layout/default"/>
    <dgm:cxn modelId="{C0B10335-FC4F-43C9-94E3-1DD10B979C8D}" type="presOf" srcId="{97983120-3629-4C26-8B0C-CB862C35883C}" destId="{8FA5771E-0AFB-4BA5-BCD6-D7D25BFEC7A0}" srcOrd="0" destOrd="0" presId="urn:microsoft.com/office/officeart/2005/8/layout/default"/>
    <dgm:cxn modelId="{1A84446E-C3C6-40E5-9D52-123E45E95D4B}" srcId="{E6E8CC27-136B-41A0-B2A4-3966010A5991}" destId="{FEB34EF1-38F6-4FC1-B917-818B0E64EA5E}" srcOrd="1" destOrd="0" parTransId="{4C0AAF00-CC21-4D41-8FC7-99B9D3807417}" sibTransId="{6332AAA9-9BAC-449B-A8AB-C5E943B9254B}"/>
    <dgm:cxn modelId="{5BBDE848-5F2D-4FF0-90C3-630F26BCBAA1}" type="presParOf" srcId="{3E7A7C0A-B319-4C0E-85B7-89F248BDE8A3}" destId="{9775B607-E3B1-47F1-81C4-2C83DCC12AD8}" srcOrd="0" destOrd="0" presId="urn:microsoft.com/office/officeart/2005/8/layout/default"/>
    <dgm:cxn modelId="{AB098B63-7150-4ECB-B521-5E3DC03E63F8}" type="presParOf" srcId="{3E7A7C0A-B319-4C0E-85B7-89F248BDE8A3}" destId="{E5E16C65-C5C6-415C-9A67-881DA56F0CD5}" srcOrd="1" destOrd="0" presId="urn:microsoft.com/office/officeart/2005/8/layout/default"/>
    <dgm:cxn modelId="{BBE781A8-EE67-434F-87D2-A9E5E4FC7F0F}" type="presParOf" srcId="{3E7A7C0A-B319-4C0E-85B7-89F248BDE8A3}" destId="{97F55857-EE10-4773-8E4F-F48E72502739}" srcOrd="2" destOrd="0" presId="urn:microsoft.com/office/officeart/2005/8/layout/default"/>
    <dgm:cxn modelId="{F46B9DD2-09EA-4A0F-97BF-3A294A5277EF}" type="presParOf" srcId="{3E7A7C0A-B319-4C0E-85B7-89F248BDE8A3}" destId="{99D59331-7243-4E26-927D-43AA8D734A5E}" srcOrd="3" destOrd="0" presId="urn:microsoft.com/office/officeart/2005/8/layout/default"/>
    <dgm:cxn modelId="{B23925A4-2248-4CDE-A427-B27DBF788DA5}" type="presParOf" srcId="{3E7A7C0A-B319-4C0E-85B7-89F248BDE8A3}" destId="{42C12E4C-6FF4-4BF9-8D68-35CB61B95B06}" srcOrd="4" destOrd="0" presId="urn:microsoft.com/office/officeart/2005/8/layout/default"/>
    <dgm:cxn modelId="{3FB25B00-1658-4E39-9B11-69F66E8671BD}" type="presParOf" srcId="{3E7A7C0A-B319-4C0E-85B7-89F248BDE8A3}" destId="{84B92A53-499C-4BC8-ADA9-7DCBE46D87E8}" srcOrd="5" destOrd="0" presId="urn:microsoft.com/office/officeart/2005/8/layout/default"/>
    <dgm:cxn modelId="{103427CB-77CB-4B82-B796-5941A4D14269}" type="presParOf" srcId="{3E7A7C0A-B319-4C0E-85B7-89F248BDE8A3}" destId="{AE98B6F1-98AA-4977-B7B8-2A1077AA0F23}" srcOrd="6" destOrd="0" presId="urn:microsoft.com/office/officeart/2005/8/layout/default"/>
    <dgm:cxn modelId="{56FDF1E5-AF15-4345-B684-EED1DB16FDDA}" type="presParOf" srcId="{3E7A7C0A-B319-4C0E-85B7-89F248BDE8A3}" destId="{15053F11-8562-41C2-82DC-DA871A0DF6C5}" srcOrd="7" destOrd="0" presId="urn:microsoft.com/office/officeart/2005/8/layout/default"/>
    <dgm:cxn modelId="{36D49E97-C6B5-43C6-B792-68D77DF89951}" type="presParOf" srcId="{3E7A7C0A-B319-4C0E-85B7-89F248BDE8A3}" destId="{8FA5771E-0AFB-4BA5-BCD6-D7D25BFEC7A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6746F-3F05-405A-A0C5-E76F003A50E2}">
      <dsp:nvSpPr>
        <dsp:cNvPr id="0" name=""/>
        <dsp:cNvSpPr/>
      </dsp:nvSpPr>
      <dsp:spPr>
        <a:xfrm>
          <a:off x="277747" y="527053"/>
          <a:ext cx="3292604" cy="3292604"/>
        </a:xfrm>
        <a:prstGeom prst="blockArc">
          <a:avLst>
            <a:gd name="adj1" fmla="val 9000000"/>
            <a:gd name="adj2" fmla="val 16200000"/>
            <a:gd name="adj3" fmla="val 4636"/>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E3307-3316-47AA-9D33-142F032AF62C}">
      <dsp:nvSpPr>
        <dsp:cNvPr id="0" name=""/>
        <dsp:cNvSpPr/>
      </dsp:nvSpPr>
      <dsp:spPr>
        <a:xfrm>
          <a:off x="277747" y="527053"/>
          <a:ext cx="3292604" cy="3292604"/>
        </a:xfrm>
        <a:prstGeom prst="blockArc">
          <a:avLst>
            <a:gd name="adj1" fmla="val 1800000"/>
            <a:gd name="adj2" fmla="val 9000000"/>
            <a:gd name="adj3" fmla="val 4636"/>
          </a:avLst>
        </a:prstGeom>
        <a:solidFill>
          <a:schemeClr val="accent6">
            <a:shade val="90000"/>
            <a:hueOff val="189935"/>
            <a:satOff val="-7587"/>
            <a:lumOff val="175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F2E9B-0DCE-46D6-969C-D60C41D5E4F3}">
      <dsp:nvSpPr>
        <dsp:cNvPr id="0" name=""/>
        <dsp:cNvSpPr/>
      </dsp:nvSpPr>
      <dsp:spPr>
        <a:xfrm>
          <a:off x="277747" y="527053"/>
          <a:ext cx="3292604" cy="3292604"/>
        </a:xfrm>
        <a:prstGeom prst="blockArc">
          <a:avLst>
            <a:gd name="adj1" fmla="val 16200000"/>
            <a:gd name="adj2" fmla="val 1800000"/>
            <a:gd name="adj3" fmla="val 4636"/>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2CDF65-B209-4C25-8928-E231887AD8BB}">
      <dsp:nvSpPr>
        <dsp:cNvPr id="0" name=""/>
        <dsp:cNvSpPr/>
      </dsp:nvSpPr>
      <dsp:spPr>
        <a:xfrm>
          <a:off x="1166831" y="1416136"/>
          <a:ext cx="1514437" cy="1514437"/>
        </a:xfrm>
        <a:prstGeom prst="ellipse">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Individual Objectives and Development Plan</a:t>
          </a:r>
          <a:endParaRPr lang="en-US" sz="1400" kern="1200" dirty="0"/>
        </a:p>
      </dsp:txBody>
      <dsp:txXfrm>
        <a:off x="1388615" y="1637920"/>
        <a:ext cx="1070869" cy="1070869"/>
      </dsp:txXfrm>
    </dsp:sp>
    <dsp:sp modelId="{68ED4E17-AE11-4D46-A48D-4603E88F6D07}">
      <dsp:nvSpPr>
        <dsp:cNvPr id="0" name=""/>
        <dsp:cNvSpPr/>
      </dsp:nvSpPr>
      <dsp:spPr>
        <a:xfrm>
          <a:off x="1393996" y="35164"/>
          <a:ext cx="1060106" cy="1060106"/>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Plan</a:t>
          </a:r>
          <a:endParaRPr lang="en-US" sz="1300" kern="1200" dirty="0"/>
        </a:p>
      </dsp:txBody>
      <dsp:txXfrm>
        <a:off x="1549245" y="190413"/>
        <a:ext cx="749608" cy="749608"/>
      </dsp:txXfrm>
    </dsp:sp>
    <dsp:sp modelId="{DAB24B1D-6C65-4CB4-8B7B-78AF01DF9DF0}">
      <dsp:nvSpPr>
        <dsp:cNvPr id="0" name=""/>
        <dsp:cNvSpPr/>
      </dsp:nvSpPr>
      <dsp:spPr>
        <a:xfrm>
          <a:off x="2786685" y="2447371"/>
          <a:ext cx="1060106" cy="1060106"/>
        </a:xfrm>
        <a:prstGeom prst="ellipse">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Coach</a:t>
          </a:r>
          <a:endParaRPr lang="en-US" sz="1300" kern="1200" dirty="0"/>
        </a:p>
      </dsp:txBody>
      <dsp:txXfrm>
        <a:off x="2941934" y="2602620"/>
        <a:ext cx="749608" cy="749608"/>
      </dsp:txXfrm>
    </dsp:sp>
    <dsp:sp modelId="{9B48D053-4FF7-485F-98A2-C5D73046E7FB}">
      <dsp:nvSpPr>
        <dsp:cNvPr id="0" name=""/>
        <dsp:cNvSpPr/>
      </dsp:nvSpPr>
      <dsp:spPr>
        <a:xfrm>
          <a:off x="1307" y="2447371"/>
          <a:ext cx="1060106" cy="1060106"/>
        </a:xfrm>
        <a:prstGeom prst="ellipse">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Review</a:t>
          </a:r>
          <a:endParaRPr lang="en-US" sz="1300" kern="1200" dirty="0"/>
        </a:p>
      </dsp:txBody>
      <dsp:txXfrm>
        <a:off x="156556" y="2602620"/>
        <a:ext cx="749608" cy="749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6489D-6FB8-42D0-9386-A4F5515CEF09}">
      <dsp:nvSpPr>
        <dsp:cNvPr id="0" name=""/>
        <dsp:cNvSpPr/>
      </dsp:nvSpPr>
      <dsp:spPr>
        <a:xfrm rot="5400000">
          <a:off x="-169068" y="169670"/>
          <a:ext cx="1127124" cy="788987"/>
        </a:xfrm>
        <a:prstGeom prst="chevron">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395096"/>
        <a:ext cx="788987" cy="338137"/>
      </dsp:txXfrm>
    </dsp:sp>
    <dsp:sp modelId="{7389696C-5237-4940-B9AE-B3ECD520B693}">
      <dsp:nvSpPr>
        <dsp:cNvPr id="0" name=""/>
        <dsp:cNvSpPr/>
      </dsp:nvSpPr>
      <dsp:spPr>
        <a:xfrm rot="5400000">
          <a:off x="1828131" y="-1038542"/>
          <a:ext cx="732631" cy="2810918"/>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UL Strategic Plan</a:t>
          </a:r>
          <a:endParaRPr lang="en-US" sz="2000" kern="1200" dirty="0"/>
        </a:p>
      </dsp:txBody>
      <dsp:txXfrm rot="-5400000">
        <a:off x="788988" y="36365"/>
        <a:ext cx="2775154" cy="661103"/>
      </dsp:txXfrm>
    </dsp:sp>
    <dsp:sp modelId="{0742BA52-7B29-4BEB-9162-9CD2AACE9BB2}">
      <dsp:nvSpPr>
        <dsp:cNvPr id="0" name=""/>
        <dsp:cNvSpPr/>
      </dsp:nvSpPr>
      <dsp:spPr>
        <a:xfrm rot="5400000">
          <a:off x="-169068" y="1148227"/>
          <a:ext cx="1127124" cy="788987"/>
        </a:xfrm>
        <a:prstGeom prst="chevron">
          <a:avLst/>
        </a:prstGeom>
        <a:solidFill>
          <a:schemeClr val="accent3">
            <a:shade val="50000"/>
            <a:hueOff val="0"/>
            <a:satOff val="0"/>
            <a:lumOff val="17981"/>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373653"/>
        <a:ext cx="788987" cy="338137"/>
      </dsp:txXfrm>
    </dsp:sp>
    <dsp:sp modelId="{9FA6AE0D-A031-447F-9790-F69B6B3E0C8D}">
      <dsp:nvSpPr>
        <dsp:cNvPr id="0" name=""/>
        <dsp:cNvSpPr/>
      </dsp:nvSpPr>
      <dsp:spPr>
        <a:xfrm rot="5400000">
          <a:off x="1828131" y="-59984"/>
          <a:ext cx="732631" cy="2810918"/>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Faculty/Division Objectives</a:t>
          </a:r>
          <a:endParaRPr lang="en-US" sz="2000" kern="1200" dirty="0"/>
        </a:p>
      </dsp:txBody>
      <dsp:txXfrm rot="-5400000">
        <a:off x="788988" y="1014923"/>
        <a:ext cx="2775154" cy="661103"/>
      </dsp:txXfrm>
    </dsp:sp>
    <dsp:sp modelId="{6E2CFD87-91D8-430C-8C11-205BD7400A51}">
      <dsp:nvSpPr>
        <dsp:cNvPr id="0" name=""/>
        <dsp:cNvSpPr/>
      </dsp:nvSpPr>
      <dsp:spPr>
        <a:xfrm rot="5400000">
          <a:off x="-169068" y="2126784"/>
          <a:ext cx="1127124" cy="788987"/>
        </a:xfrm>
        <a:prstGeom prst="chevron">
          <a:avLst/>
        </a:prstGeom>
        <a:solidFill>
          <a:schemeClr val="accent3">
            <a:shade val="50000"/>
            <a:hueOff val="0"/>
            <a:satOff val="0"/>
            <a:lumOff val="35962"/>
            <a:alphaOff val="0"/>
          </a:schemeClr>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352210"/>
        <a:ext cx="788987" cy="338137"/>
      </dsp:txXfrm>
    </dsp:sp>
    <dsp:sp modelId="{C936BEA7-593A-4013-BD53-CE656202726C}">
      <dsp:nvSpPr>
        <dsp:cNvPr id="0" name=""/>
        <dsp:cNvSpPr/>
      </dsp:nvSpPr>
      <dsp:spPr>
        <a:xfrm rot="5400000">
          <a:off x="1828131" y="918572"/>
          <a:ext cx="732631" cy="2810918"/>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35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Team Objectives</a:t>
          </a:r>
          <a:endParaRPr lang="en-US" sz="2000" kern="1200"/>
        </a:p>
      </dsp:txBody>
      <dsp:txXfrm rot="-5400000">
        <a:off x="788988" y="1993479"/>
        <a:ext cx="2775154" cy="661103"/>
      </dsp:txXfrm>
    </dsp:sp>
    <dsp:sp modelId="{7D5D7AD5-7E13-4AF5-A9D9-A7710CB38086}">
      <dsp:nvSpPr>
        <dsp:cNvPr id="0" name=""/>
        <dsp:cNvSpPr/>
      </dsp:nvSpPr>
      <dsp:spPr>
        <a:xfrm rot="5400000">
          <a:off x="-169068" y="3105342"/>
          <a:ext cx="1127124" cy="788987"/>
        </a:xfrm>
        <a:prstGeom prst="chevron">
          <a:avLst/>
        </a:prstGeom>
        <a:solidFill>
          <a:schemeClr val="accent3">
            <a:shade val="50000"/>
            <a:hueOff val="0"/>
            <a:satOff val="0"/>
            <a:lumOff val="17981"/>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3330768"/>
        <a:ext cx="788987" cy="338137"/>
      </dsp:txXfrm>
    </dsp:sp>
    <dsp:sp modelId="{69FF60D5-0F0E-4073-9FDE-A23AB6BABBE2}">
      <dsp:nvSpPr>
        <dsp:cNvPr id="0" name=""/>
        <dsp:cNvSpPr/>
      </dsp:nvSpPr>
      <dsp:spPr>
        <a:xfrm rot="5400000">
          <a:off x="1828131" y="1897130"/>
          <a:ext cx="732631" cy="2810918"/>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17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Individual Objectives</a:t>
          </a:r>
          <a:endParaRPr lang="en-US" sz="2000" kern="1200" dirty="0"/>
        </a:p>
      </dsp:txBody>
      <dsp:txXfrm rot="-5400000">
        <a:off x="788988" y="2972037"/>
        <a:ext cx="2775154" cy="66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B607-E3B1-47F1-81C4-2C83DCC12AD8}">
      <dsp:nvSpPr>
        <dsp:cNvPr id="0" name=""/>
        <dsp:cNvSpPr/>
      </dsp:nvSpPr>
      <dsp:spPr>
        <a:xfrm>
          <a:off x="1156417" y="215250"/>
          <a:ext cx="2327602" cy="1396561"/>
        </a:xfrm>
        <a:prstGeom prst="rect">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kern="1200"/>
            <a:t>Time</a:t>
          </a:r>
        </a:p>
      </dsp:txBody>
      <dsp:txXfrm>
        <a:off x="1156417" y="215250"/>
        <a:ext cx="2327602" cy="1396561"/>
      </dsp:txXfrm>
    </dsp:sp>
    <dsp:sp modelId="{97F55857-EE10-4773-8E4F-F48E72502739}">
      <dsp:nvSpPr>
        <dsp:cNvPr id="0" name=""/>
        <dsp:cNvSpPr/>
      </dsp:nvSpPr>
      <dsp:spPr>
        <a:xfrm>
          <a:off x="3716780" y="215250"/>
          <a:ext cx="2327602" cy="139656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kern="1200" dirty="0"/>
            <a:t>Fear of Exposure</a:t>
          </a:r>
        </a:p>
      </dsp:txBody>
      <dsp:txXfrm>
        <a:off x="3716780" y="215250"/>
        <a:ext cx="2327602" cy="1396561"/>
      </dsp:txXfrm>
    </dsp:sp>
    <dsp:sp modelId="{42C12E4C-6FF4-4BF9-8D68-35CB61B95B06}">
      <dsp:nvSpPr>
        <dsp:cNvPr id="0" name=""/>
        <dsp:cNvSpPr/>
      </dsp:nvSpPr>
      <dsp:spPr>
        <a:xfrm>
          <a:off x="4266" y="1844572"/>
          <a:ext cx="2327602" cy="1396561"/>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kern="1200" dirty="0">
              <a:solidFill>
                <a:schemeClr val="accent6">
                  <a:lumMod val="50000"/>
                </a:schemeClr>
              </a:solidFill>
            </a:rPr>
            <a:t>Fear of Criticism</a:t>
          </a:r>
        </a:p>
      </dsp:txBody>
      <dsp:txXfrm>
        <a:off x="4266" y="1844572"/>
        <a:ext cx="2327602" cy="1396561"/>
      </dsp:txXfrm>
    </dsp:sp>
    <dsp:sp modelId="{AE98B6F1-98AA-4977-B7B8-2A1077AA0F23}">
      <dsp:nvSpPr>
        <dsp:cNvPr id="0" name=""/>
        <dsp:cNvSpPr/>
      </dsp:nvSpPr>
      <dsp:spPr>
        <a:xfrm>
          <a:off x="2577709" y="1834111"/>
          <a:ext cx="2071542" cy="1396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kern="1200"/>
            <a:t>Conflict</a:t>
          </a:r>
        </a:p>
      </dsp:txBody>
      <dsp:txXfrm>
        <a:off x="2577709" y="1834111"/>
        <a:ext cx="2071542" cy="1396561"/>
      </dsp:txXfrm>
    </dsp:sp>
    <dsp:sp modelId="{8FA5771E-0AFB-4BA5-BCD6-D7D25BFEC7A0}">
      <dsp:nvSpPr>
        <dsp:cNvPr id="0" name=""/>
        <dsp:cNvSpPr/>
      </dsp:nvSpPr>
      <dsp:spPr>
        <a:xfrm>
          <a:off x="4873197" y="1834111"/>
          <a:ext cx="2327602" cy="13965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kern="1200" dirty="0"/>
            <a:t>Unrealistic Expectations</a:t>
          </a:r>
        </a:p>
      </dsp:txBody>
      <dsp:txXfrm>
        <a:off x="4873197" y="1834111"/>
        <a:ext cx="2327602" cy="13965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6805613" cy="9944100"/>
          </a:xfrm>
          <a:prstGeom prst="roundRect">
            <a:avLst>
              <a:gd name="adj" fmla="val 23"/>
            </a:avLst>
          </a:prstGeom>
          <a:solidFill>
            <a:srgbClr val="FFFFFF"/>
          </a:solidFill>
          <a:ln w="9360">
            <a:noFill/>
            <a:miter lim="800000"/>
            <a:headEnd/>
            <a:tailEnd/>
          </a:ln>
          <a:effectLst/>
        </p:spPr>
        <p:txBody>
          <a:bodyPr wrap="none" lIns="91429" tIns="45714" rIns="91429" bIns="45714" anchor="ctr"/>
          <a:lstStyle/>
          <a:p>
            <a:endParaRPr lang="en-US"/>
          </a:p>
        </p:txBody>
      </p:sp>
      <p:sp>
        <p:nvSpPr>
          <p:cNvPr id="2050" name="AutoShape 2"/>
          <p:cNvSpPr>
            <a:spLocks noChangeArrowheads="1"/>
          </p:cNvSpPr>
          <p:nvPr/>
        </p:nvSpPr>
        <p:spPr bwMode="auto">
          <a:xfrm>
            <a:off x="1" y="0"/>
            <a:ext cx="6805613" cy="9944100"/>
          </a:xfrm>
          <a:prstGeom prst="roundRect">
            <a:avLst>
              <a:gd name="adj" fmla="val 23"/>
            </a:avLst>
          </a:prstGeom>
          <a:solidFill>
            <a:srgbClr val="FFFFFF"/>
          </a:solidFill>
          <a:ln w="9525">
            <a:noFill/>
            <a:round/>
            <a:headEnd/>
            <a:tailEnd/>
          </a:ln>
          <a:effectLst/>
        </p:spPr>
        <p:txBody>
          <a:bodyPr wrap="none" lIns="91429" tIns="45714" rIns="91429" bIns="45714" anchor="ctr"/>
          <a:lstStyle/>
          <a:p>
            <a:endParaRPr lang="en-US"/>
          </a:p>
        </p:txBody>
      </p:sp>
      <p:sp>
        <p:nvSpPr>
          <p:cNvPr id="2051" name="AutoShape 3"/>
          <p:cNvSpPr>
            <a:spLocks noChangeArrowheads="1"/>
          </p:cNvSpPr>
          <p:nvPr/>
        </p:nvSpPr>
        <p:spPr bwMode="auto">
          <a:xfrm>
            <a:off x="1" y="0"/>
            <a:ext cx="6805613" cy="9944100"/>
          </a:xfrm>
          <a:prstGeom prst="roundRect">
            <a:avLst>
              <a:gd name="adj" fmla="val 23"/>
            </a:avLst>
          </a:prstGeom>
          <a:solidFill>
            <a:srgbClr val="FFFFFF"/>
          </a:solidFill>
          <a:ln w="9525">
            <a:noFill/>
            <a:round/>
            <a:headEnd/>
            <a:tailEnd/>
          </a:ln>
          <a:effectLst/>
        </p:spPr>
        <p:txBody>
          <a:bodyPr wrap="none" lIns="91429" tIns="45714" rIns="91429" bIns="45714" anchor="ctr"/>
          <a:lstStyle/>
          <a:p>
            <a:endParaRPr lang="en-US"/>
          </a:p>
        </p:txBody>
      </p:sp>
      <p:sp>
        <p:nvSpPr>
          <p:cNvPr id="2052" name="AutoShape 4"/>
          <p:cNvSpPr>
            <a:spLocks noChangeArrowheads="1"/>
          </p:cNvSpPr>
          <p:nvPr/>
        </p:nvSpPr>
        <p:spPr bwMode="auto">
          <a:xfrm>
            <a:off x="1" y="0"/>
            <a:ext cx="6805613" cy="9944100"/>
          </a:xfrm>
          <a:prstGeom prst="roundRect">
            <a:avLst>
              <a:gd name="adj" fmla="val 23"/>
            </a:avLst>
          </a:prstGeom>
          <a:solidFill>
            <a:srgbClr val="FFFFFF"/>
          </a:solidFill>
          <a:ln w="9525">
            <a:noFill/>
            <a:round/>
            <a:headEnd/>
            <a:tailEnd/>
          </a:ln>
          <a:effectLst/>
        </p:spPr>
        <p:txBody>
          <a:bodyPr wrap="none" lIns="91429" tIns="45714" rIns="91429" bIns="45714" anchor="ctr"/>
          <a:lstStyle/>
          <a:p>
            <a:endParaRPr lang="en-US"/>
          </a:p>
        </p:txBody>
      </p:sp>
      <p:sp>
        <p:nvSpPr>
          <p:cNvPr id="2053" name="AutoShape 5"/>
          <p:cNvSpPr>
            <a:spLocks noChangeArrowheads="1"/>
          </p:cNvSpPr>
          <p:nvPr/>
        </p:nvSpPr>
        <p:spPr bwMode="auto">
          <a:xfrm>
            <a:off x="1" y="0"/>
            <a:ext cx="6805613" cy="9944100"/>
          </a:xfrm>
          <a:prstGeom prst="roundRect">
            <a:avLst>
              <a:gd name="adj" fmla="val 23"/>
            </a:avLst>
          </a:prstGeom>
          <a:solidFill>
            <a:srgbClr val="FFFFFF"/>
          </a:solidFill>
          <a:ln w="9525">
            <a:noFill/>
            <a:round/>
            <a:headEnd/>
            <a:tailEnd/>
          </a:ln>
          <a:effectLst/>
        </p:spPr>
        <p:txBody>
          <a:bodyPr wrap="none" lIns="91429" tIns="45714" rIns="91429" bIns="45714" anchor="ctr"/>
          <a:lstStyle/>
          <a:p>
            <a:endParaRPr lang="en-US"/>
          </a:p>
        </p:txBody>
      </p:sp>
      <p:sp>
        <p:nvSpPr>
          <p:cNvPr id="2054" name="Text Box 6"/>
          <p:cNvSpPr txBox="1">
            <a:spLocks noChangeArrowheads="1"/>
          </p:cNvSpPr>
          <p:nvPr/>
        </p:nvSpPr>
        <p:spPr bwMode="auto">
          <a:xfrm>
            <a:off x="1" y="0"/>
            <a:ext cx="2949099" cy="500658"/>
          </a:xfrm>
          <a:prstGeom prst="rect">
            <a:avLst/>
          </a:prstGeom>
          <a:noFill/>
          <a:ln w="9525">
            <a:noFill/>
            <a:round/>
            <a:headEnd/>
            <a:tailEnd/>
          </a:ln>
          <a:effectLst/>
        </p:spPr>
        <p:txBody>
          <a:bodyPr wrap="none" lIns="91429" tIns="45714" rIns="91429" bIns="45714" anchor="ctr"/>
          <a:lstStyle>
            <a:lvl1pPr eaLnBrk="0" hangingPunct="0">
              <a:defRPr sz="2400">
                <a:solidFill>
                  <a:schemeClr val="bg1"/>
                </a:solidFill>
                <a:latin typeface="Calibri" pitchFamily="34" charset="0"/>
                <a:ea typeface="MS Gothic" pitchFamily="49" charset="-128"/>
              </a:defRPr>
            </a:lvl1pPr>
            <a:lvl2pPr marL="37931725" indent="-37474525"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457200" eaLnBrk="0" fontAlgn="base" hangingPunct="0">
              <a:spcBef>
                <a:spcPct val="0"/>
              </a:spcBef>
              <a:spcAft>
                <a:spcPct val="0"/>
              </a:spcAft>
              <a:defRPr sz="2400">
                <a:solidFill>
                  <a:schemeClr val="bg1"/>
                </a:solidFill>
                <a:latin typeface="Calibri" pitchFamily="34" charset="0"/>
                <a:ea typeface="MS Gothic" pitchFamily="49" charset="-128"/>
              </a:defRPr>
            </a:lvl6pPr>
            <a:lvl7pPr marL="914400" eaLnBrk="0" fontAlgn="base" hangingPunct="0">
              <a:spcBef>
                <a:spcPct val="0"/>
              </a:spcBef>
              <a:spcAft>
                <a:spcPct val="0"/>
              </a:spcAft>
              <a:defRPr sz="2400">
                <a:solidFill>
                  <a:schemeClr val="bg1"/>
                </a:solidFill>
                <a:latin typeface="Calibri" pitchFamily="34" charset="0"/>
                <a:ea typeface="MS Gothic" pitchFamily="49" charset="-128"/>
              </a:defRPr>
            </a:lvl7pPr>
            <a:lvl8pPr marL="1371600" eaLnBrk="0" fontAlgn="base" hangingPunct="0">
              <a:spcBef>
                <a:spcPct val="0"/>
              </a:spcBef>
              <a:spcAft>
                <a:spcPct val="0"/>
              </a:spcAft>
              <a:defRPr sz="2400">
                <a:solidFill>
                  <a:schemeClr val="bg1"/>
                </a:solidFill>
                <a:latin typeface="Calibri" pitchFamily="34" charset="0"/>
                <a:ea typeface="MS Gothic" pitchFamily="49" charset="-128"/>
              </a:defRPr>
            </a:lvl8pPr>
            <a:lvl9pPr marL="1828800" eaLnBrk="0" fontAlgn="base" hangingPunct="0">
              <a:spcBef>
                <a:spcPct val="0"/>
              </a:spcBef>
              <a:spcAft>
                <a:spcPct val="0"/>
              </a:spcAft>
              <a:defRPr sz="2400">
                <a:solidFill>
                  <a:schemeClr val="bg1"/>
                </a:solidFill>
                <a:latin typeface="Calibri" pitchFamily="34" charset="0"/>
                <a:ea typeface="MS Gothic" pitchFamily="49" charset="-128"/>
              </a:defRPr>
            </a:lvl9pPr>
          </a:lstStyle>
          <a:p>
            <a:pPr eaLnBrk="1" hangingPunct="1"/>
            <a:endParaRPr lang="en-US" sz="1800"/>
          </a:p>
        </p:txBody>
      </p:sp>
      <p:sp>
        <p:nvSpPr>
          <p:cNvPr id="2055" name="Rectangle 7"/>
          <p:cNvSpPr>
            <a:spLocks noGrp="1" noChangeArrowheads="1"/>
          </p:cNvSpPr>
          <p:nvPr>
            <p:ph type="dt"/>
          </p:nvPr>
        </p:nvSpPr>
        <p:spPr bwMode="auto">
          <a:xfrm>
            <a:off x="3854940" y="0"/>
            <a:ext cx="2941222" cy="488574"/>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a:tabLst>
                <a:tab pos="0" algn="l"/>
                <a:tab pos="447621" algn="l"/>
                <a:tab pos="896829" algn="l"/>
                <a:tab pos="1346036" algn="l"/>
                <a:tab pos="1795244" algn="l"/>
                <a:tab pos="2244452" algn="l"/>
                <a:tab pos="2693660" algn="l"/>
                <a:tab pos="3142868" algn="l"/>
                <a:tab pos="3592076" algn="l"/>
                <a:tab pos="4041284" algn="l"/>
                <a:tab pos="4490492" algn="l"/>
                <a:tab pos="4939700" algn="l"/>
                <a:tab pos="5388907" algn="l"/>
                <a:tab pos="5838115" algn="l"/>
                <a:tab pos="6287323" algn="l"/>
                <a:tab pos="6736530" algn="l"/>
                <a:tab pos="7185739" algn="l"/>
                <a:tab pos="7634946" algn="l"/>
                <a:tab pos="8084155" algn="l"/>
                <a:tab pos="8533362" algn="l"/>
                <a:tab pos="8982571" algn="l"/>
              </a:tabLst>
              <a:defRPr sz="1200">
                <a:solidFill>
                  <a:srgbClr val="000000"/>
                </a:solidFill>
                <a:ea typeface="Arial Unicode MS" pitchFamily="34" charset="-128"/>
                <a:cs typeface="Arial Unicode MS" pitchFamily="34" charset="-128"/>
              </a:defRPr>
            </a:lvl1pPr>
          </a:lstStyle>
          <a:p>
            <a:endParaRPr lang="en-US"/>
          </a:p>
        </p:txBody>
      </p:sp>
      <p:sp>
        <p:nvSpPr>
          <p:cNvPr id="14345" name="Rectangle 8"/>
          <p:cNvSpPr>
            <a:spLocks noGrp="1" noRot="1" noChangeAspect="1" noChangeArrowheads="1"/>
          </p:cNvSpPr>
          <p:nvPr>
            <p:ph type="sldImg"/>
          </p:nvPr>
        </p:nvSpPr>
        <p:spPr bwMode="auto">
          <a:xfrm>
            <a:off x="920750" y="746125"/>
            <a:ext cx="4957763" cy="37195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7" name="Rectangle 9"/>
          <p:cNvSpPr>
            <a:spLocks noGrp="1" noChangeArrowheads="1"/>
          </p:cNvSpPr>
          <p:nvPr>
            <p:ph type="body"/>
          </p:nvPr>
        </p:nvSpPr>
        <p:spPr bwMode="auto">
          <a:xfrm>
            <a:off x="680562" y="4723448"/>
            <a:ext cx="5436614" cy="4466214"/>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p>
            <a:pPr lvl="0"/>
            <a:endParaRPr lang="en-US"/>
          </a:p>
        </p:txBody>
      </p:sp>
      <p:sp>
        <p:nvSpPr>
          <p:cNvPr id="2058" name="Text Box 10"/>
          <p:cNvSpPr txBox="1">
            <a:spLocks noChangeArrowheads="1"/>
          </p:cNvSpPr>
          <p:nvPr/>
        </p:nvSpPr>
        <p:spPr bwMode="auto">
          <a:xfrm>
            <a:off x="1" y="9443444"/>
            <a:ext cx="2949099" cy="500658"/>
          </a:xfrm>
          <a:prstGeom prst="rect">
            <a:avLst/>
          </a:prstGeom>
          <a:noFill/>
          <a:ln w="9525">
            <a:noFill/>
            <a:round/>
            <a:headEnd/>
            <a:tailEnd/>
          </a:ln>
          <a:effectLst/>
        </p:spPr>
        <p:txBody>
          <a:bodyPr wrap="none" lIns="91429" tIns="45714" rIns="91429" bIns="45714" anchor="ctr"/>
          <a:lstStyle>
            <a:lvl1pPr eaLnBrk="0" hangingPunct="0">
              <a:defRPr sz="2400">
                <a:solidFill>
                  <a:schemeClr val="bg1"/>
                </a:solidFill>
                <a:latin typeface="Calibri" pitchFamily="34" charset="0"/>
                <a:ea typeface="MS Gothic" pitchFamily="49" charset="-128"/>
              </a:defRPr>
            </a:lvl1pPr>
            <a:lvl2pPr marL="37931725" indent="-37474525"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457200" eaLnBrk="0" fontAlgn="base" hangingPunct="0">
              <a:spcBef>
                <a:spcPct val="0"/>
              </a:spcBef>
              <a:spcAft>
                <a:spcPct val="0"/>
              </a:spcAft>
              <a:defRPr sz="2400">
                <a:solidFill>
                  <a:schemeClr val="bg1"/>
                </a:solidFill>
                <a:latin typeface="Calibri" pitchFamily="34" charset="0"/>
                <a:ea typeface="MS Gothic" pitchFamily="49" charset="-128"/>
              </a:defRPr>
            </a:lvl6pPr>
            <a:lvl7pPr marL="914400" eaLnBrk="0" fontAlgn="base" hangingPunct="0">
              <a:spcBef>
                <a:spcPct val="0"/>
              </a:spcBef>
              <a:spcAft>
                <a:spcPct val="0"/>
              </a:spcAft>
              <a:defRPr sz="2400">
                <a:solidFill>
                  <a:schemeClr val="bg1"/>
                </a:solidFill>
                <a:latin typeface="Calibri" pitchFamily="34" charset="0"/>
                <a:ea typeface="MS Gothic" pitchFamily="49" charset="-128"/>
              </a:defRPr>
            </a:lvl7pPr>
            <a:lvl8pPr marL="1371600" eaLnBrk="0" fontAlgn="base" hangingPunct="0">
              <a:spcBef>
                <a:spcPct val="0"/>
              </a:spcBef>
              <a:spcAft>
                <a:spcPct val="0"/>
              </a:spcAft>
              <a:defRPr sz="2400">
                <a:solidFill>
                  <a:schemeClr val="bg1"/>
                </a:solidFill>
                <a:latin typeface="Calibri" pitchFamily="34" charset="0"/>
                <a:ea typeface="MS Gothic" pitchFamily="49" charset="-128"/>
              </a:defRPr>
            </a:lvl8pPr>
            <a:lvl9pPr marL="1828800" eaLnBrk="0" fontAlgn="base" hangingPunct="0">
              <a:spcBef>
                <a:spcPct val="0"/>
              </a:spcBef>
              <a:spcAft>
                <a:spcPct val="0"/>
              </a:spcAft>
              <a:defRPr sz="2400">
                <a:solidFill>
                  <a:schemeClr val="bg1"/>
                </a:solidFill>
                <a:latin typeface="Calibri" pitchFamily="34" charset="0"/>
                <a:ea typeface="MS Gothic" pitchFamily="49" charset="-128"/>
              </a:defRPr>
            </a:lvl9pPr>
          </a:lstStyle>
          <a:p>
            <a:pPr eaLnBrk="1" hangingPunct="1"/>
            <a:endParaRPr lang="en-US" sz="1800"/>
          </a:p>
        </p:txBody>
      </p:sp>
      <p:sp>
        <p:nvSpPr>
          <p:cNvPr id="2059" name="Rectangle 11"/>
          <p:cNvSpPr>
            <a:spLocks noGrp="1" noChangeArrowheads="1"/>
          </p:cNvSpPr>
          <p:nvPr>
            <p:ph type="sldNum"/>
          </p:nvPr>
        </p:nvSpPr>
        <p:spPr bwMode="auto">
          <a:xfrm>
            <a:off x="3854940" y="9445169"/>
            <a:ext cx="2941222" cy="488572"/>
          </a:xfrm>
          <a:prstGeom prst="rect">
            <a:avLst/>
          </a:prstGeom>
          <a:noFill/>
          <a:ln w="9525">
            <a:noFill/>
            <a:round/>
            <a:headEnd/>
            <a:tailEnd/>
          </a:ln>
          <a:effectLst/>
        </p:spPr>
        <p:txBody>
          <a:bodyPr vert="horz" wrap="square" lIns="89989" tIns="46794" rIns="89989" bIns="46794" numCol="1" anchor="b" anchorCtr="0" compatLnSpc="1">
            <a:prstTxWarp prst="textNoShape">
              <a:avLst/>
            </a:prstTxWarp>
          </a:bodyPr>
          <a:lstStyle>
            <a:lvl1pPr algn="r">
              <a:tabLst>
                <a:tab pos="0" algn="l"/>
                <a:tab pos="447621" algn="l"/>
                <a:tab pos="896829" algn="l"/>
                <a:tab pos="1346036" algn="l"/>
                <a:tab pos="1795244" algn="l"/>
                <a:tab pos="2244452" algn="l"/>
                <a:tab pos="2693660" algn="l"/>
                <a:tab pos="3142868" algn="l"/>
                <a:tab pos="3592076" algn="l"/>
                <a:tab pos="4041284" algn="l"/>
                <a:tab pos="4490492" algn="l"/>
                <a:tab pos="4939700" algn="l"/>
                <a:tab pos="5388907" algn="l"/>
                <a:tab pos="5838115" algn="l"/>
                <a:tab pos="6287323" algn="l"/>
                <a:tab pos="6736530" algn="l"/>
                <a:tab pos="7185739" algn="l"/>
                <a:tab pos="7634946" algn="l"/>
                <a:tab pos="8084155" algn="l"/>
                <a:tab pos="8533362" algn="l"/>
                <a:tab pos="8982571" algn="l"/>
              </a:tabLst>
              <a:defRPr sz="1200">
                <a:solidFill>
                  <a:srgbClr val="000000"/>
                </a:solidFill>
                <a:ea typeface="Arial Unicode MS" pitchFamily="34" charset="-128"/>
                <a:cs typeface="Arial Unicode MS" pitchFamily="34" charset="-128"/>
              </a:defRPr>
            </a:lvl1pPr>
          </a:lstStyle>
          <a:p>
            <a:fld id="{4596E43D-5161-4CDD-A1BE-D0077E0BCA0D}" type="slidenum">
              <a:rPr lang="en-GB"/>
              <a:pPr/>
              <a:t>‹#›</a:t>
            </a:fld>
            <a:endParaRPr lang="en-GB"/>
          </a:p>
        </p:txBody>
      </p:sp>
    </p:spTree>
    <p:extLst>
      <p:ext uri="{BB962C8B-B14F-4D97-AF65-F5344CB8AC3E}">
        <p14:creationId xmlns:p14="http://schemas.microsoft.com/office/powerpoint/2010/main" val="150056377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0" charset="0"/>
        <a:ea typeface="MS PGothic" pitchFamily="34" charset="-128"/>
        <a:cs typeface="ＭＳ Ｐゴシック" pitchFamily="70" charset="-128"/>
      </a:defRPr>
    </a:lvl1pPr>
    <a:lvl2pPr marL="37931725" indent="-37474525"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60"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60" charset="0"/>
      <a:defRPr sz="1200" kern="1200">
        <a:solidFill>
          <a:srgbClr val="000000"/>
        </a:solidFill>
        <a:latin typeface="Times New Roman" pitchFamily="60"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60" charset="0"/>
      <a:defRPr sz="1200" kern="1200">
        <a:solidFill>
          <a:srgbClr val="000000"/>
        </a:solidFill>
        <a:latin typeface="Times New Roman" pitchFamily="60"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60" charset="0"/>
      <a:defRPr sz="1200" kern="1200">
        <a:solidFill>
          <a:srgbClr val="000000"/>
        </a:solidFill>
        <a:latin typeface="Times New Roman" pitchFamily="6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485953" y="5249620"/>
            <a:ext cx="5669446" cy="537713"/>
          </a:xfrm>
        </p:spPr>
        <p:txBody>
          <a:bodyPr anchor="t">
            <a:normAutofit/>
          </a:bodyPr>
          <a:lstStyle>
            <a:lvl1pPr algn="l">
              <a:defRPr sz="253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485953" y="5787333"/>
            <a:ext cx="5669446" cy="537713"/>
          </a:xfrm>
        </p:spPr>
        <p:txBody>
          <a:bodyPr anchor="t">
            <a:normAutofit/>
          </a:bodyPr>
          <a:lstStyle>
            <a:lvl1pPr marL="0" indent="0" algn="l">
              <a:buNone/>
              <a:defRPr sz="1968">
                <a:solidFill>
                  <a:srgbClr val="00A956"/>
                </a:solidFill>
                <a:latin typeface="Georgia" panose="02040502050405020303" pitchFamily="18" charset="0"/>
              </a:defRPr>
            </a:lvl1pPr>
            <a:lvl2pPr marL="342879" indent="0" algn="ctr">
              <a:buNone/>
              <a:defRPr sz="1500"/>
            </a:lvl2pPr>
            <a:lvl3pPr marL="685758" indent="0" algn="ctr">
              <a:buNone/>
              <a:defRPr sz="1350"/>
            </a:lvl3pPr>
            <a:lvl4pPr marL="1028637" indent="0" algn="ctr">
              <a:buNone/>
              <a:defRPr sz="1200"/>
            </a:lvl4pPr>
            <a:lvl5pPr marL="1371516" indent="0" algn="ctr">
              <a:buNone/>
              <a:defRPr sz="1200"/>
            </a:lvl5pPr>
            <a:lvl6pPr marL="1714395" indent="0" algn="ctr">
              <a:buNone/>
              <a:defRPr sz="1200"/>
            </a:lvl6pPr>
            <a:lvl7pPr marL="2057274" indent="0" algn="ctr">
              <a:buNone/>
              <a:defRPr sz="1200"/>
            </a:lvl7pPr>
            <a:lvl8pPr marL="2400153" indent="0" algn="ctr">
              <a:buNone/>
              <a:defRPr sz="1200"/>
            </a:lvl8pPr>
            <a:lvl9pPr marL="2743033"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69978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93132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3162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485953" y="4374684"/>
            <a:ext cx="5669446" cy="1220748"/>
          </a:xfrm>
        </p:spPr>
        <p:txBody>
          <a:bodyPr anchor="t">
            <a:normAutofit/>
          </a:bodyPr>
          <a:lstStyle>
            <a:lvl1pPr algn="l">
              <a:defRPr sz="2643" b="1">
                <a:solidFill>
                  <a:srgbClr val="00A956"/>
                </a:solidFill>
                <a:latin typeface="Helvetica" pitchFamily="2" charset="0"/>
              </a:defRPr>
            </a:lvl1pPr>
          </a:lstStyle>
          <a:p>
            <a:r>
              <a:rPr lang="en-GB" dirty="0"/>
              <a:t>Click to edit Master title style</a:t>
            </a:r>
            <a:endParaRPr lang="en-US" dirty="0"/>
          </a:p>
        </p:txBody>
      </p:sp>
    </p:spTree>
    <p:extLst>
      <p:ext uri="{BB962C8B-B14F-4D97-AF65-F5344CB8AC3E}">
        <p14:creationId xmlns:p14="http://schemas.microsoft.com/office/powerpoint/2010/main" val="89971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485952" y="2527595"/>
            <a:ext cx="6074407" cy="454274"/>
          </a:xfrm>
        </p:spPr>
        <p:txBody>
          <a:bodyPr anchor="t"/>
          <a:lstStyle>
            <a:lvl1pPr>
              <a:defRPr sz="2531"/>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485952" y="2981869"/>
            <a:ext cx="6074407" cy="447131"/>
          </a:xfrm>
        </p:spPr>
        <p:txBody>
          <a:bodyPr anchor="t"/>
          <a:lstStyle>
            <a:lvl1pPr marL="0" indent="0">
              <a:buNone/>
              <a:defRPr sz="1687">
                <a:solidFill>
                  <a:srgbClr val="005336"/>
                </a:solidFill>
              </a:defRPr>
            </a:lvl1pPr>
            <a:lvl2pPr marL="342879" indent="0">
              <a:buNone/>
              <a:defRPr sz="1500">
                <a:solidFill>
                  <a:schemeClr val="tx1">
                    <a:tint val="75000"/>
                  </a:schemeClr>
                </a:solidFill>
              </a:defRPr>
            </a:lvl2pPr>
            <a:lvl3pPr marL="685758" indent="0">
              <a:buNone/>
              <a:defRPr sz="1350">
                <a:solidFill>
                  <a:schemeClr val="tx1">
                    <a:tint val="75000"/>
                  </a:schemeClr>
                </a:solidFill>
              </a:defRPr>
            </a:lvl3pPr>
            <a:lvl4pPr marL="1028637" indent="0">
              <a:buNone/>
              <a:defRPr sz="1200">
                <a:solidFill>
                  <a:schemeClr val="tx1">
                    <a:tint val="75000"/>
                  </a:schemeClr>
                </a:solidFill>
              </a:defRPr>
            </a:lvl4pPr>
            <a:lvl5pPr marL="1371516" indent="0">
              <a:buNone/>
              <a:defRPr sz="1200">
                <a:solidFill>
                  <a:schemeClr val="tx1">
                    <a:tint val="75000"/>
                  </a:schemeClr>
                </a:solidFill>
              </a:defRPr>
            </a:lvl5pPr>
            <a:lvl6pPr marL="1714395" indent="0">
              <a:buNone/>
              <a:defRPr sz="1200">
                <a:solidFill>
                  <a:schemeClr val="tx1">
                    <a:tint val="75000"/>
                  </a:schemeClr>
                </a:solidFill>
              </a:defRPr>
            </a:lvl6pPr>
            <a:lvl7pPr marL="2057274" indent="0">
              <a:buNone/>
              <a:defRPr sz="1200">
                <a:solidFill>
                  <a:schemeClr val="tx1">
                    <a:tint val="75000"/>
                  </a:schemeClr>
                </a:solidFill>
              </a:defRPr>
            </a:lvl7pPr>
            <a:lvl8pPr marL="2400153" indent="0">
              <a:buNone/>
              <a:defRPr sz="1200">
                <a:solidFill>
                  <a:schemeClr val="tx1">
                    <a:tint val="75000"/>
                  </a:schemeClr>
                </a:solidFill>
              </a:defRPr>
            </a:lvl8pPr>
            <a:lvl9pPr marL="2743033" indent="0">
              <a:buNone/>
              <a:defRPr sz="12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1903314" y="3645569"/>
            <a:ext cx="1336369" cy="510380"/>
          </a:xfrm>
        </p:spPr>
        <p:txBody>
          <a:bodyPr/>
          <a:lstStyle>
            <a:lvl1pPr marL="0" indent="0">
              <a:buNone/>
              <a:defRPr/>
            </a:lvl1pPr>
          </a:lstStyle>
          <a:p>
            <a:endParaRPr lang="en-US" dirty="0"/>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5953" y="3402531"/>
            <a:ext cx="1336369" cy="1002532"/>
          </a:xfrm>
          <a:prstGeom prst="rect">
            <a:avLst/>
          </a:prstGeom>
        </p:spPr>
      </p:pic>
    </p:spTree>
    <p:extLst>
      <p:ext uri="{BB962C8B-B14F-4D97-AF65-F5344CB8AC3E}">
        <p14:creationId xmlns:p14="http://schemas.microsoft.com/office/powerpoint/2010/main" val="242563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76066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485953" y="1628355"/>
            <a:ext cx="3886200" cy="1204687"/>
          </a:xfrm>
        </p:spPr>
        <p:txBody>
          <a:bodyPr/>
          <a:lstStyle>
            <a:lvl1pPr marL="0" indent="0">
              <a:lnSpc>
                <a:spcPct val="100000"/>
              </a:lnSpc>
              <a:buNone/>
              <a:defRPr b="1"/>
            </a:lvl1pPr>
            <a:lvl2pPr marL="342879" indent="0">
              <a:buNone/>
              <a:defRPr/>
            </a:lvl2pPr>
            <a:lvl3pPr marL="685759" indent="0">
              <a:buNone/>
              <a:defRPr/>
            </a:lvl3pPr>
            <a:lvl4pPr marL="1028637" indent="0">
              <a:buNone/>
              <a:defRPr/>
            </a:lvl4pPr>
            <a:lvl5pPr marL="1371516" indent="0">
              <a:buNone/>
              <a:defRPr/>
            </a:lvl5pPr>
          </a:lstStyle>
          <a:p>
            <a:pPr lvl="0"/>
            <a:r>
              <a:rPr lang="en-GB" dirty="0"/>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4629150" y="1628354"/>
            <a:ext cx="3743503" cy="4351338"/>
          </a:xfrm>
        </p:spPr>
        <p:txBody>
          <a:bodyPr/>
          <a:lstStyle>
            <a:lvl1pPr>
              <a:lnSpc>
                <a:spcPts val="2418"/>
              </a:lnSpc>
              <a:defRPr sz="1406" b="1"/>
            </a:lvl1pPr>
            <a:lvl2pPr>
              <a:lnSpc>
                <a:spcPts val="2418"/>
              </a:lnSpc>
              <a:defRPr sz="1406" b="1"/>
            </a:lvl2pPr>
            <a:lvl3pPr>
              <a:lnSpc>
                <a:spcPts val="2418"/>
              </a:lnSpc>
              <a:defRPr sz="1406" b="1"/>
            </a:lvl3pPr>
            <a:lvl4pPr>
              <a:lnSpc>
                <a:spcPts val="2418"/>
              </a:lnSpc>
              <a:defRPr sz="1406" b="1"/>
            </a:lvl4pPr>
            <a:lvl5pPr>
              <a:lnSpc>
                <a:spcPts val="2418"/>
              </a:lnSpc>
              <a:defRPr sz="1406" b="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485953" y="2940152"/>
            <a:ext cx="3886200" cy="3039541"/>
          </a:xfrm>
        </p:spPr>
        <p:txBody>
          <a:bodyPr/>
          <a:lstStyle>
            <a:lvl1pPr marL="0" indent="0">
              <a:lnSpc>
                <a:spcPct val="100000"/>
              </a:lnSpc>
              <a:spcBef>
                <a:spcPts val="0"/>
              </a:spcBef>
              <a:buNone/>
              <a:defRPr b="0"/>
            </a:lvl1pPr>
            <a:lvl2pPr marL="342879" indent="0">
              <a:buNone/>
              <a:defRPr/>
            </a:lvl2pPr>
            <a:lvl3pPr marL="685759" indent="0">
              <a:buNone/>
              <a:defRPr/>
            </a:lvl3pPr>
            <a:lvl4pPr marL="1028637" indent="0">
              <a:buNone/>
              <a:defRPr/>
            </a:lvl4pPr>
            <a:lvl5pPr marL="1371516" indent="0">
              <a:buNone/>
              <a:defRPr/>
            </a:lvl5pPr>
          </a:lstStyle>
          <a:p>
            <a:pPr lvl="0"/>
            <a:r>
              <a:rPr lang="en-GB" dirty="0"/>
              <a:t>Click to edit Master text styles</a:t>
            </a:r>
          </a:p>
        </p:txBody>
      </p:sp>
    </p:spTree>
    <p:extLst>
      <p:ext uri="{BB962C8B-B14F-4D97-AF65-F5344CB8AC3E}">
        <p14:creationId xmlns:p14="http://schemas.microsoft.com/office/powerpoint/2010/main" val="228902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485954" y="1628355"/>
            <a:ext cx="3644644" cy="1204687"/>
          </a:xfrm>
        </p:spPr>
        <p:txBody>
          <a:bodyPr/>
          <a:lstStyle>
            <a:lvl1pPr marL="0" indent="0">
              <a:lnSpc>
                <a:spcPct val="100000"/>
              </a:lnSpc>
              <a:buNone/>
              <a:defRPr b="1"/>
            </a:lvl1pPr>
            <a:lvl2pPr marL="342879" indent="0">
              <a:buNone/>
              <a:defRPr/>
            </a:lvl2pPr>
            <a:lvl3pPr marL="685759" indent="0">
              <a:buNone/>
              <a:defRPr/>
            </a:lvl3pPr>
            <a:lvl4pPr marL="1028637" indent="0">
              <a:buNone/>
              <a:defRPr/>
            </a:lvl4pPr>
            <a:lvl5pPr marL="1371516" indent="0">
              <a:buNone/>
              <a:defRPr/>
            </a:lvl5pPr>
          </a:lstStyle>
          <a:p>
            <a:pPr lvl="0"/>
            <a:r>
              <a:rPr lang="en-GB" dirty="0"/>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485954" y="2940152"/>
            <a:ext cx="3644644" cy="3039541"/>
          </a:xfrm>
        </p:spPr>
        <p:txBody>
          <a:bodyPr/>
          <a:lstStyle>
            <a:lvl1pPr marL="0" indent="0">
              <a:lnSpc>
                <a:spcPct val="100000"/>
              </a:lnSpc>
              <a:spcBef>
                <a:spcPts val="0"/>
              </a:spcBef>
              <a:buNone/>
              <a:defRPr b="0"/>
            </a:lvl1pPr>
            <a:lvl2pPr marL="342879" indent="0">
              <a:buNone/>
              <a:defRPr/>
            </a:lvl2pPr>
            <a:lvl3pPr marL="685759" indent="0">
              <a:buNone/>
              <a:defRPr/>
            </a:lvl3pPr>
            <a:lvl4pPr marL="1028637" indent="0">
              <a:buNone/>
              <a:defRPr/>
            </a:lvl4pPr>
            <a:lvl5pPr marL="1371516" indent="0">
              <a:buNone/>
              <a:defRPr/>
            </a:lvl5pPr>
          </a:lstStyle>
          <a:p>
            <a:pPr lvl="0"/>
            <a:r>
              <a:rPr lang="en-GB" dirty="0"/>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4252085" y="1628355"/>
            <a:ext cx="4454565" cy="3645569"/>
          </a:xfrm>
        </p:spPr>
        <p:txBody>
          <a:bodyPr/>
          <a:lstStyle>
            <a:lvl1pPr marL="0" indent="0">
              <a:buNone/>
              <a:defRPr/>
            </a:lvl1pPr>
          </a:lstStyle>
          <a:p>
            <a:endParaRPr lang="en-US" dirty="0"/>
          </a:p>
        </p:txBody>
      </p:sp>
    </p:spTree>
    <p:extLst>
      <p:ext uri="{BB962C8B-B14F-4D97-AF65-F5344CB8AC3E}">
        <p14:creationId xmlns:p14="http://schemas.microsoft.com/office/powerpoint/2010/main" val="48823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9144000" cy="5760000"/>
          </a:xfrm>
        </p:spPr>
        <p:txBody>
          <a:bodyPr/>
          <a:lstStyle>
            <a:lvl1pPr marL="0" indent="0">
              <a:buNone/>
              <a:defRPr sz="2400"/>
            </a:lvl1pPr>
            <a:lvl2pPr marL="342879" indent="0">
              <a:buNone/>
              <a:defRPr sz="2100"/>
            </a:lvl2pPr>
            <a:lvl3pPr marL="685758" indent="0">
              <a:buNone/>
              <a:defRPr sz="1800"/>
            </a:lvl3pPr>
            <a:lvl4pPr marL="1028637" indent="0">
              <a:buNone/>
              <a:defRPr sz="1500"/>
            </a:lvl4pPr>
            <a:lvl5pPr marL="1371516" indent="0">
              <a:buNone/>
              <a:defRPr sz="1500"/>
            </a:lvl5pPr>
            <a:lvl6pPr marL="1714395" indent="0">
              <a:buNone/>
              <a:defRPr sz="1500"/>
            </a:lvl6pPr>
            <a:lvl7pPr marL="2057274" indent="0">
              <a:buNone/>
              <a:defRPr sz="1500"/>
            </a:lvl7pPr>
            <a:lvl8pPr marL="2400153" indent="0">
              <a:buNone/>
              <a:defRPr sz="1500"/>
            </a:lvl8pPr>
            <a:lvl9pPr marL="2743033" indent="0">
              <a:buNone/>
              <a:defRPr sz="1500"/>
            </a:lvl9pPr>
          </a:lstStyle>
          <a:p>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4304786"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485953" y="826329"/>
            <a:ext cx="2949178" cy="961316"/>
          </a:xfrm>
        </p:spPr>
        <p:txBody>
          <a:bodyPr anchor="t"/>
          <a:lstStyle>
            <a:lvl1pPr>
              <a:defRPr sz="2400">
                <a:solidFill>
                  <a:schemeClr val="bg1"/>
                </a:solidFill>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485953" y="2057401"/>
            <a:ext cx="2949178" cy="3537030"/>
          </a:xfrm>
        </p:spPr>
        <p:txBody>
          <a:bodyPr/>
          <a:lstStyle>
            <a:lvl1pPr marL="192847" indent="-192847">
              <a:lnSpc>
                <a:spcPts val="2250"/>
              </a:lnSpc>
              <a:spcBef>
                <a:spcPts val="0"/>
              </a:spcBef>
              <a:buFont typeface="Arial" panose="020B0604020202020204" pitchFamily="34" charset="0"/>
              <a:buChar char="•"/>
              <a:defRPr sz="1406" b="1">
                <a:solidFill>
                  <a:schemeClr val="bg1"/>
                </a:solidFill>
              </a:defRPr>
            </a:lvl1pPr>
            <a:lvl2pPr marL="342879" indent="0">
              <a:buNone/>
              <a:defRPr sz="1050"/>
            </a:lvl2pPr>
            <a:lvl3pPr marL="685758" indent="0">
              <a:buNone/>
              <a:defRPr sz="900"/>
            </a:lvl3pPr>
            <a:lvl4pPr marL="1028637" indent="0">
              <a:buNone/>
              <a:defRPr sz="750"/>
            </a:lvl4pPr>
            <a:lvl5pPr marL="1371516" indent="0">
              <a:buNone/>
              <a:defRPr sz="750"/>
            </a:lvl5pPr>
            <a:lvl6pPr marL="1714395" indent="0">
              <a:buNone/>
              <a:defRPr sz="750"/>
            </a:lvl6pPr>
            <a:lvl7pPr marL="2057274" indent="0">
              <a:buNone/>
              <a:defRPr sz="750"/>
            </a:lvl7pPr>
            <a:lvl8pPr marL="2400153" indent="0">
              <a:buNone/>
              <a:defRPr sz="750"/>
            </a:lvl8pPr>
            <a:lvl9pPr marL="2743033" indent="0">
              <a:buNone/>
              <a:defRPr sz="750"/>
            </a:lvl9pPr>
          </a:lstStyle>
          <a:p>
            <a:pPr lvl="0"/>
            <a:r>
              <a:rPr lang="en-GB" dirty="0"/>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0034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9144000" cy="5760000"/>
          </a:xfrm>
        </p:spPr>
        <p:txBody>
          <a:bodyPr/>
          <a:lstStyle>
            <a:lvl1pPr marL="0" indent="0">
              <a:buNone/>
              <a:defRPr sz="2400"/>
            </a:lvl1pPr>
            <a:lvl2pPr marL="342879" indent="0">
              <a:buNone/>
              <a:defRPr sz="2100"/>
            </a:lvl2pPr>
            <a:lvl3pPr marL="685758" indent="0">
              <a:buNone/>
              <a:defRPr sz="1800"/>
            </a:lvl3pPr>
            <a:lvl4pPr marL="1028637" indent="0">
              <a:buNone/>
              <a:defRPr sz="1500"/>
            </a:lvl4pPr>
            <a:lvl5pPr marL="1371516" indent="0">
              <a:buNone/>
              <a:defRPr sz="1500"/>
            </a:lvl5pPr>
            <a:lvl6pPr marL="1714395" indent="0">
              <a:buNone/>
              <a:defRPr sz="1500"/>
            </a:lvl6pPr>
            <a:lvl7pPr marL="2057274" indent="0">
              <a:buNone/>
              <a:defRPr sz="1500"/>
            </a:lvl7pPr>
            <a:lvl8pPr marL="2400153" indent="0">
              <a:buNone/>
              <a:defRPr sz="1500"/>
            </a:lvl8pPr>
            <a:lvl9pPr marL="2743033" indent="0">
              <a:buNone/>
              <a:defRPr sz="1500"/>
            </a:lvl9pPr>
          </a:lstStyle>
          <a:p>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4304786"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485953" y="826329"/>
            <a:ext cx="2949178" cy="961316"/>
          </a:xfrm>
        </p:spPr>
        <p:txBody>
          <a:bodyPr anchor="t"/>
          <a:lstStyle>
            <a:lvl1pPr>
              <a:defRPr sz="2400">
                <a:solidFill>
                  <a:schemeClr val="bg1"/>
                </a:solidFill>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485953" y="2057401"/>
            <a:ext cx="2949178" cy="3537030"/>
          </a:xfrm>
        </p:spPr>
        <p:txBody>
          <a:bodyPr/>
          <a:lstStyle>
            <a:lvl1pPr marL="192847" indent="-192847">
              <a:lnSpc>
                <a:spcPts val="2250"/>
              </a:lnSpc>
              <a:spcBef>
                <a:spcPts val="0"/>
              </a:spcBef>
              <a:buFont typeface="Arial" panose="020B0604020202020204" pitchFamily="34" charset="0"/>
              <a:buChar char="•"/>
              <a:defRPr sz="1406" b="1">
                <a:solidFill>
                  <a:schemeClr val="bg1"/>
                </a:solidFill>
              </a:defRPr>
            </a:lvl1pPr>
            <a:lvl2pPr marL="342879" indent="0">
              <a:buNone/>
              <a:defRPr sz="1050"/>
            </a:lvl2pPr>
            <a:lvl3pPr marL="685758" indent="0">
              <a:buNone/>
              <a:defRPr sz="900"/>
            </a:lvl3pPr>
            <a:lvl4pPr marL="1028637" indent="0">
              <a:buNone/>
              <a:defRPr sz="750"/>
            </a:lvl4pPr>
            <a:lvl5pPr marL="1371516" indent="0">
              <a:buNone/>
              <a:defRPr sz="750"/>
            </a:lvl5pPr>
            <a:lvl6pPr marL="1714395" indent="0">
              <a:buNone/>
              <a:defRPr sz="750"/>
            </a:lvl6pPr>
            <a:lvl7pPr marL="2057274" indent="0">
              <a:buNone/>
              <a:defRPr sz="750"/>
            </a:lvl7pPr>
            <a:lvl8pPr marL="2400153" indent="0">
              <a:buNone/>
              <a:defRPr sz="750"/>
            </a:lvl8pPr>
            <a:lvl9pPr marL="2743033" indent="0">
              <a:buNone/>
              <a:defRPr sz="750"/>
            </a:lvl9pPr>
          </a:lstStyle>
          <a:p>
            <a:pPr lvl="0"/>
            <a:r>
              <a:rPr lang="en-GB" dirty="0"/>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9359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9144000" cy="5760000"/>
          </a:xfrm>
        </p:spPr>
        <p:txBody>
          <a:bodyPr/>
          <a:lstStyle>
            <a:lvl1pPr marL="0" indent="0">
              <a:buNone/>
              <a:defRPr sz="2400"/>
            </a:lvl1pPr>
            <a:lvl2pPr marL="342879" indent="0">
              <a:buNone/>
              <a:defRPr sz="2100"/>
            </a:lvl2pPr>
            <a:lvl3pPr marL="685758" indent="0">
              <a:buNone/>
              <a:defRPr sz="1800"/>
            </a:lvl3pPr>
            <a:lvl4pPr marL="1028637" indent="0">
              <a:buNone/>
              <a:defRPr sz="1500"/>
            </a:lvl4pPr>
            <a:lvl5pPr marL="1371516" indent="0">
              <a:buNone/>
              <a:defRPr sz="1500"/>
            </a:lvl5pPr>
            <a:lvl6pPr marL="1714395" indent="0">
              <a:buNone/>
              <a:defRPr sz="1500"/>
            </a:lvl6pPr>
            <a:lvl7pPr marL="2057274" indent="0">
              <a:buNone/>
              <a:defRPr sz="1500"/>
            </a:lvl7pPr>
            <a:lvl8pPr marL="2400153" indent="0">
              <a:buNone/>
              <a:defRPr sz="1500"/>
            </a:lvl8pPr>
            <a:lvl9pPr marL="2743033" indent="0">
              <a:buNone/>
              <a:defRPr sz="1500"/>
            </a:lvl9pPr>
          </a:lstStyle>
          <a:p>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4304786"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485953" y="826329"/>
            <a:ext cx="2949178" cy="961316"/>
          </a:xfrm>
        </p:spPr>
        <p:txBody>
          <a:bodyPr anchor="t"/>
          <a:lstStyle>
            <a:lvl1pPr>
              <a:defRPr sz="2400">
                <a:solidFill>
                  <a:schemeClr val="bg1"/>
                </a:solidFill>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485953" y="2057401"/>
            <a:ext cx="2949178" cy="3537030"/>
          </a:xfrm>
        </p:spPr>
        <p:txBody>
          <a:bodyPr/>
          <a:lstStyle>
            <a:lvl1pPr marL="0" indent="0">
              <a:lnSpc>
                <a:spcPts val="2250"/>
              </a:lnSpc>
              <a:spcBef>
                <a:spcPts val="0"/>
              </a:spcBef>
              <a:buFont typeface="Arial" panose="020B0604020202020204" pitchFamily="34" charset="0"/>
              <a:buNone/>
              <a:defRPr sz="1406" b="1">
                <a:solidFill>
                  <a:schemeClr val="bg1"/>
                </a:solidFill>
              </a:defRPr>
            </a:lvl1pPr>
            <a:lvl2pPr marL="342879" indent="0">
              <a:buNone/>
              <a:defRPr sz="1050"/>
            </a:lvl2pPr>
            <a:lvl3pPr marL="685758" indent="0">
              <a:buNone/>
              <a:defRPr sz="900"/>
            </a:lvl3pPr>
            <a:lvl4pPr marL="1028637" indent="0">
              <a:buNone/>
              <a:defRPr sz="750"/>
            </a:lvl4pPr>
            <a:lvl5pPr marL="1371516" indent="0">
              <a:buNone/>
              <a:defRPr sz="750"/>
            </a:lvl5pPr>
            <a:lvl6pPr marL="1714395" indent="0">
              <a:buNone/>
              <a:defRPr sz="750"/>
            </a:lvl6pPr>
            <a:lvl7pPr marL="2057274" indent="0">
              <a:buNone/>
              <a:defRPr sz="750"/>
            </a:lvl7pPr>
            <a:lvl8pPr marL="2400153" indent="0">
              <a:buNone/>
              <a:defRPr sz="750"/>
            </a:lvl8pPr>
            <a:lvl9pPr marL="2743033" indent="0">
              <a:buNone/>
              <a:defRPr sz="750"/>
            </a:lvl9pPr>
          </a:lstStyle>
          <a:p>
            <a:pPr lvl="0"/>
            <a:r>
              <a:rPr lang="en-GB" dirty="0"/>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1539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9144000" cy="5760000"/>
          </a:xfrm>
        </p:spPr>
        <p:txBody>
          <a:bodyPr/>
          <a:lstStyle>
            <a:lvl1pPr marL="0" indent="0">
              <a:buNone/>
              <a:defRPr sz="2400"/>
            </a:lvl1pPr>
            <a:lvl2pPr marL="342879" indent="0">
              <a:buNone/>
              <a:defRPr sz="2100"/>
            </a:lvl2pPr>
            <a:lvl3pPr marL="685758" indent="0">
              <a:buNone/>
              <a:defRPr sz="1800"/>
            </a:lvl3pPr>
            <a:lvl4pPr marL="1028637" indent="0">
              <a:buNone/>
              <a:defRPr sz="1500"/>
            </a:lvl4pPr>
            <a:lvl5pPr marL="1371516" indent="0">
              <a:buNone/>
              <a:defRPr sz="1500"/>
            </a:lvl5pPr>
            <a:lvl6pPr marL="1714395" indent="0">
              <a:buNone/>
              <a:defRPr sz="1500"/>
            </a:lvl6pPr>
            <a:lvl7pPr marL="2057274" indent="0">
              <a:buNone/>
              <a:defRPr sz="1500"/>
            </a:lvl7pPr>
            <a:lvl8pPr marL="2400153" indent="0">
              <a:buNone/>
              <a:defRPr sz="1500"/>
            </a:lvl8pPr>
            <a:lvl9pPr marL="2743033" indent="0">
              <a:buNone/>
              <a:defRPr sz="1500"/>
            </a:lvl9pPr>
          </a:lstStyle>
          <a:p>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4304786"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485953" y="826329"/>
            <a:ext cx="2949178" cy="961316"/>
          </a:xfrm>
        </p:spPr>
        <p:txBody>
          <a:bodyPr anchor="t"/>
          <a:lstStyle>
            <a:lvl1pPr>
              <a:defRPr sz="2400">
                <a:solidFill>
                  <a:schemeClr val="bg1"/>
                </a:solidFill>
              </a:defRPr>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485953" y="2057401"/>
            <a:ext cx="2949178" cy="3537030"/>
          </a:xfrm>
        </p:spPr>
        <p:txBody>
          <a:bodyPr/>
          <a:lstStyle>
            <a:lvl1pPr marL="0" indent="0">
              <a:lnSpc>
                <a:spcPts val="2250"/>
              </a:lnSpc>
              <a:spcBef>
                <a:spcPts val="0"/>
              </a:spcBef>
              <a:buFont typeface="Arial" panose="020B0604020202020204" pitchFamily="34" charset="0"/>
              <a:buNone/>
              <a:defRPr sz="1406" b="1">
                <a:solidFill>
                  <a:schemeClr val="bg1"/>
                </a:solidFill>
              </a:defRPr>
            </a:lvl1pPr>
            <a:lvl2pPr marL="342879" indent="0">
              <a:buNone/>
              <a:defRPr sz="1050"/>
            </a:lvl2pPr>
            <a:lvl3pPr marL="685758" indent="0">
              <a:buNone/>
              <a:defRPr sz="900"/>
            </a:lvl3pPr>
            <a:lvl4pPr marL="1028637" indent="0">
              <a:buNone/>
              <a:defRPr sz="750"/>
            </a:lvl4pPr>
            <a:lvl5pPr marL="1371516" indent="0">
              <a:buNone/>
              <a:defRPr sz="750"/>
            </a:lvl5pPr>
            <a:lvl6pPr marL="1714395" indent="0">
              <a:buNone/>
              <a:defRPr sz="750"/>
            </a:lvl6pPr>
            <a:lvl7pPr marL="2057274" indent="0">
              <a:buNone/>
              <a:defRPr sz="750"/>
            </a:lvl7pPr>
            <a:lvl8pPr marL="2400153" indent="0">
              <a:buNone/>
              <a:defRPr sz="750"/>
            </a:lvl8pPr>
            <a:lvl9pPr marL="2743033" indent="0">
              <a:buNone/>
              <a:defRPr sz="750"/>
            </a:lvl9pPr>
          </a:lstStyle>
          <a:p>
            <a:pPr lvl="0"/>
            <a:r>
              <a:rPr lang="en-GB" dirty="0"/>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105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485953" y="826329"/>
            <a:ext cx="7886700" cy="704101"/>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485953" y="1628354"/>
            <a:ext cx="7886700" cy="3222000"/>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485953" y="6318987"/>
            <a:ext cx="2057400" cy="365125"/>
          </a:xfrm>
          <a:prstGeom prst="rect">
            <a:avLst/>
          </a:prstGeom>
        </p:spPr>
        <p:txBody>
          <a:bodyPr vert="horz" lIns="91440" tIns="45720" rIns="91440" bIns="45720" rtlCol="0" anchor="ctr">
            <a:noAutofit/>
          </a:bodyPr>
          <a:lstStyle>
            <a:lvl1pPr algn="l">
              <a:defRPr sz="900">
                <a:solidFill>
                  <a:srgbClr val="005336"/>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2543352" y="6318987"/>
            <a:ext cx="3086100" cy="365125"/>
          </a:xfrm>
          <a:prstGeom prst="rect">
            <a:avLst/>
          </a:prstGeom>
        </p:spPr>
        <p:txBody>
          <a:bodyPr vert="horz" lIns="91440" tIns="45720" rIns="91440" bIns="45720" rtlCol="0" anchor="ctr">
            <a:noAutofit/>
          </a:bodyPr>
          <a:lstStyle>
            <a:lvl1pPr algn="ctr">
              <a:defRPr sz="9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5629453" y="6318987"/>
            <a:ext cx="1677890" cy="365125"/>
          </a:xfrm>
          <a:prstGeom prst="rect">
            <a:avLst/>
          </a:prstGeom>
        </p:spPr>
        <p:txBody>
          <a:bodyPr vert="horz" lIns="91440" tIns="45720" rIns="91440" bIns="45720" rtlCol="0" anchor="ctr">
            <a:noAutofit/>
          </a:bodyPr>
          <a:lstStyle>
            <a:lvl1pPr algn="r">
              <a:defRPr sz="9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7949645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defTabSz="685758" rtl="0" eaLnBrk="1" latinLnBrk="0" hangingPunct="1">
        <a:lnSpc>
          <a:spcPct val="90000"/>
        </a:lnSpc>
        <a:spcBef>
          <a:spcPct val="0"/>
        </a:spcBef>
        <a:buNone/>
        <a:defRPr sz="2531" b="0" kern="1200">
          <a:solidFill>
            <a:srgbClr val="005336"/>
          </a:solidFill>
          <a:latin typeface="Georgia" panose="02040502050405020303" pitchFamily="18" charset="0"/>
          <a:ea typeface="+mj-ea"/>
          <a:cs typeface="+mj-cs"/>
        </a:defRPr>
      </a:lvl1pPr>
    </p:titleStyle>
    <p:bodyStyle>
      <a:lvl1pPr marL="171439" indent="-171439" algn="l" defTabSz="685758" rtl="0" eaLnBrk="1" latinLnBrk="0" hangingPunct="1">
        <a:lnSpc>
          <a:spcPct val="90000"/>
        </a:lnSpc>
        <a:spcBef>
          <a:spcPts val="750"/>
        </a:spcBef>
        <a:buFont typeface="Arial" panose="020B0604020202020204" pitchFamily="34" charset="0"/>
        <a:buChar char="•"/>
        <a:defRPr sz="1294" kern="1200">
          <a:solidFill>
            <a:srgbClr val="005336"/>
          </a:solidFill>
          <a:latin typeface="Helvetica" pitchFamily="2" charset="0"/>
          <a:ea typeface="+mn-ea"/>
          <a:cs typeface="+mn-cs"/>
        </a:defRPr>
      </a:lvl1pPr>
      <a:lvl2pPr marL="514318" indent="-171439" algn="l" defTabSz="685758" rtl="0" eaLnBrk="1" latinLnBrk="0" hangingPunct="1">
        <a:lnSpc>
          <a:spcPct val="90000"/>
        </a:lnSpc>
        <a:spcBef>
          <a:spcPts val="375"/>
        </a:spcBef>
        <a:buFont typeface="Arial" panose="020B0604020202020204" pitchFamily="34" charset="0"/>
        <a:buChar char="•"/>
        <a:defRPr sz="1294" kern="1200">
          <a:solidFill>
            <a:srgbClr val="005336"/>
          </a:solidFill>
          <a:latin typeface="Helvetica" pitchFamily="2" charset="0"/>
          <a:ea typeface="+mn-ea"/>
          <a:cs typeface="+mn-cs"/>
        </a:defRPr>
      </a:lvl2pPr>
      <a:lvl3pPr marL="857198" indent="-171439" algn="l" defTabSz="685758" rtl="0" eaLnBrk="1" latinLnBrk="0" hangingPunct="1">
        <a:lnSpc>
          <a:spcPct val="90000"/>
        </a:lnSpc>
        <a:spcBef>
          <a:spcPts val="375"/>
        </a:spcBef>
        <a:buFont typeface="Arial" panose="020B0604020202020204" pitchFamily="34" charset="0"/>
        <a:buChar char="•"/>
        <a:defRPr sz="1294" kern="1200">
          <a:solidFill>
            <a:srgbClr val="005336"/>
          </a:solidFill>
          <a:latin typeface="Helvetica" pitchFamily="2" charset="0"/>
          <a:ea typeface="+mn-ea"/>
          <a:cs typeface="+mn-cs"/>
        </a:defRPr>
      </a:lvl3pPr>
      <a:lvl4pPr marL="1200077" indent="-171439" algn="l" defTabSz="685758" rtl="0" eaLnBrk="1" latinLnBrk="0" hangingPunct="1">
        <a:lnSpc>
          <a:spcPct val="90000"/>
        </a:lnSpc>
        <a:spcBef>
          <a:spcPts val="375"/>
        </a:spcBef>
        <a:buFont typeface="Arial" panose="020B0604020202020204" pitchFamily="34" charset="0"/>
        <a:buChar char="•"/>
        <a:defRPr sz="1294" kern="1200">
          <a:solidFill>
            <a:srgbClr val="005336"/>
          </a:solidFill>
          <a:latin typeface="Helvetica" pitchFamily="2" charset="0"/>
          <a:ea typeface="+mn-ea"/>
          <a:cs typeface="+mn-cs"/>
        </a:defRPr>
      </a:lvl4pPr>
      <a:lvl5pPr marL="1542956" indent="-171439" algn="l" defTabSz="685758" rtl="0" eaLnBrk="1" latinLnBrk="0" hangingPunct="1">
        <a:lnSpc>
          <a:spcPct val="90000"/>
        </a:lnSpc>
        <a:spcBef>
          <a:spcPts val="375"/>
        </a:spcBef>
        <a:buFont typeface="Arial" panose="020B0604020202020204" pitchFamily="34" charset="0"/>
        <a:buChar char="•"/>
        <a:defRPr sz="1294" kern="1200">
          <a:solidFill>
            <a:srgbClr val="005336"/>
          </a:solidFill>
          <a:latin typeface="Helvetica" pitchFamily="2" charset="0"/>
          <a:ea typeface="+mn-ea"/>
          <a:cs typeface="+mn-cs"/>
        </a:defRPr>
      </a:lvl5pPr>
      <a:lvl6pPr marL="1885835" indent="-171439" algn="l" defTabSz="68575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14" indent="-171439" algn="l" defTabSz="68575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93" indent="-171439" algn="l" defTabSz="68575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72" indent="-171439" algn="l" defTabSz="68575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8" rtl="0" eaLnBrk="1" latinLnBrk="0" hangingPunct="1">
        <a:defRPr sz="1350" kern="1200">
          <a:solidFill>
            <a:schemeClr val="tx1"/>
          </a:solidFill>
          <a:latin typeface="+mn-lt"/>
          <a:ea typeface="+mn-ea"/>
          <a:cs typeface="+mn-cs"/>
        </a:defRPr>
      </a:lvl1pPr>
      <a:lvl2pPr marL="342879" algn="l" defTabSz="685758" rtl="0" eaLnBrk="1" latinLnBrk="0" hangingPunct="1">
        <a:defRPr sz="1350" kern="1200">
          <a:solidFill>
            <a:schemeClr val="tx1"/>
          </a:solidFill>
          <a:latin typeface="+mn-lt"/>
          <a:ea typeface="+mn-ea"/>
          <a:cs typeface="+mn-cs"/>
        </a:defRPr>
      </a:lvl2pPr>
      <a:lvl3pPr marL="685758" algn="l" defTabSz="685758" rtl="0" eaLnBrk="1" latinLnBrk="0" hangingPunct="1">
        <a:defRPr sz="1350" kern="1200">
          <a:solidFill>
            <a:schemeClr val="tx1"/>
          </a:solidFill>
          <a:latin typeface="+mn-lt"/>
          <a:ea typeface="+mn-ea"/>
          <a:cs typeface="+mn-cs"/>
        </a:defRPr>
      </a:lvl3pPr>
      <a:lvl4pPr marL="1028637" algn="l" defTabSz="685758" rtl="0" eaLnBrk="1" latinLnBrk="0" hangingPunct="1">
        <a:defRPr sz="1350" kern="1200">
          <a:solidFill>
            <a:schemeClr val="tx1"/>
          </a:solidFill>
          <a:latin typeface="+mn-lt"/>
          <a:ea typeface="+mn-ea"/>
          <a:cs typeface="+mn-cs"/>
        </a:defRPr>
      </a:lvl4pPr>
      <a:lvl5pPr marL="1371516" algn="l" defTabSz="685758" rtl="0" eaLnBrk="1" latinLnBrk="0" hangingPunct="1">
        <a:defRPr sz="1350" kern="1200">
          <a:solidFill>
            <a:schemeClr val="tx1"/>
          </a:solidFill>
          <a:latin typeface="+mn-lt"/>
          <a:ea typeface="+mn-ea"/>
          <a:cs typeface="+mn-cs"/>
        </a:defRPr>
      </a:lvl5pPr>
      <a:lvl6pPr marL="1714395" algn="l" defTabSz="685758" rtl="0" eaLnBrk="1" latinLnBrk="0" hangingPunct="1">
        <a:defRPr sz="1350" kern="1200">
          <a:solidFill>
            <a:schemeClr val="tx1"/>
          </a:solidFill>
          <a:latin typeface="+mn-lt"/>
          <a:ea typeface="+mn-ea"/>
          <a:cs typeface="+mn-cs"/>
        </a:defRPr>
      </a:lvl6pPr>
      <a:lvl7pPr marL="2057274" algn="l" defTabSz="685758" rtl="0" eaLnBrk="1" latinLnBrk="0" hangingPunct="1">
        <a:defRPr sz="1350" kern="1200">
          <a:solidFill>
            <a:schemeClr val="tx1"/>
          </a:solidFill>
          <a:latin typeface="+mn-lt"/>
          <a:ea typeface="+mn-ea"/>
          <a:cs typeface="+mn-cs"/>
        </a:defRPr>
      </a:lvl7pPr>
      <a:lvl8pPr marL="2400153" algn="l" defTabSz="685758" rtl="0" eaLnBrk="1" latinLnBrk="0" hangingPunct="1">
        <a:defRPr sz="1350" kern="1200">
          <a:solidFill>
            <a:schemeClr val="tx1"/>
          </a:solidFill>
          <a:latin typeface="+mn-lt"/>
          <a:ea typeface="+mn-ea"/>
          <a:cs typeface="+mn-cs"/>
        </a:defRPr>
      </a:lvl8pPr>
      <a:lvl9pPr marL="2743033" algn="l" defTabSz="68575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www.ul.ie/h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1475656" y="2492896"/>
            <a:ext cx="5669446" cy="3384376"/>
          </a:xfrm>
        </p:spPr>
        <p:txBody>
          <a:bodyPr>
            <a:normAutofit/>
          </a:bodyPr>
          <a:lstStyle/>
          <a:p>
            <a:pPr algn="ctr"/>
            <a:r>
              <a:rPr lang="en-IE" dirty="0"/>
              <a:t/>
            </a:r>
            <a:br>
              <a:rPr lang="en-IE" dirty="0"/>
            </a:br>
            <a:endParaRPr lang="en-US" dirty="0"/>
          </a:p>
        </p:txBody>
      </p:sp>
      <p:sp>
        <p:nvSpPr>
          <p:cNvPr id="3" name="TextBox 2"/>
          <p:cNvSpPr txBox="1"/>
          <p:nvPr/>
        </p:nvSpPr>
        <p:spPr>
          <a:xfrm>
            <a:off x="755576" y="2924944"/>
            <a:ext cx="8208912" cy="1323439"/>
          </a:xfrm>
          <a:prstGeom prst="rect">
            <a:avLst/>
          </a:prstGeom>
          <a:noFill/>
        </p:spPr>
        <p:txBody>
          <a:bodyPr wrap="square" lIns="91440" tIns="45720" rIns="91440" bIns="45720" rtlCol="0" anchor="t">
            <a:spAutoFit/>
          </a:bodyPr>
          <a:lstStyle/>
          <a:p>
            <a:r>
              <a:rPr lang="en-IE" sz="4000" dirty="0"/>
              <a:t>Introduction to </a:t>
            </a:r>
          </a:p>
          <a:p>
            <a:r>
              <a:rPr lang="en-IE" sz="4000" dirty="0">
                <a:latin typeface="Calibri"/>
                <a:ea typeface="MS Gothic"/>
                <a:cs typeface="Calibri"/>
              </a:rPr>
              <a:t>Performance &amp; Development Reviews</a:t>
            </a:r>
            <a:endParaRPr lang="en-US" sz="4000" dirty="0">
              <a:latin typeface="Calibri"/>
              <a:ea typeface="MS Gothic"/>
              <a:cs typeface="Calibri"/>
            </a:endParaRPr>
          </a:p>
        </p:txBody>
      </p:sp>
    </p:spTree>
    <p:extLst>
      <p:ext uri="{BB962C8B-B14F-4D97-AF65-F5344CB8AC3E}">
        <p14:creationId xmlns:p14="http://schemas.microsoft.com/office/powerpoint/2010/main" val="170688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953" y="826329"/>
            <a:ext cx="7886700" cy="4474879"/>
          </a:xfrm>
        </p:spPr>
        <p:txBody>
          <a:bodyPr/>
          <a:lstStyle/>
          <a:p>
            <a:r>
              <a:rPr lang="en-IE" dirty="0"/>
              <a:t/>
            </a:r>
            <a:br>
              <a:rPr lang="en-IE" dirty="0"/>
            </a:br>
            <a:r>
              <a:rPr lang="en-IE" dirty="0"/>
              <a:t/>
            </a:r>
            <a:br>
              <a:rPr lang="en-IE" dirty="0"/>
            </a:br>
            <a:r>
              <a:rPr lang="en-IE" dirty="0"/>
              <a:t/>
            </a:r>
            <a:br>
              <a:rPr lang="en-IE" dirty="0"/>
            </a:br>
            <a:endParaRPr lang="en-IE" dirty="0"/>
          </a:p>
        </p:txBody>
      </p:sp>
      <p:sp>
        <p:nvSpPr>
          <p:cNvPr id="4" name="TextBox 3"/>
          <p:cNvSpPr txBox="1"/>
          <p:nvPr/>
        </p:nvSpPr>
        <p:spPr>
          <a:xfrm>
            <a:off x="685184" y="1340768"/>
            <a:ext cx="7488238" cy="4894262"/>
          </a:xfrm>
          <a:prstGeom prst="rect">
            <a:avLst/>
          </a:prstGeom>
          <a:noFill/>
        </p:spPr>
        <p:txBody>
          <a:bodyPr>
            <a:spAutoFit/>
          </a:bodyPr>
          <a:lstStyle/>
          <a:p>
            <a:pPr marL="342900" indent="-342900">
              <a:buFont typeface="Arial" panose="020B0604020202020204" pitchFamily="34" charset="0"/>
              <a:buChar char="•"/>
              <a:defRPr/>
            </a:pPr>
            <a:r>
              <a:rPr lang="en-IE" sz="2400" dirty="0">
                <a:solidFill>
                  <a:schemeClr val="tx1"/>
                </a:solidFill>
              </a:rPr>
              <a:t>Recognise Achievements</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Promote Communication</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Good management practice</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Set goals</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Aid to performance</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Provide clarity</a:t>
            </a:r>
          </a:p>
          <a:p>
            <a:pPr marL="342900" indent="-342900">
              <a:buFont typeface="Arial" panose="020B0604020202020204" pitchFamily="34" charset="0"/>
              <a:buChar char="•"/>
              <a:defRPr/>
            </a:pPr>
            <a:endParaRPr lang="en-IE" sz="2400" dirty="0">
              <a:solidFill>
                <a:schemeClr val="tx1"/>
              </a:solidFill>
            </a:endParaRPr>
          </a:p>
          <a:p>
            <a:pPr marL="342900" indent="-342900">
              <a:buFont typeface="Arial" panose="020B0604020202020204" pitchFamily="34" charset="0"/>
              <a:buChar char="•"/>
              <a:defRPr/>
            </a:pPr>
            <a:r>
              <a:rPr lang="en-IE" sz="2400" dirty="0">
                <a:solidFill>
                  <a:schemeClr val="tx1"/>
                </a:solidFill>
              </a:rPr>
              <a:t>Have consistent management practices.</a:t>
            </a:r>
          </a:p>
        </p:txBody>
      </p:sp>
      <p:sp>
        <p:nvSpPr>
          <p:cNvPr id="5" name="Text Box 3"/>
          <p:cNvSpPr txBox="1">
            <a:spLocks noChangeArrowheads="1"/>
          </p:cNvSpPr>
          <p:nvPr/>
        </p:nvSpPr>
        <p:spPr bwMode="auto">
          <a:xfrm>
            <a:off x="501589" y="415857"/>
            <a:ext cx="7886700" cy="48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t">
            <a:spAutoFit/>
          </a:bodyPr>
          <a:lstStyle>
            <a:lvl1pPr algn="l" defTabSz="685758" rtl="0" eaLnBrk="0" latinLnBrk="0" hangingPunct="0">
              <a:lnSpc>
                <a:spcPct val="90000"/>
              </a:lnSpc>
              <a:spcBef>
                <a:spcPts val="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0" kern="1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eaLnBrk="0" hangingPunct="0">
              <a:spcBef>
                <a:spcPts val="7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eaLnBrk="0" hangingPunct="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fontAlgn="auto">
              <a:spcBef>
                <a:spcPct val="0"/>
              </a:spcBef>
              <a:spcAft>
                <a:spcPts val="0"/>
              </a:spcAft>
              <a:buClr>
                <a:srgbClr val="1B1B52"/>
              </a:buClr>
              <a:buSzTx/>
              <a:buFont typeface="Calibri" panose="020F0502020204030204" pitchFamily="34" charset="0"/>
              <a:buNone/>
            </a:pPr>
            <a:r>
              <a:rPr lang="en-IE" altLang="en-US" sz="2800" dirty="0">
                <a:solidFill>
                  <a:schemeClr val="tx1"/>
                </a:solidFill>
              </a:rPr>
              <a:t>Purpose of PDRs</a:t>
            </a:r>
          </a:p>
        </p:txBody>
      </p:sp>
    </p:spTree>
    <p:extLst>
      <p:ext uri="{BB962C8B-B14F-4D97-AF65-F5344CB8AC3E}">
        <p14:creationId xmlns:p14="http://schemas.microsoft.com/office/powerpoint/2010/main" val="14462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Benefits</a:t>
            </a:r>
            <a:endParaRPr lang="en-US" dirty="0"/>
          </a:p>
        </p:txBody>
      </p:sp>
      <p:sp>
        <p:nvSpPr>
          <p:cNvPr id="5" name="Content Placeholder 4"/>
          <p:cNvSpPr>
            <a:spLocks noGrp="1"/>
          </p:cNvSpPr>
          <p:nvPr>
            <p:ph idx="1"/>
          </p:nvPr>
        </p:nvSpPr>
        <p:spPr>
          <a:xfrm>
            <a:off x="485953" y="1628354"/>
            <a:ext cx="7886700" cy="3453253"/>
          </a:xfrm>
          <a:prstGeom prst="rect">
            <a:avLst/>
          </a:prstGeom>
        </p:spPr>
        <p:txBody>
          <a:bodyPr numCol="2">
            <a:spAutoFit/>
          </a:bodyPr>
          <a:lstStyle/>
          <a:p>
            <a:pPr marL="609600" indent="-609600">
              <a:lnSpc>
                <a:spcPct val="80000"/>
              </a:lnSpc>
              <a:buFont typeface="Arial" panose="020B0604020202020204" pitchFamily="34" charset="0"/>
              <a:buChar char="•"/>
              <a:defRPr/>
            </a:pPr>
            <a:r>
              <a:rPr lang="en-GB" sz="1800" dirty="0">
                <a:solidFill>
                  <a:schemeClr val="accent6">
                    <a:lumMod val="50000"/>
                  </a:schemeClr>
                </a:solidFill>
              </a:rPr>
              <a:t>Communication</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Increased awareness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Provides an overview</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Aligns personal and departmental objectives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Highlights problems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Identifies training needs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Increases efficiency</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Improves morale</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Improves quality of services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Permission to change culture</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Communication</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Increased awareness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Provides an overview</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Aligns personal and departmental objectives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Highlights problems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Identifies training needs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Increases efficiency</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Improves morale</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Improves quality of services</a:t>
            </a:r>
          </a:p>
          <a:p>
            <a:pPr marL="609600" indent="-609600">
              <a:lnSpc>
                <a:spcPct val="80000"/>
              </a:lnSpc>
              <a:buFont typeface="Arial" panose="020B0604020202020204" pitchFamily="34" charset="0"/>
              <a:buChar char="•"/>
              <a:defRPr/>
            </a:pPr>
            <a:r>
              <a:rPr lang="en-GB" sz="1800" dirty="0">
                <a:solidFill>
                  <a:schemeClr val="accent6">
                    <a:lumMod val="50000"/>
                  </a:schemeClr>
                </a:solidFill>
              </a:rPr>
              <a:t>Permission to change culture</a:t>
            </a:r>
          </a:p>
        </p:txBody>
      </p:sp>
      <p:pic>
        <p:nvPicPr>
          <p:cNvPr id="6" name="Picture 2" descr="Image result for images for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099787"/>
            <a:ext cx="1400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00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Challenges?</a:t>
            </a:r>
            <a:endParaRPr lang="en-US" dirty="0"/>
          </a:p>
        </p:txBody>
      </p:sp>
      <p:pic>
        <p:nvPicPr>
          <p:cNvPr id="5" name="Picture 10" descr="Image result for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9891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73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Challenges?</a:t>
            </a:r>
            <a:endParaRPr lang="en-US" dirty="0"/>
          </a:p>
        </p:txBody>
      </p:sp>
      <p:graphicFrame>
        <p:nvGraphicFramePr>
          <p:cNvPr id="5" name="Diagram 4"/>
          <p:cNvGraphicFramePr/>
          <p:nvPr>
            <p:extLst>
              <p:ext uri="{D42A27DB-BD31-4B8C-83A1-F6EECF244321}">
                <p14:modId xmlns:p14="http://schemas.microsoft.com/office/powerpoint/2010/main" val="2611419266"/>
              </p:ext>
            </p:extLst>
          </p:nvPr>
        </p:nvGraphicFramePr>
        <p:xfrm>
          <a:off x="827584" y="1844824"/>
          <a:ext cx="72008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94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tx1"/>
                </a:solidFill>
              </a:rPr>
              <a:t>Who?</a:t>
            </a:r>
            <a:endParaRPr lang="en-US" dirty="0">
              <a:solidFill>
                <a:schemeClr val="tx1"/>
              </a:solidFill>
            </a:endParaRPr>
          </a:p>
        </p:txBody>
      </p:sp>
      <p:sp>
        <p:nvSpPr>
          <p:cNvPr id="3" name="Content Placeholder 2"/>
          <p:cNvSpPr>
            <a:spLocks noGrp="1"/>
          </p:cNvSpPr>
          <p:nvPr>
            <p:ph idx="1"/>
          </p:nvPr>
        </p:nvSpPr>
        <p:spPr/>
        <p:txBody>
          <a:bodyPr/>
          <a:lstStyle/>
          <a:p>
            <a:r>
              <a:rPr lang="en-IE" sz="1400" dirty="0">
                <a:solidFill>
                  <a:schemeClr val="tx1"/>
                </a:solidFill>
              </a:rPr>
              <a:t>All staff with the exception of those who will be retiring within one year.</a:t>
            </a:r>
          </a:p>
          <a:p>
            <a:pPr marL="0" indent="0">
              <a:buNone/>
            </a:pPr>
            <a:endParaRPr lang="en-IE" dirty="0">
              <a:solidFill>
                <a:schemeClr val="tx1"/>
              </a:solidFill>
            </a:endParaRPr>
          </a:p>
          <a:p>
            <a:pPr algn="ctr">
              <a:defRPr/>
            </a:pPr>
            <a:r>
              <a:rPr lang="en-IE" sz="1600" dirty="0">
                <a:solidFill>
                  <a:schemeClr val="tx1"/>
                </a:solidFill>
              </a:rPr>
              <a:t>Who Will Conduct the Review?</a:t>
            </a:r>
          </a:p>
          <a:p>
            <a:pPr algn="ctr">
              <a:defRPr/>
            </a:pPr>
            <a:endParaRPr lang="en-IE" sz="1600" dirty="0">
              <a:solidFill>
                <a:schemeClr val="tx1"/>
              </a:solidFill>
            </a:endParaRPr>
          </a:p>
          <a:p>
            <a:pPr marL="0" indent="0">
              <a:buClr>
                <a:srgbClr val="1B1B52"/>
              </a:buClr>
              <a:buSzPct val="95000"/>
              <a:buNone/>
              <a:defRPr/>
            </a:pPr>
            <a:r>
              <a:rPr lang="en-GB" altLang="en-GB" sz="1400" dirty="0">
                <a:solidFill>
                  <a:schemeClr val="tx1"/>
                </a:solidFill>
              </a:rPr>
              <a:t>- Deans or Head of Department</a:t>
            </a:r>
          </a:p>
          <a:p>
            <a:pPr marL="0" indent="0">
              <a:buClr>
                <a:srgbClr val="1B1B52"/>
              </a:buClr>
              <a:buSzPct val="95000"/>
              <a:buNone/>
              <a:defRPr/>
            </a:pPr>
            <a:r>
              <a:rPr lang="en-IE" altLang="en-GB" sz="1400" dirty="0">
                <a:solidFill>
                  <a:schemeClr val="tx1"/>
                </a:solidFill>
              </a:rPr>
              <a:t>- Division Director, Department Manager/</a:t>
            </a:r>
            <a:r>
              <a:rPr lang="en-GB" altLang="en-GB" sz="1400" dirty="0">
                <a:solidFill>
                  <a:schemeClr val="tx1"/>
                </a:solidFill>
              </a:rPr>
              <a:t>Supervisor – i.e. the person you report directly to.</a:t>
            </a:r>
          </a:p>
          <a:p>
            <a:pPr marL="0" indent="0">
              <a:buClr>
                <a:srgbClr val="1B1B52"/>
              </a:buClr>
              <a:buSzPct val="95000"/>
              <a:buNone/>
              <a:defRPr/>
            </a:pPr>
            <a:r>
              <a:rPr lang="en-GB" altLang="en-GB" sz="1400" dirty="0">
                <a:solidFill>
                  <a:schemeClr val="tx1"/>
                </a:solidFill>
              </a:rPr>
              <a:t>- Other appropriate nominated reviewers</a:t>
            </a:r>
          </a:p>
          <a:p>
            <a:pPr marL="0" indent="0">
              <a:buNone/>
            </a:pPr>
            <a:endParaRPr lang="en-US" dirty="0"/>
          </a:p>
        </p:txBody>
      </p:sp>
    </p:spTree>
    <p:extLst>
      <p:ext uri="{BB962C8B-B14F-4D97-AF65-F5344CB8AC3E}">
        <p14:creationId xmlns:p14="http://schemas.microsoft.com/office/powerpoint/2010/main" val="258774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Number of Meetings</a:t>
            </a:r>
            <a:endParaRPr lang="en-US" dirty="0"/>
          </a:p>
        </p:txBody>
      </p:sp>
      <p:sp>
        <p:nvSpPr>
          <p:cNvPr id="5" name="Content Placeholder 4"/>
          <p:cNvSpPr txBox="1">
            <a:spLocks noGrp="1"/>
          </p:cNvSpPr>
          <p:nvPr>
            <p:ph idx="1"/>
          </p:nvPr>
        </p:nvSpPr>
        <p:spPr>
          <a:xfrm>
            <a:off x="485953" y="1628354"/>
            <a:ext cx="7886700" cy="2677656"/>
          </a:xfrm>
          <a:prstGeom prst="rect">
            <a:avLst/>
          </a:prstGeom>
          <a:noFill/>
        </p:spPr>
        <p:txBody>
          <a:bodyPr>
            <a:spAutoFit/>
          </a:bodyPr>
          <a:lstStyle/>
          <a:p>
            <a:pPr marL="0" indent="0">
              <a:lnSpc>
                <a:spcPct val="80000"/>
              </a:lnSpc>
              <a:buClr>
                <a:srgbClr val="1B1B52"/>
              </a:buClr>
              <a:buSzPct val="95000"/>
              <a:buNone/>
              <a:defRPr/>
            </a:pPr>
            <a:r>
              <a:rPr lang="en-IE" sz="2000" dirty="0">
                <a:solidFill>
                  <a:schemeClr val="tx1"/>
                </a:solidFill>
                <a:latin typeface="+mn-lt"/>
              </a:rPr>
              <a:t>One Formal Meeting per annum</a:t>
            </a:r>
            <a:endParaRPr lang="en-GB" sz="2000" dirty="0">
              <a:solidFill>
                <a:schemeClr val="tx1"/>
              </a:solidFill>
              <a:latin typeface="+mn-lt"/>
            </a:endParaRPr>
          </a:p>
          <a:p>
            <a:pPr marL="0" indent="0">
              <a:lnSpc>
                <a:spcPct val="80000"/>
              </a:lnSpc>
              <a:buClr>
                <a:srgbClr val="1B1B52"/>
              </a:buClr>
              <a:buSzPct val="95000"/>
              <a:buNone/>
              <a:defRPr/>
            </a:pPr>
            <a:r>
              <a:rPr lang="en-IE" sz="2000" dirty="0">
                <a:solidFill>
                  <a:schemeClr val="tx1"/>
                </a:solidFill>
                <a:latin typeface="+mn-lt"/>
              </a:rPr>
              <a:t>		</a:t>
            </a:r>
          </a:p>
          <a:p>
            <a:pPr marL="0" indent="0">
              <a:lnSpc>
                <a:spcPct val="80000"/>
              </a:lnSpc>
              <a:buClr>
                <a:srgbClr val="1B1B52"/>
              </a:buClr>
              <a:buSzPct val="95000"/>
              <a:buNone/>
              <a:defRPr/>
            </a:pPr>
            <a:r>
              <a:rPr lang="en-IE" sz="2000" dirty="0">
                <a:solidFill>
                  <a:schemeClr val="tx1"/>
                </a:solidFill>
                <a:latin typeface="+mn-lt"/>
              </a:rPr>
              <a:t>Year 1 - Planning Meeting – Looking  Forward</a:t>
            </a:r>
          </a:p>
          <a:p>
            <a:pPr marL="0" indent="0">
              <a:lnSpc>
                <a:spcPct val="80000"/>
              </a:lnSpc>
              <a:buClr>
                <a:srgbClr val="1B1B52"/>
              </a:buClr>
              <a:buSzPct val="95000"/>
              <a:buNone/>
              <a:defRPr/>
            </a:pPr>
            <a:r>
              <a:rPr lang="en-IE" sz="2000" dirty="0">
                <a:solidFill>
                  <a:schemeClr val="tx1"/>
                </a:solidFill>
                <a:latin typeface="+mn-lt"/>
              </a:rPr>
              <a:t>		</a:t>
            </a:r>
          </a:p>
          <a:p>
            <a:pPr marL="0" indent="0">
              <a:lnSpc>
                <a:spcPct val="80000"/>
              </a:lnSpc>
              <a:buClr>
                <a:srgbClr val="1B1B52"/>
              </a:buClr>
              <a:buSzPct val="95000"/>
              <a:buNone/>
              <a:defRPr/>
            </a:pPr>
            <a:r>
              <a:rPr lang="en-IE" sz="2000" dirty="0">
                <a:solidFill>
                  <a:schemeClr val="tx1"/>
                </a:solidFill>
                <a:latin typeface="+mn-lt"/>
              </a:rPr>
              <a:t>Year 2 – Review of Performance against agreed objectives and agreement on objectives for year ahead- Look back &amp; forward.</a:t>
            </a:r>
          </a:p>
          <a:p>
            <a:pPr marL="0" indent="0">
              <a:lnSpc>
                <a:spcPct val="80000"/>
              </a:lnSpc>
              <a:buClr>
                <a:srgbClr val="1B1B52"/>
              </a:buClr>
              <a:buSzPct val="95000"/>
              <a:buNone/>
              <a:defRPr/>
            </a:pPr>
            <a:r>
              <a:rPr lang="en-IE" sz="2000" dirty="0">
                <a:solidFill>
                  <a:schemeClr val="tx1"/>
                </a:solidFill>
                <a:latin typeface="+mn-lt"/>
              </a:rPr>
              <a:t>		</a:t>
            </a:r>
          </a:p>
          <a:p>
            <a:pPr marL="0" indent="0">
              <a:lnSpc>
                <a:spcPct val="80000"/>
              </a:lnSpc>
              <a:buClr>
                <a:srgbClr val="1B1B52"/>
              </a:buClr>
              <a:buSzPct val="95000"/>
              <a:buNone/>
              <a:defRPr/>
            </a:pPr>
            <a:r>
              <a:rPr lang="en-IE" sz="2000" dirty="0">
                <a:solidFill>
                  <a:schemeClr val="tx1"/>
                </a:solidFill>
                <a:latin typeface="+mn-lt"/>
              </a:rPr>
              <a:t>Development Plan reviewed and new plan agreed. </a:t>
            </a:r>
          </a:p>
        </p:txBody>
      </p:sp>
    </p:spTree>
    <p:extLst>
      <p:ext uri="{BB962C8B-B14F-4D97-AF65-F5344CB8AC3E}">
        <p14:creationId xmlns:p14="http://schemas.microsoft.com/office/powerpoint/2010/main" val="143845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Role of the Reviewer</a:t>
            </a:r>
            <a:endParaRPr lang="en-US" dirty="0"/>
          </a:p>
        </p:txBody>
      </p:sp>
      <p:sp>
        <p:nvSpPr>
          <p:cNvPr id="3" name="Content Placeholder 2"/>
          <p:cNvSpPr>
            <a:spLocks noGrp="1"/>
          </p:cNvSpPr>
          <p:nvPr>
            <p:ph idx="1"/>
          </p:nvPr>
        </p:nvSpPr>
        <p:spPr/>
        <p:txBody>
          <a:bodyPr/>
          <a:lstStyle/>
          <a:p>
            <a:pPr>
              <a:buClr>
                <a:srgbClr val="1B1B52"/>
              </a:buClr>
              <a:buSzPct val="95000"/>
              <a:buFont typeface="Wingdings" panose="05000000000000000000" pitchFamily="2" charset="2"/>
              <a:buChar char="§"/>
              <a:defRPr/>
            </a:pPr>
            <a:r>
              <a:rPr lang="en-GB" altLang="en-GB" sz="2000" dirty="0">
                <a:solidFill>
                  <a:schemeClr val="tx1"/>
                </a:solidFill>
                <a:latin typeface="+mn-lt"/>
              </a:rPr>
              <a:t>Appeal to the Head of Department or the next most senior member of staff i.e. </a:t>
            </a:r>
            <a:r>
              <a:rPr lang="en-IE" sz="2000" dirty="0">
                <a:solidFill>
                  <a:schemeClr val="tx1"/>
                </a:solidFill>
                <a:latin typeface="+mn-lt"/>
              </a:rPr>
              <a:t>The reviewer is your Manager’s Manager and may be involved in your 1-1 meeting if required. </a:t>
            </a:r>
          </a:p>
          <a:p>
            <a:pPr>
              <a:buClr>
                <a:srgbClr val="1B1B52"/>
              </a:buClr>
              <a:buSzPct val="95000"/>
              <a:buFont typeface="Wingdings" panose="05000000000000000000" pitchFamily="2" charset="2"/>
              <a:buChar char="§"/>
              <a:defRPr/>
            </a:pPr>
            <a:endParaRPr lang="en-IE" sz="2000" dirty="0">
              <a:solidFill>
                <a:schemeClr val="tx1"/>
              </a:solidFill>
              <a:latin typeface="+mn-lt"/>
            </a:endParaRPr>
          </a:p>
          <a:p>
            <a:pPr>
              <a:buClr>
                <a:srgbClr val="1B1B52"/>
              </a:buClr>
              <a:buSzPct val="95000"/>
              <a:buFont typeface="Wingdings" panose="05000000000000000000" pitchFamily="2" charset="2"/>
              <a:buChar char="§"/>
              <a:defRPr/>
            </a:pPr>
            <a:r>
              <a:rPr lang="en-IE" sz="2000" dirty="0">
                <a:solidFill>
                  <a:schemeClr val="tx1"/>
                </a:solidFill>
                <a:latin typeface="+mn-lt"/>
              </a:rPr>
              <a:t>Requested in place of the Manager where there is a specific problem. </a:t>
            </a:r>
          </a:p>
          <a:p>
            <a:pPr>
              <a:buClr>
                <a:srgbClr val="1B1B52"/>
              </a:buClr>
              <a:buSzPct val="95000"/>
              <a:buFont typeface="Wingdings" panose="05000000000000000000" pitchFamily="2" charset="2"/>
              <a:buChar char="§"/>
              <a:defRPr/>
            </a:pPr>
            <a:endParaRPr lang="en-GB" altLang="en-GB" sz="2000" dirty="0">
              <a:solidFill>
                <a:schemeClr val="tx1"/>
              </a:solidFill>
              <a:latin typeface="+mn-lt"/>
            </a:endParaRPr>
          </a:p>
          <a:p>
            <a:pPr>
              <a:buClr>
                <a:srgbClr val="1B1B52"/>
              </a:buClr>
              <a:buSzPct val="95000"/>
              <a:buFont typeface="Wingdings" panose="05000000000000000000" pitchFamily="2" charset="2"/>
              <a:buChar char="§"/>
              <a:defRPr/>
            </a:pPr>
            <a:r>
              <a:rPr lang="en-GB" altLang="en-GB" sz="2000" dirty="0">
                <a:solidFill>
                  <a:schemeClr val="tx1"/>
                </a:solidFill>
                <a:latin typeface="+mn-lt"/>
              </a:rPr>
              <a:t>Reviewee and Reviewer cannot agree objectives- Reviewer can </a:t>
            </a:r>
            <a:r>
              <a:rPr lang="en-IE" sz="2000" dirty="0">
                <a:solidFill>
                  <a:schemeClr val="tx1"/>
                </a:solidFill>
                <a:latin typeface="+mn-lt"/>
              </a:rPr>
              <a:t>help the manager and jobholder reach agreement if necessary (i.e. act as a mediator).</a:t>
            </a:r>
          </a:p>
          <a:p>
            <a:pPr>
              <a:buClr>
                <a:srgbClr val="1B1B52"/>
              </a:buClr>
              <a:buSzPct val="95000"/>
              <a:buFont typeface="Wingdings" panose="05000000000000000000" pitchFamily="2" charset="2"/>
              <a:buChar char="§"/>
              <a:defRPr/>
            </a:pPr>
            <a:endParaRPr lang="en-IE" sz="2000" dirty="0">
              <a:solidFill>
                <a:schemeClr val="tx1"/>
              </a:solidFill>
              <a:latin typeface="+mn-lt"/>
            </a:endParaRPr>
          </a:p>
          <a:p>
            <a:pPr>
              <a:buClr>
                <a:srgbClr val="1B1B52"/>
              </a:buClr>
              <a:buSzPct val="95000"/>
              <a:buFont typeface="Wingdings" panose="05000000000000000000" pitchFamily="2" charset="2"/>
              <a:buChar char="§"/>
              <a:defRPr/>
            </a:pPr>
            <a:r>
              <a:rPr lang="en-IE" sz="2000" dirty="0">
                <a:solidFill>
                  <a:schemeClr val="tx1"/>
                </a:solidFill>
                <a:latin typeface="+mn-lt"/>
              </a:rPr>
              <a:t>Remain objective in the process.</a:t>
            </a:r>
            <a:endParaRPr lang="en-GB" sz="20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124234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Exercise</a:t>
            </a:r>
            <a:endParaRPr lang="en-US" dirty="0"/>
          </a:p>
        </p:txBody>
      </p:sp>
      <p:sp>
        <p:nvSpPr>
          <p:cNvPr id="3" name="Content Placeholder 2"/>
          <p:cNvSpPr>
            <a:spLocks noGrp="1"/>
          </p:cNvSpPr>
          <p:nvPr>
            <p:ph idx="1"/>
          </p:nvPr>
        </p:nvSpPr>
        <p:spPr/>
        <p:txBody>
          <a:bodyPr/>
          <a:lstStyle/>
          <a:p>
            <a:pPr marL="0" indent="0">
              <a:buClr>
                <a:srgbClr val="1B1B52"/>
              </a:buClr>
              <a:buSzPct val="95000"/>
              <a:buNone/>
            </a:pPr>
            <a:r>
              <a:rPr lang="en-IE" altLang="en-US" sz="2000" dirty="0">
                <a:solidFill>
                  <a:schemeClr val="tx1"/>
                </a:solidFill>
                <a:latin typeface="+mn-lt"/>
              </a:rPr>
              <a:t>Identify what you feel are the responsibilities of the following people, to ensure the effective implementation and use of the PDRs process:</a:t>
            </a:r>
            <a:r>
              <a:rPr lang="en-GB" altLang="en-US" sz="2000" dirty="0">
                <a:solidFill>
                  <a:schemeClr val="tx1"/>
                </a:solidFill>
                <a:latin typeface="+mn-lt"/>
              </a:rPr>
              <a:t> </a:t>
            </a:r>
          </a:p>
          <a:p>
            <a:pPr marL="0" indent="0">
              <a:buClr>
                <a:srgbClr val="1B1B52"/>
              </a:buClr>
              <a:buSzPct val="95000"/>
              <a:buNone/>
            </a:pPr>
            <a:endParaRPr lang="en-GB" altLang="en-US" sz="2000" dirty="0">
              <a:solidFill>
                <a:schemeClr val="tx1"/>
              </a:solidFill>
              <a:latin typeface="+mn-lt"/>
            </a:endParaRPr>
          </a:p>
          <a:p>
            <a:pPr lvl="1">
              <a:buClr>
                <a:srgbClr val="1B1B52"/>
              </a:buClr>
              <a:buSzPct val="95000"/>
              <a:buFont typeface="Wingdings" panose="05000000000000000000" pitchFamily="2" charset="2"/>
              <a:buChar char="§"/>
            </a:pPr>
            <a:r>
              <a:rPr lang="en-IE" altLang="en-US" sz="2000" b="1" dirty="0">
                <a:solidFill>
                  <a:schemeClr val="tx1"/>
                </a:solidFill>
                <a:latin typeface="+mn-lt"/>
              </a:rPr>
              <a:t>Responsibilities of the Jobholder</a:t>
            </a:r>
            <a:endParaRPr lang="en-GB" altLang="en-US" sz="2000" b="1" dirty="0">
              <a:solidFill>
                <a:schemeClr val="tx1"/>
              </a:solidFill>
              <a:latin typeface="+mn-lt"/>
            </a:endParaRPr>
          </a:p>
          <a:p>
            <a:pPr lvl="1">
              <a:buClr>
                <a:srgbClr val="1B1B52"/>
              </a:buClr>
              <a:buSzPct val="95000"/>
              <a:buFont typeface="Wingdings" panose="05000000000000000000" pitchFamily="2" charset="2"/>
              <a:buChar char="§"/>
            </a:pPr>
            <a:r>
              <a:rPr lang="en-IE" altLang="en-US" sz="2000" b="1" dirty="0">
                <a:solidFill>
                  <a:schemeClr val="tx1"/>
                </a:solidFill>
                <a:latin typeface="+mn-lt"/>
              </a:rPr>
              <a:t>Responsibilities of the Manager</a:t>
            </a:r>
            <a:r>
              <a:rPr lang="en-GB" altLang="en-US" sz="2000" b="1" dirty="0">
                <a:solidFill>
                  <a:schemeClr val="tx1"/>
                </a:solidFill>
                <a:latin typeface="+mn-lt"/>
              </a:rPr>
              <a:t> </a:t>
            </a:r>
          </a:p>
          <a:p>
            <a:pPr marL="0" indent="0">
              <a:buNone/>
            </a:pPr>
            <a:endParaRPr lang="en-US" dirty="0"/>
          </a:p>
        </p:txBody>
      </p:sp>
    </p:spTree>
    <p:extLst>
      <p:ext uri="{BB962C8B-B14F-4D97-AF65-F5344CB8AC3E}">
        <p14:creationId xmlns:p14="http://schemas.microsoft.com/office/powerpoint/2010/main" val="403112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Individual</a:t>
            </a:r>
            <a:endParaRPr lang="en-US" dirty="0"/>
          </a:p>
        </p:txBody>
      </p:sp>
      <p:sp>
        <p:nvSpPr>
          <p:cNvPr id="5" name="Rectangle 2"/>
          <p:cNvSpPr>
            <a:spLocks noGrp="1" noChangeArrowheads="1"/>
          </p:cNvSpPr>
          <p:nvPr>
            <p:ph idx="1"/>
          </p:nvPr>
        </p:nvSpPr>
        <p:spPr bwMode="auto">
          <a:xfrm>
            <a:off x="485953" y="1628354"/>
            <a:ext cx="7886700" cy="348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Calibri" panose="020F0502020204030204" pitchFamily="34" charset="0"/>
                <a:ea typeface="MS Gothic" panose="020B0609070205080204" pitchFamily="49" charset="-128"/>
              </a:defRPr>
            </a:lvl1pPr>
            <a:lvl2pPr marL="742950" indent="-285750" eaLnBrk="0" hangingPunct="0">
              <a:defRPr>
                <a:solidFill>
                  <a:schemeClr val="bg1"/>
                </a:solidFill>
                <a:latin typeface="Calibri" panose="020F0502020204030204" pitchFamily="34" charset="0"/>
                <a:ea typeface="MS Gothic" panose="020B0609070205080204" pitchFamily="49" charset="-128"/>
              </a:defRPr>
            </a:lvl2pPr>
            <a:lvl3pPr marL="1143000" indent="-228600" eaLnBrk="0" hangingPunct="0">
              <a:defRPr>
                <a:solidFill>
                  <a:schemeClr val="bg1"/>
                </a:solidFill>
                <a:latin typeface="Calibri" panose="020F0502020204030204" pitchFamily="34" charset="0"/>
                <a:ea typeface="MS Gothic" panose="020B0609070205080204" pitchFamily="49" charset="-128"/>
              </a:defRPr>
            </a:lvl3pPr>
            <a:lvl4pPr marL="1600200" indent="-228600" eaLnBrk="0" hangingPunct="0">
              <a:defRPr>
                <a:solidFill>
                  <a:schemeClr val="bg1"/>
                </a:solidFill>
                <a:latin typeface="Calibri" panose="020F0502020204030204" pitchFamily="34" charset="0"/>
                <a:ea typeface="MS Gothic" panose="020B0609070205080204" pitchFamily="49" charset="-128"/>
              </a:defRPr>
            </a:lvl4pPr>
            <a:lvl5pPr marL="2057400" indent="-228600" eaLnBrk="0" hangingPunct="0">
              <a:defRPr>
                <a:solidFill>
                  <a:schemeClr val="bg1"/>
                </a:solidFill>
                <a:latin typeface="Calibri" panose="020F050202020403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9pPr>
          </a:lstStyle>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Be positive about PDR system </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Be actively involved in the process</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Be assertive but not aggressive </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Define your own job clearly </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Be clear on what is expected of you in your role</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Identify your own development requirements</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Review your own progress on an ongoing basis</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Show initiative</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Be flexible and open to change </a:t>
            </a:r>
          </a:p>
          <a:p>
            <a:pPr eaLnBrk="1" hangingPunct="1">
              <a:lnSpc>
                <a:spcPct val="80000"/>
              </a:lnSpc>
              <a:buClr>
                <a:srgbClr val="1B1B52"/>
              </a:buClr>
              <a:buSzPct val="95000"/>
              <a:buFont typeface="Arial" panose="020B0604020202020204" pitchFamily="34" charset="0"/>
              <a:buChar char="•"/>
            </a:pPr>
            <a:r>
              <a:rPr lang="en-IE" altLang="en-US" sz="2000" dirty="0">
                <a:solidFill>
                  <a:schemeClr val="tx1"/>
                </a:solidFill>
              </a:rPr>
              <a:t>Communicate openly with colleagues &amp; managers</a:t>
            </a:r>
          </a:p>
        </p:txBody>
      </p:sp>
    </p:spTree>
    <p:extLst>
      <p:ext uri="{BB962C8B-B14F-4D97-AF65-F5344CB8AC3E}">
        <p14:creationId xmlns:p14="http://schemas.microsoft.com/office/powerpoint/2010/main" val="273039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Manager</a:t>
            </a:r>
            <a:endParaRPr lang="en-US" dirty="0"/>
          </a:p>
        </p:txBody>
      </p:sp>
      <p:sp>
        <p:nvSpPr>
          <p:cNvPr id="5" name="Rectangle 2"/>
          <p:cNvSpPr>
            <a:spLocks noGrp="1" noChangeArrowheads="1"/>
          </p:cNvSpPr>
          <p:nvPr>
            <p:ph idx="1"/>
          </p:nvPr>
        </p:nvSpPr>
        <p:spPr bwMode="auto">
          <a:xfrm>
            <a:off x="485953" y="1628354"/>
            <a:ext cx="7886700" cy="49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Calibri" panose="020F0502020204030204" pitchFamily="34" charset="0"/>
                <a:ea typeface="MS Gothic" panose="020B0609070205080204" pitchFamily="49" charset="-128"/>
              </a:defRPr>
            </a:lvl1pPr>
            <a:lvl2pPr marL="742950" indent="-285750" eaLnBrk="0" hangingPunct="0">
              <a:defRPr>
                <a:solidFill>
                  <a:schemeClr val="bg1"/>
                </a:solidFill>
                <a:latin typeface="Calibri" panose="020F0502020204030204" pitchFamily="34" charset="0"/>
                <a:ea typeface="MS Gothic" panose="020B0609070205080204" pitchFamily="49" charset="-128"/>
              </a:defRPr>
            </a:lvl2pPr>
            <a:lvl3pPr marL="1143000" indent="-228600" eaLnBrk="0" hangingPunct="0">
              <a:defRPr>
                <a:solidFill>
                  <a:schemeClr val="bg1"/>
                </a:solidFill>
                <a:latin typeface="Calibri" panose="020F0502020204030204" pitchFamily="34" charset="0"/>
                <a:ea typeface="MS Gothic" panose="020B0609070205080204" pitchFamily="49" charset="-128"/>
              </a:defRPr>
            </a:lvl3pPr>
            <a:lvl4pPr marL="1600200" indent="-228600" eaLnBrk="0" hangingPunct="0">
              <a:defRPr>
                <a:solidFill>
                  <a:schemeClr val="bg1"/>
                </a:solidFill>
                <a:latin typeface="Calibri" panose="020F0502020204030204" pitchFamily="34" charset="0"/>
                <a:ea typeface="MS Gothic" panose="020B0609070205080204" pitchFamily="49" charset="-128"/>
              </a:defRPr>
            </a:lvl4pPr>
            <a:lvl5pPr marL="2057400" indent="-228600" eaLnBrk="0" hangingPunct="0">
              <a:defRPr>
                <a:solidFill>
                  <a:schemeClr val="bg1"/>
                </a:solidFill>
                <a:latin typeface="Calibri" panose="020F050202020403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9pPr>
          </a:lstStyle>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Be positive about PDR system</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Encourage an open supportive climate – promote two way communication</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Be assertive</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Work with staff to develop the department/team work plan</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Clearly communicate the team objectives</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Complete and agree performance and development plans with individuals</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Prepare an overall training and development plan for the section </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Monitor progress, coach and support their staff</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Maintain up to date documentation/records supporting the process</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Involve team in agreeing Division/Department plans</a:t>
            </a:r>
          </a:p>
          <a:p>
            <a:pPr eaLnBrk="1" hangingPunct="1">
              <a:lnSpc>
                <a:spcPct val="80000"/>
              </a:lnSpc>
              <a:buClr>
                <a:srgbClr val="1B1B52"/>
              </a:buClr>
              <a:buSzPct val="95000"/>
              <a:buFont typeface="Arial" panose="020B0604020202020204" pitchFamily="34" charset="0"/>
              <a:buChar char="•"/>
            </a:pPr>
            <a:r>
              <a:rPr lang="en-IE" altLang="en-US" sz="2200" dirty="0">
                <a:solidFill>
                  <a:schemeClr val="tx1"/>
                </a:solidFill>
              </a:rPr>
              <a:t>Negotiate time and budget for development of staff.</a:t>
            </a:r>
            <a:endParaRPr lang="en-GB" altLang="en-US" sz="2200" dirty="0">
              <a:solidFill>
                <a:schemeClr val="tx1"/>
              </a:solidFill>
            </a:endParaRPr>
          </a:p>
        </p:txBody>
      </p:sp>
    </p:spTree>
    <p:extLst>
      <p:ext uri="{BB962C8B-B14F-4D97-AF65-F5344CB8AC3E}">
        <p14:creationId xmlns:p14="http://schemas.microsoft.com/office/powerpoint/2010/main" val="282182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type="title"/>
          </p:nvPr>
        </p:nvSpPr>
        <p:spPr bwMode="auto">
          <a:xfrm>
            <a:off x="485953" y="826329"/>
            <a:ext cx="7886700" cy="48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eaLnBrk="0" hangingPunct="0">
              <a:spcBef>
                <a:spcPts val="7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eaLnBrk="0" hangingPunct="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a:spcBef>
                <a:spcPct val="0"/>
              </a:spcBef>
              <a:buClr>
                <a:srgbClr val="1B1B52"/>
              </a:buClr>
              <a:buSzTx/>
              <a:buFont typeface="Calibri" panose="020F0502020204030204" pitchFamily="34" charset="0"/>
              <a:buNone/>
            </a:pPr>
            <a:r>
              <a:rPr lang="en-IE" altLang="en-US" sz="2800" dirty="0">
                <a:solidFill>
                  <a:schemeClr val="tx1"/>
                </a:solidFill>
              </a:rPr>
              <a:t>Purpose of the Workshop</a:t>
            </a:r>
          </a:p>
        </p:txBody>
      </p:sp>
      <p:sp>
        <p:nvSpPr>
          <p:cNvPr id="6" name="Text Box 4"/>
          <p:cNvSpPr txBox="1">
            <a:spLocks noChangeArrowheads="1"/>
          </p:cNvSpPr>
          <p:nvPr/>
        </p:nvSpPr>
        <p:spPr bwMode="auto">
          <a:xfrm>
            <a:off x="720725" y="2438400"/>
            <a:ext cx="7121525"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eaLnBrk="0" hangingPunct="0">
              <a:spcBef>
                <a:spcPts val="7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eaLnBrk="0" hangingPunct="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marL="342900" indent="-342900">
              <a:spcBef>
                <a:spcPct val="0"/>
              </a:spcBef>
              <a:buClr>
                <a:srgbClr val="1B1B52"/>
              </a:buClr>
              <a:buSzTx/>
              <a:buFont typeface="Wingdings" panose="05000000000000000000" pitchFamily="2" charset="2"/>
              <a:buChar char="§"/>
            </a:pPr>
            <a:r>
              <a:rPr lang="en-IE" altLang="en-US" sz="2400" dirty="0">
                <a:solidFill>
                  <a:schemeClr val="tx1"/>
                </a:solidFill>
              </a:rPr>
              <a:t>An overview of the Performance and Development Review System (PDRs) in UL</a:t>
            </a:r>
          </a:p>
          <a:p>
            <a:pPr>
              <a:spcBef>
                <a:spcPct val="0"/>
              </a:spcBef>
              <a:buClr>
                <a:srgbClr val="1B1B52"/>
              </a:buClr>
              <a:buSzTx/>
              <a:buNone/>
            </a:pPr>
            <a:endParaRPr lang="en-IE" altLang="en-US" sz="2400" dirty="0">
              <a:solidFill>
                <a:schemeClr val="tx1"/>
              </a:solidFill>
            </a:endParaRPr>
          </a:p>
          <a:p>
            <a:pPr marL="342900" indent="-342900">
              <a:spcBef>
                <a:spcPct val="0"/>
              </a:spcBef>
              <a:buClr>
                <a:srgbClr val="1B1B52"/>
              </a:buClr>
              <a:buSzTx/>
              <a:buFont typeface="Wingdings" panose="05000000000000000000" pitchFamily="2" charset="2"/>
              <a:buChar char="§"/>
            </a:pPr>
            <a:r>
              <a:rPr lang="en-IE" altLang="en-US" sz="2400" dirty="0">
                <a:solidFill>
                  <a:schemeClr val="tx1"/>
                </a:solidFill>
              </a:rPr>
              <a:t>The process involved – from a Reviewee perspective</a:t>
            </a:r>
          </a:p>
          <a:p>
            <a:pPr marL="342900" indent="-342900">
              <a:spcBef>
                <a:spcPct val="0"/>
              </a:spcBef>
              <a:buClr>
                <a:srgbClr val="1B1B52"/>
              </a:buClr>
              <a:buSzTx/>
              <a:buFont typeface="Wingdings" panose="05000000000000000000" pitchFamily="2" charset="2"/>
              <a:buChar char="§"/>
            </a:pPr>
            <a:endParaRPr lang="en-IE" altLang="en-US" sz="2400" dirty="0">
              <a:solidFill>
                <a:schemeClr val="tx1"/>
              </a:solidFill>
            </a:endParaRPr>
          </a:p>
          <a:p>
            <a:pPr marL="342900" indent="-342900">
              <a:spcBef>
                <a:spcPct val="0"/>
              </a:spcBef>
              <a:buClr>
                <a:srgbClr val="1B1B52"/>
              </a:buClr>
              <a:buSzTx/>
              <a:buFont typeface="Wingdings" panose="05000000000000000000" pitchFamily="2" charset="2"/>
              <a:buChar char="§"/>
            </a:pPr>
            <a:r>
              <a:rPr lang="en-IE" altLang="en-US" sz="2400" dirty="0">
                <a:solidFill>
                  <a:schemeClr val="tx1"/>
                </a:solidFill>
              </a:rPr>
              <a:t>Reviewer Sessions – available separately</a:t>
            </a:r>
          </a:p>
        </p:txBody>
      </p:sp>
    </p:spTree>
    <p:extLst>
      <p:ext uri="{BB962C8B-B14F-4D97-AF65-F5344CB8AC3E}">
        <p14:creationId xmlns:p14="http://schemas.microsoft.com/office/powerpoint/2010/main" val="408819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t>The Form</a:t>
            </a:r>
            <a:endParaRPr lang="en-US" dirty="0"/>
          </a:p>
        </p:txBody>
      </p:sp>
      <p:pic>
        <p:nvPicPr>
          <p:cNvPr id="2" name="Picture 1"/>
          <p:cNvPicPr>
            <a:picLocks noChangeAspect="1"/>
          </p:cNvPicPr>
          <p:nvPr/>
        </p:nvPicPr>
        <p:blipFill>
          <a:blip r:embed="rId2"/>
          <a:stretch>
            <a:fillRect/>
          </a:stretch>
        </p:blipFill>
        <p:spPr>
          <a:xfrm>
            <a:off x="497607" y="1412776"/>
            <a:ext cx="2655399" cy="2232248"/>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3153007" y="826328"/>
            <a:ext cx="4875378" cy="5410983"/>
          </a:xfrm>
          <a:prstGeom prst="rect">
            <a:avLst/>
          </a:prstGeom>
          <a:ln>
            <a:solidFill>
              <a:schemeClr val="accent1"/>
            </a:solidFill>
          </a:ln>
        </p:spPr>
      </p:pic>
    </p:spTree>
    <p:extLst>
      <p:ext uri="{BB962C8B-B14F-4D97-AF65-F5344CB8AC3E}">
        <p14:creationId xmlns:p14="http://schemas.microsoft.com/office/powerpoint/2010/main" val="16802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5954" y="1268759"/>
            <a:ext cx="7590900" cy="5050227"/>
          </a:xfrm>
          <a:prstGeom prst="rect">
            <a:avLst/>
          </a:prstGeom>
        </p:spPr>
      </p:pic>
      <p:sp>
        <p:nvSpPr>
          <p:cNvPr id="4" name="Title 4"/>
          <p:cNvSpPr txBox="1">
            <a:spLocks/>
          </p:cNvSpPr>
          <p:nvPr/>
        </p:nvSpPr>
        <p:spPr>
          <a:xfrm>
            <a:off x="485953" y="826329"/>
            <a:ext cx="7886700" cy="704101"/>
          </a:xfrm>
          <a:prstGeom prst="rect">
            <a:avLst/>
          </a:prstGeom>
        </p:spPr>
        <p:txBody>
          <a:bodyPr/>
          <a:lstStyle>
            <a:lvl1pPr algn="l" defTabSz="685758" rtl="0" eaLnBrk="1" latinLnBrk="0" hangingPunct="1">
              <a:lnSpc>
                <a:spcPct val="90000"/>
              </a:lnSpc>
              <a:spcBef>
                <a:spcPct val="0"/>
              </a:spcBef>
              <a:buNone/>
              <a:defRPr sz="2531" b="0" kern="1200">
                <a:solidFill>
                  <a:srgbClr val="005336"/>
                </a:solidFill>
                <a:latin typeface="Georgia" panose="02040502050405020303" pitchFamily="18" charset="0"/>
                <a:ea typeface="+mj-ea"/>
                <a:cs typeface="+mj-cs"/>
              </a:defRPr>
            </a:lvl1pPr>
          </a:lstStyle>
          <a:p>
            <a:pPr fontAlgn="auto">
              <a:spcAft>
                <a:spcPts val="0"/>
              </a:spcAft>
              <a:buClrTx/>
              <a:buSzTx/>
              <a:buFontTx/>
            </a:pPr>
            <a:r>
              <a:rPr lang="en-IE" smtClean="0"/>
              <a:t>The Form</a:t>
            </a:r>
            <a:endParaRPr lang="en-US" dirty="0"/>
          </a:p>
        </p:txBody>
      </p:sp>
    </p:spTree>
    <p:extLst>
      <p:ext uri="{BB962C8B-B14F-4D97-AF65-F5344CB8AC3E}">
        <p14:creationId xmlns:p14="http://schemas.microsoft.com/office/powerpoint/2010/main" val="255822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a:solidFill>
                  <a:schemeClr val="accent6">
                    <a:lumMod val="50000"/>
                  </a:schemeClr>
                </a:solidFill>
              </a:rPr>
              <a:t>What Needs to be in Place Before </a:t>
            </a:r>
            <a:br>
              <a:rPr lang="en-IE" sz="2400" dirty="0">
                <a:solidFill>
                  <a:schemeClr val="accent6">
                    <a:lumMod val="50000"/>
                  </a:schemeClr>
                </a:solidFill>
              </a:rPr>
            </a:br>
            <a:r>
              <a:rPr lang="en-IE" sz="2400" dirty="0">
                <a:solidFill>
                  <a:schemeClr val="accent6">
                    <a:lumMod val="50000"/>
                  </a:schemeClr>
                </a:solidFill>
              </a:rPr>
              <a:t>Embarking on the Planning Process?</a:t>
            </a:r>
            <a:endParaRPr lang="en-US" dirty="0"/>
          </a:p>
        </p:txBody>
      </p:sp>
      <p:sp>
        <p:nvSpPr>
          <p:cNvPr id="3" name="Content Placeholder 2"/>
          <p:cNvSpPr>
            <a:spLocks noGrp="1"/>
          </p:cNvSpPr>
          <p:nvPr>
            <p:ph idx="1"/>
          </p:nvPr>
        </p:nvSpPr>
        <p:spPr>
          <a:xfrm>
            <a:off x="484821" y="2060848"/>
            <a:ext cx="7886700" cy="3222000"/>
          </a:xfrm>
        </p:spPr>
        <p:txBody>
          <a:bodyPr/>
          <a:lstStyle/>
          <a:p>
            <a:pPr marL="0" indent="0">
              <a:buClr>
                <a:srgbClr val="1B1B52"/>
              </a:buClr>
              <a:buNone/>
            </a:pPr>
            <a:r>
              <a:rPr lang="en-IE" altLang="en-US" sz="2000" dirty="0">
                <a:solidFill>
                  <a:schemeClr val="tx1"/>
                </a:solidFill>
                <a:latin typeface="+mn-lt"/>
              </a:rPr>
              <a:t>- A Faculty/Division Plan which has been translated into Section Plans</a:t>
            </a:r>
          </a:p>
          <a:p>
            <a:pPr marL="0" indent="0">
              <a:buClr>
                <a:srgbClr val="1B1B52"/>
              </a:buClr>
              <a:buNone/>
            </a:pPr>
            <a:endParaRPr lang="en-IE" altLang="en-US" sz="2000" dirty="0">
              <a:solidFill>
                <a:schemeClr val="tx1"/>
              </a:solidFill>
              <a:latin typeface="+mn-lt"/>
            </a:endParaRPr>
          </a:p>
          <a:p>
            <a:pPr marL="0" indent="0">
              <a:buClr>
                <a:srgbClr val="1B1B52"/>
              </a:buClr>
              <a:buNone/>
            </a:pPr>
            <a:r>
              <a:rPr lang="en-IE" altLang="en-US" sz="2000" dirty="0">
                <a:solidFill>
                  <a:schemeClr val="tx1"/>
                </a:solidFill>
                <a:latin typeface="+mn-lt"/>
              </a:rPr>
              <a:t>- A commitment to the PDRs process by the management team and staff</a:t>
            </a:r>
          </a:p>
          <a:p>
            <a:pPr marL="0" indent="0">
              <a:buClr>
                <a:srgbClr val="1B1B52"/>
              </a:buClr>
              <a:buNone/>
            </a:pPr>
            <a:endParaRPr lang="en-IE" altLang="en-US" sz="2000" dirty="0">
              <a:solidFill>
                <a:schemeClr val="tx1"/>
              </a:solidFill>
              <a:latin typeface="+mn-lt"/>
            </a:endParaRPr>
          </a:p>
          <a:p>
            <a:pPr marL="0" indent="0">
              <a:buClr>
                <a:srgbClr val="1B1B52"/>
              </a:buClr>
              <a:buNone/>
            </a:pPr>
            <a:r>
              <a:rPr lang="en-IE" altLang="en-US" sz="2000" dirty="0">
                <a:solidFill>
                  <a:schemeClr val="tx1"/>
                </a:solidFill>
                <a:latin typeface="+mn-lt"/>
              </a:rPr>
              <a:t>- An environment of participative consultative management</a:t>
            </a:r>
          </a:p>
          <a:p>
            <a:pPr marL="0" indent="0">
              <a:buClr>
                <a:srgbClr val="1B1B52"/>
              </a:buClr>
              <a:buNone/>
            </a:pPr>
            <a:endParaRPr lang="en-IE" altLang="en-US" sz="2000" dirty="0">
              <a:solidFill>
                <a:schemeClr val="tx1"/>
              </a:solidFill>
              <a:latin typeface="+mn-lt"/>
            </a:endParaRPr>
          </a:p>
          <a:p>
            <a:pPr marL="0" indent="0">
              <a:buClr>
                <a:srgbClr val="1B1B52"/>
              </a:buClr>
              <a:buNone/>
            </a:pPr>
            <a:r>
              <a:rPr lang="en-IE" altLang="en-US" sz="2000" dirty="0">
                <a:solidFill>
                  <a:schemeClr val="tx1"/>
                </a:solidFill>
                <a:latin typeface="+mn-lt"/>
              </a:rPr>
              <a:t>- A thorough understanding of the PDRs process by all staff and management</a:t>
            </a:r>
            <a:endParaRPr lang="en-GB" altLang="en-US" sz="2000" dirty="0">
              <a:solidFill>
                <a:schemeClr val="tx1"/>
              </a:solidFill>
              <a:latin typeface="+mn-lt"/>
            </a:endParaRPr>
          </a:p>
          <a:p>
            <a:pPr marL="0" indent="0">
              <a:buNone/>
            </a:pPr>
            <a:endParaRPr lang="en-US" sz="2000" dirty="0">
              <a:solidFill>
                <a:schemeClr val="tx1"/>
              </a:solidFill>
              <a:latin typeface="+mn-lt"/>
            </a:endParaRPr>
          </a:p>
        </p:txBody>
      </p:sp>
    </p:spTree>
    <p:extLst>
      <p:ext uri="{BB962C8B-B14F-4D97-AF65-F5344CB8AC3E}">
        <p14:creationId xmlns:p14="http://schemas.microsoft.com/office/powerpoint/2010/main" val="269290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Why Set Goals?</a:t>
            </a:r>
            <a:endParaRPr lang="en-US" dirty="0"/>
          </a:p>
        </p:txBody>
      </p:sp>
      <p:sp>
        <p:nvSpPr>
          <p:cNvPr id="5" name="Content Placeholder 4"/>
          <p:cNvSpPr>
            <a:spLocks noGrp="1"/>
          </p:cNvSpPr>
          <p:nvPr>
            <p:ph idx="1"/>
          </p:nvPr>
        </p:nvSpPr>
        <p:spPr>
          <a:xfrm>
            <a:off x="485953" y="1628354"/>
            <a:ext cx="7886700" cy="3552767"/>
          </a:xfrm>
          <a:prstGeom prst="rect">
            <a:avLst/>
          </a:prstGeom>
        </p:spPr>
        <p:txBody>
          <a:bodyPr>
            <a:spAutoFit/>
          </a:bodyPr>
          <a:lstStyle/>
          <a:p>
            <a:pPr>
              <a:lnSpc>
                <a:spcPct val="90000"/>
              </a:lnSpc>
              <a:defRPr/>
            </a:pPr>
            <a:r>
              <a:rPr lang="en-IE" sz="2200" dirty="0">
                <a:solidFill>
                  <a:schemeClr val="tx1"/>
                </a:solidFill>
                <a:latin typeface="+mn-lt"/>
              </a:rPr>
              <a:t>To deliver organisation performance</a:t>
            </a:r>
          </a:p>
          <a:p>
            <a:pPr>
              <a:lnSpc>
                <a:spcPct val="90000"/>
              </a:lnSpc>
              <a:defRPr/>
            </a:pPr>
            <a:r>
              <a:rPr lang="en-IE" sz="2200" dirty="0">
                <a:solidFill>
                  <a:schemeClr val="tx1"/>
                </a:solidFill>
                <a:latin typeface="+mn-lt"/>
              </a:rPr>
              <a:t>To stretch and challenge individuals</a:t>
            </a:r>
          </a:p>
          <a:p>
            <a:pPr>
              <a:lnSpc>
                <a:spcPct val="90000"/>
              </a:lnSpc>
              <a:defRPr/>
            </a:pPr>
            <a:r>
              <a:rPr lang="en-IE" sz="2200" dirty="0">
                <a:solidFill>
                  <a:schemeClr val="tx1"/>
                </a:solidFill>
                <a:latin typeface="+mn-lt"/>
              </a:rPr>
              <a:t>To link an individual's performance to the achievement of higher goals.</a:t>
            </a:r>
          </a:p>
          <a:p>
            <a:pPr>
              <a:lnSpc>
                <a:spcPct val="90000"/>
              </a:lnSpc>
              <a:defRPr/>
            </a:pPr>
            <a:r>
              <a:rPr lang="en-IE" sz="2200" dirty="0">
                <a:solidFill>
                  <a:schemeClr val="tx1"/>
                </a:solidFill>
                <a:latin typeface="+mn-lt"/>
              </a:rPr>
              <a:t>To promote a means for measuring progress</a:t>
            </a:r>
          </a:p>
          <a:p>
            <a:pPr>
              <a:lnSpc>
                <a:spcPct val="90000"/>
              </a:lnSpc>
              <a:defRPr/>
            </a:pPr>
            <a:r>
              <a:rPr lang="en-IE" sz="2200" dirty="0">
                <a:solidFill>
                  <a:schemeClr val="tx1"/>
                </a:solidFill>
                <a:latin typeface="+mn-lt"/>
              </a:rPr>
              <a:t>To focus behaviours</a:t>
            </a:r>
          </a:p>
          <a:p>
            <a:pPr>
              <a:lnSpc>
                <a:spcPct val="90000"/>
              </a:lnSpc>
              <a:defRPr/>
            </a:pPr>
            <a:r>
              <a:rPr lang="en-IE" sz="2200" dirty="0">
                <a:solidFill>
                  <a:schemeClr val="tx1"/>
                </a:solidFill>
                <a:latin typeface="+mn-lt"/>
              </a:rPr>
              <a:t>To motivate and develop the individual</a:t>
            </a:r>
          </a:p>
          <a:p>
            <a:pPr>
              <a:lnSpc>
                <a:spcPct val="90000"/>
              </a:lnSpc>
              <a:defRPr/>
            </a:pPr>
            <a:r>
              <a:rPr lang="en-IE" sz="2200" dirty="0">
                <a:solidFill>
                  <a:schemeClr val="tx1"/>
                </a:solidFill>
                <a:latin typeface="+mn-lt"/>
              </a:rPr>
              <a:t>Focus on the outcome, not the activity.</a:t>
            </a:r>
          </a:p>
          <a:p>
            <a:pPr>
              <a:lnSpc>
                <a:spcPct val="90000"/>
              </a:lnSpc>
              <a:defRPr/>
            </a:pPr>
            <a:r>
              <a:rPr lang="en-IE" sz="2200" dirty="0">
                <a:solidFill>
                  <a:schemeClr val="tx1"/>
                </a:solidFill>
                <a:latin typeface="+mn-lt"/>
              </a:rPr>
              <a:t>Difference between goals and objectives.</a:t>
            </a:r>
            <a:endParaRPr lang="en-GB" sz="2200" dirty="0">
              <a:solidFill>
                <a:schemeClr val="tx1"/>
              </a:solidFill>
              <a:latin typeface="+mn-lt"/>
            </a:endParaRPr>
          </a:p>
        </p:txBody>
      </p:sp>
    </p:spTree>
    <p:extLst>
      <p:ext uri="{BB962C8B-B14F-4D97-AF65-F5344CB8AC3E}">
        <p14:creationId xmlns:p14="http://schemas.microsoft.com/office/powerpoint/2010/main" val="276107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Plans</a:t>
            </a:r>
            <a:endParaRPr lang="en-US" dirty="0"/>
          </a:p>
        </p:txBody>
      </p:sp>
      <p:sp>
        <p:nvSpPr>
          <p:cNvPr id="3" name="Content Placeholder 2"/>
          <p:cNvSpPr>
            <a:spLocks noGrp="1"/>
          </p:cNvSpPr>
          <p:nvPr>
            <p:ph idx="1"/>
          </p:nvPr>
        </p:nvSpPr>
        <p:spPr/>
        <p:txBody>
          <a:bodyPr/>
          <a:lstStyle/>
          <a:p>
            <a:pPr algn="just">
              <a:buFont typeface="Wingdings" pitchFamily="2" charset="2"/>
              <a:buNone/>
              <a:defRPr/>
            </a:pPr>
            <a:r>
              <a:rPr lang="en-GB" sz="2200" dirty="0">
                <a:solidFill>
                  <a:schemeClr val="tx1"/>
                </a:solidFill>
                <a:latin typeface="+mn-lt"/>
              </a:rPr>
              <a:t>Must be </a:t>
            </a:r>
            <a:r>
              <a:rPr lang="en-GB" sz="2200" i="1" dirty="0">
                <a:solidFill>
                  <a:schemeClr val="tx1"/>
                </a:solidFill>
                <a:latin typeface="+mn-lt"/>
              </a:rPr>
              <a:t>owned</a:t>
            </a:r>
            <a:r>
              <a:rPr lang="en-GB" sz="2200" dirty="0">
                <a:solidFill>
                  <a:schemeClr val="tx1"/>
                </a:solidFill>
                <a:latin typeface="+mn-lt"/>
              </a:rPr>
              <a:t> by reviewee:</a:t>
            </a:r>
          </a:p>
          <a:p>
            <a:pPr algn="just">
              <a:buFont typeface="Wingdings" pitchFamily="2" charset="2"/>
              <a:buNone/>
              <a:defRPr/>
            </a:pPr>
            <a:endParaRPr lang="en-GB" sz="2200" dirty="0">
              <a:solidFill>
                <a:schemeClr val="tx1"/>
              </a:solidFill>
              <a:latin typeface="+mn-lt"/>
            </a:endParaRPr>
          </a:p>
          <a:p>
            <a:pPr algn="just">
              <a:buClr>
                <a:schemeClr val="tx1"/>
              </a:buClr>
              <a:buFont typeface="Wingdings" pitchFamily="2" charset="2"/>
              <a:buChar char="ü"/>
              <a:defRPr/>
            </a:pPr>
            <a:r>
              <a:rPr lang="en-GB" sz="2200" dirty="0">
                <a:solidFill>
                  <a:schemeClr val="tx1"/>
                </a:solidFill>
                <a:latin typeface="+mn-lt"/>
              </a:rPr>
              <a:t>Setting objectives</a:t>
            </a:r>
          </a:p>
          <a:p>
            <a:pPr marL="342879" lvl="1" indent="0" algn="just">
              <a:buClr>
                <a:schemeClr val="tx1"/>
              </a:buClr>
              <a:buNone/>
              <a:defRPr/>
            </a:pPr>
            <a:r>
              <a:rPr lang="en-GB" sz="2200" b="1" dirty="0">
                <a:solidFill>
                  <a:schemeClr val="tx1"/>
                </a:solidFill>
                <a:latin typeface="+mn-lt"/>
              </a:rPr>
              <a:t>- S</a:t>
            </a:r>
            <a:r>
              <a:rPr lang="en-GB" sz="2200" dirty="0">
                <a:solidFill>
                  <a:schemeClr val="tx1"/>
                </a:solidFill>
                <a:latin typeface="+mn-lt"/>
              </a:rPr>
              <a:t>pecific </a:t>
            </a:r>
            <a:r>
              <a:rPr lang="en-GB" sz="2200" b="1" dirty="0">
                <a:solidFill>
                  <a:schemeClr val="tx1"/>
                </a:solidFill>
                <a:latin typeface="+mn-lt"/>
              </a:rPr>
              <a:t>M</a:t>
            </a:r>
            <a:r>
              <a:rPr lang="en-GB" sz="2200" dirty="0">
                <a:solidFill>
                  <a:schemeClr val="tx1"/>
                </a:solidFill>
                <a:latin typeface="+mn-lt"/>
              </a:rPr>
              <a:t>easurable </a:t>
            </a:r>
            <a:r>
              <a:rPr lang="en-GB" sz="2200" b="1" dirty="0">
                <a:solidFill>
                  <a:schemeClr val="tx1"/>
                </a:solidFill>
                <a:latin typeface="+mn-lt"/>
              </a:rPr>
              <a:t>A</a:t>
            </a:r>
            <a:r>
              <a:rPr lang="en-GB" sz="2200" dirty="0">
                <a:solidFill>
                  <a:schemeClr val="tx1"/>
                </a:solidFill>
                <a:latin typeface="+mn-lt"/>
              </a:rPr>
              <a:t>ttainable </a:t>
            </a:r>
            <a:r>
              <a:rPr lang="en-GB" sz="2200" b="1" dirty="0">
                <a:solidFill>
                  <a:schemeClr val="tx1"/>
                </a:solidFill>
                <a:latin typeface="+mn-lt"/>
              </a:rPr>
              <a:t>R</a:t>
            </a:r>
            <a:r>
              <a:rPr lang="en-GB" sz="2200" dirty="0">
                <a:solidFill>
                  <a:schemeClr val="tx1"/>
                </a:solidFill>
                <a:latin typeface="+mn-lt"/>
              </a:rPr>
              <a:t>elevant </a:t>
            </a:r>
            <a:r>
              <a:rPr lang="en-GB" sz="2200" b="1" dirty="0" err="1">
                <a:solidFill>
                  <a:schemeClr val="tx1"/>
                </a:solidFill>
                <a:latin typeface="+mn-lt"/>
              </a:rPr>
              <a:t>T</a:t>
            </a:r>
            <a:r>
              <a:rPr lang="en-GB" sz="2200" dirty="0" err="1">
                <a:solidFill>
                  <a:schemeClr val="tx1"/>
                </a:solidFill>
                <a:latin typeface="+mn-lt"/>
              </a:rPr>
              <a:t>imebound</a:t>
            </a:r>
            <a:endParaRPr lang="en-GB" sz="2200" dirty="0">
              <a:solidFill>
                <a:schemeClr val="tx1"/>
              </a:solidFill>
              <a:latin typeface="+mn-lt"/>
            </a:endParaRPr>
          </a:p>
          <a:p>
            <a:pPr algn="just">
              <a:buClr>
                <a:schemeClr val="tx1"/>
              </a:buClr>
              <a:buFont typeface="Wingdings" pitchFamily="2" charset="2"/>
              <a:buChar char="ü"/>
              <a:defRPr/>
            </a:pPr>
            <a:r>
              <a:rPr lang="en-GB" sz="2200" dirty="0">
                <a:solidFill>
                  <a:schemeClr val="tx1"/>
                </a:solidFill>
                <a:latin typeface="+mn-lt"/>
              </a:rPr>
              <a:t>Identify action strategies</a:t>
            </a:r>
          </a:p>
          <a:p>
            <a:pPr algn="just">
              <a:buClr>
                <a:schemeClr val="tx1"/>
              </a:buClr>
              <a:buFont typeface="Wingdings" pitchFamily="2" charset="2"/>
              <a:buChar char="ü"/>
              <a:defRPr/>
            </a:pPr>
            <a:r>
              <a:rPr lang="en-GB" sz="2200" dirty="0">
                <a:solidFill>
                  <a:schemeClr val="tx1"/>
                </a:solidFill>
                <a:latin typeface="+mn-lt"/>
              </a:rPr>
              <a:t>Assess action strategies</a:t>
            </a:r>
          </a:p>
          <a:p>
            <a:pPr algn="just">
              <a:buClr>
                <a:schemeClr val="tx1"/>
              </a:buClr>
              <a:buFont typeface="Wingdings" pitchFamily="2" charset="2"/>
              <a:buChar char="ü"/>
              <a:defRPr/>
            </a:pPr>
            <a:r>
              <a:rPr lang="en-GB" sz="2200" dirty="0">
                <a:solidFill>
                  <a:schemeClr val="tx1"/>
                </a:solidFill>
                <a:latin typeface="+mn-lt"/>
              </a:rPr>
              <a:t>Reviewee </a:t>
            </a:r>
            <a:r>
              <a:rPr lang="en-GB" sz="2200" i="1" dirty="0">
                <a:solidFill>
                  <a:schemeClr val="tx1"/>
                </a:solidFill>
                <a:latin typeface="+mn-lt"/>
              </a:rPr>
              <a:t>formulate</a:t>
            </a:r>
            <a:r>
              <a:rPr lang="en-GB" sz="2200" dirty="0">
                <a:solidFill>
                  <a:schemeClr val="tx1"/>
                </a:solidFill>
                <a:latin typeface="+mn-lt"/>
              </a:rPr>
              <a:t> plans with support</a:t>
            </a:r>
          </a:p>
          <a:p>
            <a:pPr algn="just">
              <a:buClr>
                <a:schemeClr val="tx1"/>
              </a:buClr>
              <a:buFont typeface="Wingdings" pitchFamily="2" charset="2"/>
              <a:buChar char="ü"/>
              <a:defRPr/>
            </a:pPr>
            <a:r>
              <a:rPr lang="en-GB" sz="2200" dirty="0">
                <a:solidFill>
                  <a:schemeClr val="tx1"/>
                </a:solidFill>
                <a:latin typeface="+mn-lt"/>
              </a:rPr>
              <a:t>Reviewee </a:t>
            </a:r>
            <a:r>
              <a:rPr lang="en-GB" sz="2200" i="1" dirty="0">
                <a:solidFill>
                  <a:schemeClr val="tx1"/>
                </a:solidFill>
                <a:latin typeface="+mn-lt"/>
              </a:rPr>
              <a:t>implement</a:t>
            </a:r>
            <a:r>
              <a:rPr lang="en-GB" sz="2200" dirty="0">
                <a:solidFill>
                  <a:schemeClr val="tx1"/>
                </a:solidFill>
                <a:latin typeface="+mn-lt"/>
              </a:rPr>
              <a:t> plans with support</a:t>
            </a:r>
            <a:endParaRPr lang="en-US" sz="2200" dirty="0">
              <a:solidFill>
                <a:schemeClr val="tx1"/>
              </a:solidFill>
              <a:latin typeface="+mn-lt"/>
            </a:endParaRPr>
          </a:p>
        </p:txBody>
      </p:sp>
    </p:spTree>
    <p:extLst>
      <p:ext uri="{BB962C8B-B14F-4D97-AF65-F5344CB8AC3E}">
        <p14:creationId xmlns:p14="http://schemas.microsoft.com/office/powerpoint/2010/main" val="130635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PDR Planning</a:t>
            </a:r>
            <a:endParaRPr lang="en-US" dirty="0"/>
          </a:p>
        </p:txBody>
      </p:sp>
      <p:sp>
        <p:nvSpPr>
          <p:cNvPr id="3" name="Pentagon 2"/>
          <p:cNvSpPr/>
          <p:nvPr/>
        </p:nvSpPr>
        <p:spPr>
          <a:xfrm>
            <a:off x="1291324" y="1963707"/>
            <a:ext cx="2304256" cy="792088"/>
          </a:xfrm>
          <a:prstGeom prst="homePlate">
            <a:avLst/>
          </a:prstGeom>
          <a:solidFill>
            <a:srgbClr val="005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we do</a:t>
            </a:r>
            <a:endParaRPr lang="en-IE" dirty="0"/>
          </a:p>
        </p:txBody>
      </p:sp>
      <p:sp>
        <p:nvSpPr>
          <p:cNvPr id="7" name="Pentagon 6"/>
          <p:cNvSpPr/>
          <p:nvPr/>
        </p:nvSpPr>
        <p:spPr>
          <a:xfrm>
            <a:off x="1291324" y="3911209"/>
            <a:ext cx="2304256" cy="792088"/>
          </a:xfrm>
          <a:prstGeom prst="homePlate">
            <a:avLst/>
          </a:prstGeom>
          <a:solidFill>
            <a:srgbClr val="005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How we do it</a:t>
            </a:r>
            <a:endParaRPr lang="en-IE" dirty="0"/>
          </a:p>
        </p:txBody>
      </p:sp>
      <p:sp>
        <p:nvSpPr>
          <p:cNvPr id="4" name="TextBox 3"/>
          <p:cNvSpPr txBox="1"/>
          <p:nvPr/>
        </p:nvSpPr>
        <p:spPr>
          <a:xfrm>
            <a:off x="251520" y="3140968"/>
            <a:ext cx="1224136" cy="369332"/>
          </a:xfrm>
          <a:prstGeom prst="rect">
            <a:avLst/>
          </a:prstGeom>
          <a:solidFill>
            <a:srgbClr val="01A858"/>
          </a:solidFill>
        </p:spPr>
        <p:txBody>
          <a:bodyPr wrap="square" rtlCol="0">
            <a:spAutoFit/>
          </a:bodyPr>
          <a:lstStyle/>
          <a:p>
            <a:r>
              <a:rPr lang="en-IE" dirty="0" smtClean="0">
                <a:solidFill>
                  <a:schemeClr val="tx1"/>
                </a:solidFill>
              </a:rPr>
              <a:t>The Job</a:t>
            </a:r>
            <a:endParaRPr lang="en-IE" dirty="0">
              <a:solidFill>
                <a:schemeClr val="tx1"/>
              </a:solidFill>
            </a:endParaRPr>
          </a:p>
        </p:txBody>
      </p:sp>
      <p:sp>
        <p:nvSpPr>
          <p:cNvPr id="8" name="Snip Diagonal Corner Rectangle 7"/>
          <p:cNvSpPr/>
          <p:nvPr/>
        </p:nvSpPr>
        <p:spPr>
          <a:xfrm>
            <a:off x="3748219" y="1728411"/>
            <a:ext cx="2216337" cy="1440160"/>
          </a:xfrm>
          <a:prstGeom prst="snip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smtClean="0">
                <a:solidFill>
                  <a:schemeClr val="tx1"/>
                </a:solidFill>
              </a:rPr>
              <a:t>Objective 1</a:t>
            </a:r>
          </a:p>
          <a:p>
            <a:r>
              <a:rPr lang="en-IE" sz="1400" dirty="0" smtClean="0">
                <a:solidFill>
                  <a:schemeClr val="tx1"/>
                </a:solidFill>
              </a:rPr>
              <a:t>Objective 2</a:t>
            </a:r>
          </a:p>
          <a:p>
            <a:r>
              <a:rPr lang="en-IE" sz="1400" dirty="0" smtClean="0">
                <a:solidFill>
                  <a:schemeClr val="tx1"/>
                </a:solidFill>
              </a:rPr>
              <a:t>Objective 3</a:t>
            </a:r>
          </a:p>
          <a:p>
            <a:r>
              <a:rPr lang="en-IE" sz="1400" dirty="0" smtClean="0">
                <a:solidFill>
                  <a:schemeClr val="tx1"/>
                </a:solidFill>
              </a:rPr>
              <a:t>Objective 4</a:t>
            </a:r>
            <a:endParaRPr lang="en-IE" sz="1400" dirty="0">
              <a:solidFill>
                <a:schemeClr val="tx1"/>
              </a:solidFill>
            </a:endParaRPr>
          </a:p>
        </p:txBody>
      </p:sp>
      <p:sp>
        <p:nvSpPr>
          <p:cNvPr id="9" name="Snip Diagonal Corner Rectangle 8"/>
          <p:cNvSpPr/>
          <p:nvPr/>
        </p:nvSpPr>
        <p:spPr>
          <a:xfrm>
            <a:off x="3766385" y="3587173"/>
            <a:ext cx="2152395" cy="1440160"/>
          </a:xfrm>
          <a:prstGeom prst="snip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smtClean="0">
                <a:solidFill>
                  <a:schemeClr val="tx1"/>
                </a:solidFill>
              </a:rPr>
              <a:t>Examples:</a:t>
            </a:r>
          </a:p>
          <a:p>
            <a:r>
              <a:rPr lang="en-IE" sz="1400" dirty="0" smtClean="0">
                <a:solidFill>
                  <a:schemeClr val="tx1"/>
                </a:solidFill>
              </a:rPr>
              <a:t>Strategic Thinking</a:t>
            </a:r>
          </a:p>
          <a:p>
            <a:r>
              <a:rPr lang="en-IE" sz="1400" dirty="0" smtClean="0">
                <a:solidFill>
                  <a:schemeClr val="tx1"/>
                </a:solidFill>
              </a:rPr>
              <a:t>Communications</a:t>
            </a:r>
          </a:p>
          <a:p>
            <a:r>
              <a:rPr lang="en-IE" sz="1400" dirty="0" smtClean="0">
                <a:solidFill>
                  <a:schemeClr val="tx1"/>
                </a:solidFill>
              </a:rPr>
              <a:t>Continual Improvement</a:t>
            </a:r>
            <a:endParaRPr lang="en-IE" sz="1400" dirty="0">
              <a:solidFill>
                <a:schemeClr val="tx1"/>
              </a:solidFill>
            </a:endParaRPr>
          </a:p>
        </p:txBody>
      </p:sp>
      <p:sp>
        <p:nvSpPr>
          <p:cNvPr id="10" name="TextBox 9"/>
          <p:cNvSpPr txBox="1"/>
          <p:nvPr/>
        </p:nvSpPr>
        <p:spPr>
          <a:xfrm>
            <a:off x="6015554" y="2211860"/>
            <a:ext cx="1368152" cy="646331"/>
          </a:xfrm>
          <a:prstGeom prst="rect">
            <a:avLst/>
          </a:prstGeom>
          <a:noFill/>
        </p:spPr>
        <p:txBody>
          <a:bodyPr wrap="square" rtlCol="0">
            <a:spAutoFit/>
          </a:bodyPr>
          <a:lstStyle/>
          <a:p>
            <a:r>
              <a:rPr lang="en-IE" dirty="0" smtClean="0">
                <a:solidFill>
                  <a:schemeClr val="tx1"/>
                </a:solidFill>
              </a:rPr>
              <a:t>Individual </a:t>
            </a:r>
          </a:p>
          <a:p>
            <a:r>
              <a:rPr lang="en-IE" dirty="0" smtClean="0">
                <a:solidFill>
                  <a:schemeClr val="tx1"/>
                </a:solidFill>
              </a:rPr>
              <a:t>Objectives</a:t>
            </a:r>
            <a:endParaRPr lang="en-IE" dirty="0">
              <a:solidFill>
                <a:schemeClr val="tx1"/>
              </a:solidFill>
            </a:endParaRPr>
          </a:p>
        </p:txBody>
      </p:sp>
      <p:sp>
        <p:nvSpPr>
          <p:cNvPr id="11" name="TextBox 10"/>
          <p:cNvSpPr txBox="1"/>
          <p:nvPr/>
        </p:nvSpPr>
        <p:spPr>
          <a:xfrm>
            <a:off x="5918781" y="3984087"/>
            <a:ext cx="1561698" cy="646331"/>
          </a:xfrm>
          <a:prstGeom prst="rect">
            <a:avLst/>
          </a:prstGeom>
          <a:noFill/>
        </p:spPr>
        <p:txBody>
          <a:bodyPr wrap="square" rtlCol="0">
            <a:spAutoFit/>
          </a:bodyPr>
          <a:lstStyle/>
          <a:p>
            <a:r>
              <a:rPr lang="en-IE" dirty="0" smtClean="0">
                <a:solidFill>
                  <a:schemeClr val="tx1"/>
                </a:solidFill>
              </a:rPr>
              <a:t>Development Objectives</a:t>
            </a:r>
            <a:endParaRPr lang="en-IE" dirty="0">
              <a:solidFill>
                <a:schemeClr val="tx1"/>
              </a:solidFill>
            </a:endParaRPr>
          </a:p>
        </p:txBody>
      </p:sp>
      <p:pic>
        <p:nvPicPr>
          <p:cNvPr id="12" name="Picture 11"/>
          <p:cNvPicPr>
            <a:picLocks noChangeAspect="1"/>
          </p:cNvPicPr>
          <p:nvPr/>
        </p:nvPicPr>
        <p:blipFill>
          <a:blip r:embed="rId2"/>
          <a:stretch>
            <a:fillRect/>
          </a:stretch>
        </p:blipFill>
        <p:spPr>
          <a:xfrm>
            <a:off x="7370627" y="1728411"/>
            <a:ext cx="978252" cy="3228975"/>
          </a:xfrm>
          <a:prstGeom prst="rect">
            <a:avLst/>
          </a:prstGeom>
        </p:spPr>
      </p:pic>
      <p:sp>
        <p:nvSpPr>
          <p:cNvPr id="13" name="TextBox 12"/>
          <p:cNvSpPr txBox="1"/>
          <p:nvPr/>
        </p:nvSpPr>
        <p:spPr>
          <a:xfrm>
            <a:off x="8399876" y="2858191"/>
            <a:ext cx="615553" cy="1434905"/>
          </a:xfrm>
          <a:prstGeom prst="rect">
            <a:avLst/>
          </a:prstGeom>
          <a:noFill/>
        </p:spPr>
        <p:txBody>
          <a:bodyPr vert="eaVert" wrap="square" rtlCol="0">
            <a:spAutoFit/>
          </a:bodyPr>
          <a:lstStyle/>
          <a:p>
            <a:r>
              <a:rPr lang="en-IE" sz="2800" dirty="0" smtClean="0">
                <a:solidFill>
                  <a:schemeClr val="tx1"/>
                </a:solidFill>
              </a:rPr>
              <a:t>Results</a:t>
            </a:r>
            <a:endParaRPr lang="en-IE" sz="2800" dirty="0">
              <a:solidFill>
                <a:schemeClr val="tx1"/>
              </a:solidFill>
            </a:endParaRPr>
          </a:p>
        </p:txBody>
      </p:sp>
      <p:cxnSp>
        <p:nvCxnSpPr>
          <p:cNvPr id="15" name="Elbow Connector 14"/>
          <p:cNvCxnSpPr>
            <a:stCxn id="4" idx="0"/>
            <a:endCxn id="3" idx="1"/>
          </p:cNvCxnSpPr>
          <p:nvPr/>
        </p:nvCxnSpPr>
        <p:spPr>
          <a:xfrm rot="5400000" flipH="1" flipV="1">
            <a:off x="686848" y="2536492"/>
            <a:ext cx="781217" cy="4277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 idx="2"/>
            <a:endCxn id="7" idx="1"/>
          </p:cNvCxnSpPr>
          <p:nvPr/>
        </p:nvCxnSpPr>
        <p:spPr>
          <a:xfrm rot="16200000" flipH="1">
            <a:off x="678980" y="3694908"/>
            <a:ext cx="796953" cy="4277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05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Exercise</a:t>
            </a:r>
            <a:endParaRPr lang="en-US" dirty="0"/>
          </a:p>
        </p:txBody>
      </p:sp>
      <p:sp>
        <p:nvSpPr>
          <p:cNvPr id="3" name="Content Placeholder 2"/>
          <p:cNvSpPr>
            <a:spLocks noGrp="1"/>
          </p:cNvSpPr>
          <p:nvPr>
            <p:ph idx="1"/>
          </p:nvPr>
        </p:nvSpPr>
        <p:spPr/>
        <p:txBody>
          <a:bodyPr/>
          <a:lstStyle/>
          <a:p>
            <a:pPr marL="0" indent="0">
              <a:buClr>
                <a:srgbClr val="1B1B52"/>
              </a:buClr>
              <a:buNone/>
            </a:pPr>
            <a:r>
              <a:rPr lang="en-US" altLang="en-US" sz="2400" dirty="0">
                <a:solidFill>
                  <a:schemeClr val="tx1"/>
                </a:solidFill>
                <a:latin typeface="+mn-lt"/>
              </a:rPr>
              <a:t>Using the information gathered in the previous step, write 1 objective that you need to accomplish in your role setting out the following:</a:t>
            </a:r>
          </a:p>
          <a:p>
            <a:pPr>
              <a:buClr>
                <a:srgbClr val="1B1B52"/>
              </a:buClr>
            </a:pPr>
            <a:endParaRPr lang="en-US" altLang="en-US" sz="2800" dirty="0">
              <a:solidFill>
                <a:schemeClr val="tx1"/>
              </a:solidFill>
              <a:latin typeface="+mn-lt"/>
            </a:endParaRPr>
          </a:p>
          <a:p>
            <a:pPr marL="800079" lvl="1" indent="-457200">
              <a:buClr>
                <a:srgbClr val="1B1B52"/>
              </a:buClr>
              <a:buFont typeface="+mj-lt"/>
              <a:buAutoNum type="arabicPeriod"/>
            </a:pPr>
            <a:r>
              <a:rPr lang="en-US" altLang="en-US" sz="2000" dirty="0">
                <a:solidFill>
                  <a:schemeClr val="tx1"/>
                </a:solidFill>
                <a:latin typeface="+mn-lt"/>
              </a:rPr>
              <a:t>Strategic Goal it links to </a:t>
            </a:r>
          </a:p>
          <a:p>
            <a:pPr marL="800079" lvl="1" indent="-457200">
              <a:buClr>
                <a:srgbClr val="1B1B52"/>
              </a:buClr>
              <a:buFont typeface="+mj-lt"/>
              <a:buAutoNum type="arabicPeriod"/>
            </a:pPr>
            <a:endParaRPr lang="en-US" altLang="en-US" sz="2000" dirty="0">
              <a:solidFill>
                <a:schemeClr val="tx1"/>
              </a:solidFill>
              <a:latin typeface="+mn-lt"/>
            </a:endParaRPr>
          </a:p>
          <a:p>
            <a:pPr marL="800079" lvl="1" indent="-457200">
              <a:buClr>
                <a:srgbClr val="1B1B52"/>
              </a:buClr>
              <a:buFont typeface="+mj-lt"/>
              <a:buAutoNum type="arabicPeriod"/>
            </a:pPr>
            <a:r>
              <a:rPr lang="en-US" altLang="en-US" sz="2000" dirty="0">
                <a:solidFill>
                  <a:schemeClr val="tx1"/>
                </a:solidFill>
                <a:latin typeface="+mn-lt"/>
              </a:rPr>
              <a:t>The Department Goal</a:t>
            </a:r>
          </a:p>
          <a:p>
            <a:pPr marL="800079" lvl="1" indent="-457200">
              <a:buClr>
                <a:srgbClr val="1B1B52"/>
              </a:buClr>
              <a:buFont typeface="+mj-lt"/>
              <a:buAutoNum type="arabicPeriod"/>
            </a:pPr>
            <a:endParaRPr lang="en-US" altLang="en-US" sz="2000" dirty="0">
              <a:solidFill>
                <a:schemeClr val="tx1"/>
              </a:solidFill>
              <a:latin typeface="+mn-lt"/>
            </a:endParaRPr>
          </a:p>
          <a:p>
            <a:pPr marL="800079" lvl="1" indent="-457200">
              <a:buClr>
                <a:srgbClr val="1B1B52"/>
              </a:buClr>
              <a:buFont typeface="+mj-lt"/>
              <a:buAutoNum type="arabicPeriod"/>
            </a:pPr>
            <a:r>
              <a:rPr lang="en-US" altLang="en-US" sz="2000" dirty="0">
                <a:solidFill>
                  <a:schemeClr val="tx1"/>
                </a:solidFill>
                <a:latin typeface="+mn-lt"/>
              </a:rPr>
              <a:t>The measurable outcome and </a:t>
            </a:r>
          </a:p>
          <a:p>
            <a:pPr marL="800079" lvl="1" indent="-457200">
              <a:buClr>
                <a:srgbClr val="1B1B52"/>
              </a:buClr>
              <a:buFont typeface="+mj-lt"/>
              <a:buAutoNum type="arabicPeriod"/>
            </a:pPr>
            <a:endParaRPr lang="en-US" altLang="en-US" sz="2000" dirty="0">
              <a:solidFill>
                <a:schemeClr val="tx1"/>
              </a:solidFill>
              <a:latin typeface="+mn-lt"/>
            </a:endParaRPr>
          </a:p>
          <a:p>
            <a:pPr marL="800079" lvl="1" indent="-457200">
              <a:buClr>
                <a:srgbClr val="1B1B52"/>
              </a:buClr>
              <a:buFont typeface="+mj-lt"/>
              <a:buAutoNum type="arabicPeriod"/>
            </a:pPr>
            <a:r>
              <a:rPr lang="en-US" altLang="en-US" sz="2000" dirty="0">
                <a:solidFill>
                  <a:schemeClr val="tx1"/>
                </a:solidFill>
                <a:latin typeface="+mn-lt"/>
              </a:rPr>
              <a:t>The target date to be completed.</a:t>
            </a:r>
            <a:endParaRPr lang="en-GB" altLang="en-US" sz="20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202305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7051" y="3244334"/>
            <a:ext cx="2669898" cy="369332"/>
          </a:xfrm>
          <a:prstGeom prst="rect">
            <a:avLst/>
          </a:prstGeom>
        </p:spPr>
        <p:txBody>
          <a:bodyPr wrap="none">
            <a:spAutoFit/>
          </a:bodyPr>
          <a:lstStyle/>
          <a:p>
            <a:r>
              <a:rPr lang="en-IE" dirty="0"/>
              <a:t>Research Student Pathway</a:t>
            </a:r>
          </a:p>
        </p:txBody>
      </p:sp>
      <p:sp>
        <p:nvSpPr>
          <p:cNvPr id="3" name="Title 2"/>
          <p:cNvSpPr>
            <a:spLocks noGrp="1"/>
          </p:cNvSpPr>
          <p:nvPr>
            <p:ph type="title"/>
          </p:nvPr>
        </p:nvSpPr>
        <p:spPr/>
        <p:txBody>
          <a:bodyPr/>
          <a:lstStyle/>
          <a:p>
            <a:r>
              <a:rPr lang="en-IE" dirty="0"/>
              <a:t>What Should an Effective PDR Meeting Look Like?</a:t>
            </a:r>
            <a:endParaRPr lang="en-US" dirty="0"/>
          </a:p>
        </p:txBody>
      </p:sp>
    </p:spTree>
    <p:extLst>
      <p:ext uri="{BB962C8B-B14F-4D97-AF65-F5344CB8AC3E}">
        <p14:creationId xmlns:p14="http://schemas.microsoft.com/office/powerpoint/2010/main" val="190556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Should a Good PDR Meeting Look Like?</a:t>
            </a:r>
            <a:endParaRPr lang="en-US" dirty="0"/>
          </a:p>
        </p:txBody>
      </p:sp>
      <p:sp>
        <p:nvSpPr>
          <p:cNvPr id="3" name="Content Placeholder 2"/>
          <p:cNvSpPr>
            <a:spLocks noGrp="1"/>
          </p:cNvSpPr>
          <p:nvPr>
            <p:ph idx="1"/>
          </p:nvPr>
        </p:nvSpPr>
        <p:spPr/>
        <p:txBody>
          <a:bodyPr numCol="2"/>
          <a:lstStyle/>
          <a:p>
            <a:pPr>
              <a:lnSpc>
                <a:spcPct val="80000"/>
              </a:lnSpc>
              <a:buClr>
                <a:srgbClr val="1B1B52"/>
              </a:buClr>
              <a:buSzPct val="95000"/>
            </a:pPr>
            <a:r>
              <a:rPr lang="en-IE" altLang="en-US" sz="2000" dirty="0">
                <a:solidFill>
                  <a:schemeClr val="tx1"/>
                </a:solidFill>
                <a:latin typeface="+mn-lt"/>
              </a:rPr>
              <a:t>Good body language</a:t>
            </a:r>
          </a:p>
          <a:p>
            <a:pPr>
              <a:lnSpc>
                <a:spcPct val="80000"/>
              </a:lnSpc>
              <a:buClr>
                <a:srgbClr val="1B1B52"/>
              </a:buClr>
              <a:buSzPct val="95000"/>
            </a:pPr>
            <a:r>
              <a:rPr lang="en-IE" altLang="en-US" sz="2000" dirty="0">
                <a:solidFill>
                  <a:schemeClr val="tx1"/>
                </a:solidFill>
                <a:latin typeface="+mn-lt"/>
              </a:rPr>
              <a:t>2 way communication</a:t>
            </a:r>
          </a:p>
          <a:p>
            <a:pPr>
              <a:lnSpc>
                <a:spcPct val="80000"/>
              </a:lnSpc>
              <a:buClr>
                <a:srgbClr val="1B1B52"/>
              </a:buClr>
              <a:buSzPct val="95000"/>
            </a:pPr>
            <a:r>
              <a:rPr lang="en-IE" altLang="en-US" sz="2000" dirty="0">
                <a:solidFill>
                  <a:schemeClr val="tx1"/>
                </a:solidFill>
                <a:latin typeface="+mn-lt"/>
              </a:rPr>
              <a:t>Honest &amp; Truthful</a:t>
            </a:r>
          </a:p>
          <a:p>
            <a:pPr>
              <a:lnSpc>
                <a:spcPct val="80000"/>
              </a:lnSpc>
              <a:buClr>
                <a:srgbClr val="1B1B52"/>
              </a:buClr>
              <a:buSzPct val="95000"/>
            </a:pPr>
            <a:r>
              <a:rPr lang="en-IE" altLang="en-US" sz="2000" dirty="0">
                <a:solidFill>
                  <a:schemeClr val="tx1"/>
                </a:solidFill>
                <a:latin typeface="+mn-lt"/>
              </a:rPr>
              <a:t>Private meeting place – adequate time &amp; space</a:t>
            </a:r>
          </a:p>
          <a:p>
            <a:pPr>
              <a:lnSpc>
                <a:spcPct val="80000"/>
              </a:lnSpc>
              <a:buClr>
                <a:srgbClr val="1B1B52"/>
              </a:buClr>
              <a:buSzPct val="95000"/>
            </a:pPr>
            <a:r>
              <a:rPr lang="en-IE" altLang="en-US" sz="2000" dirty="0">
                <a:solidFill>
                  <a:schemeClr val="tx1"/>
                </a:solidFill>
                <a:latin typeface="+mn-lt"/>
              </a:rPr>
              <a:t>Both parties prepared</a:t>
            </a:r>
          </a:p>
          <a:p>
            <a:pPr>
              <a:lnSpc>
                <a:spcPct val="80000"/>
              </a:lnSpc>
              <a:buClr>
                <a:srgbClr val="1B1B52"/>
              </a:buClr>
              <a:buSzPct val="95000"/>
            </a:pPr>
            <a:r>
              <a:rPr lang="en-IE" altLang="en-US" sz="2000" dirty="0">
                <a:solidFill>
                  <a:schemeClr val="tx1"/>
                </a:solidFill>
                <a:latin typeface="+mn-lt"/>
              </a:rPr>
              <a:t>Neutral venue</a:t>
            </a:r>
          </a:p>
          <a:p>
            <a:pPr>
              <a:lnSpc>
                <a:spcPct val="80000"/>
              </a:lnSpc>
              <a:buClr>
                <a:srgbClr val="1B1B52"/>
              </a:buClr>
              <a:buSzPct val="95000"/>
            </a:pPr>
            <a:r>
              <a:rPr lang="en-IE" altLang="en-US" sz="2000" dirty="0">
                <a:solidFill>
                  <a:schemeClr val="tx1"/>
                </a:solidFill>
                <a:latin typeface="+mn-lt"/>
              </a:rPr>
              <a:t>Structured</a:t>
            </a:r>
          </a:p>
          <a:p>
            <a:pPr>
              <a:lnSpc>
                <a:spcPct val="80000"/>
              </a:lnSpc>
              <a:buClr>
                <a:srgbClr val="1B1B52"/>
              </a:buClr>
              <a:buSzPct val="95000"/>
            </a:pPr>
            <a:r>
              <a:rPr lang="en-IE" altLang="en-US" sz="2000" dirty="0">
                <a:solidFill>
                  <a:schemeClr val="tx1"/>
                </a:solidFill>
                <a:latin typeface="+mn-lt"/>
              </a:rPr>
              <a:t>Clarity, no vagueness</a:t>
            </a:r>
          </a:p>
          <a:p>
            <a:pPr>
              <a:lnSpc>
                <a:spcPct val="80000"/>
              </a:lnSpc>
              <a:buClr>
                <a:srgbClr val="1B1B52"/>
              </a:buClr>
              <a:buSzPct val="95000"/>
            </a:pPr>
            <a:r>
              <a:rPr lang="en-IE" altLang="en-US" sz="2000" dirty="0">
                <a:solidFill>
                  <a:schemeClr val="tx1"/>
                </a:solidFill>
                <a:latin typeface="+mn-lt"/>
              </a:rPr>
              <a:t>Conflict – dealt with honestly, openly &amp; constructively</a:t>
            </a:r>
          </a:p>
          <a:p>
            <a:pPr>
              <a:lnSpc>
                <a:spcPct val="80000"/>
              </a:lnSpc>
              <a:buClr>
                <a:srgbClr val="1B1B52"/>
              </a:buClr>
              <a:buSzPct val="95000"/>
            </a:pPr>
            <a:r>
              <a:rPr lang="en-IE" altLang="en-US" sz="2000" dirty="0">
                <a:solidFill>
                  <a:schemeClr val="tx1"/>
                </a:solidFill>
                <a:latin typeface="+mn-lt"/>
              </a:rPr>
              <a:t>Be prepared to take and give feedback. </a:t>
            </a:r>
          </a:p>
          <a:p>
            <a:pPr>
              <a:lnSpc>
                <a:spcPct val="80000"/>
              </a:lnSpc>
              <a:buClr>
                <a:srgbClr val="1B1B52"/>
              </a:buClr>
              <a:buSzPct val="95000"/>
            </a:pPr>
            <a:r>
              <a:rPr lang="en-IE" altLang="en-US" sz="2000" dirty="0">
                <a:solidFill>
                  <a:schemeClr val="tx1"/>
                </a:solidFill>
                <a:latin typeface="+mn-lt"/>
              </a:rPr>
              <a:t>Have an agenda</a:t>
            </a:r>
          </a:p>
          <a:p>
            <a:pPr>
              <a:lnSpc>
                <a:spcPct val="80000"/>
              </a:lnSpc>
              <a:buClr>
                <a:srgbClr val="1B1B52"/>
              </a:buClr>
              <a:buSzPct val="95000"/>
            </a:pPr>
            <a:r>
              <a:rPr lang="en-IE" altLang="en-US" sz="2000" dirty="0">
                <a:solidFill>
                  <a:schemeClr val="tx1"/>
                </a:solidFill>
                <a:latin typeface="+mn-lt"/>
              </a:rPr>
              <a:t>Set ground rules</a:t>
            </a:r>
          </a:p>
          <a:p>
            <a:pPr>
              <a:lnSpc>
                <a:spcPct val="80000"/>
              </a:lnSpc>
              <a:buClr>
                <a:srgbClr val="1B1B52"/>
              </a:buClr>
              <a:buSzPct val="95000"/>
            </a:pPr>
            <a:r>
              <a:rPr lang="en-IE" altLang="en-US" sz="2000" dirty="0">
                <a:solidFill>
                  <a:schemeClr val="tx1"/>
                </a:solidFill>
                <a:latin typeface="+mn-lt"/>
              </a:rPr>
              <a:t>Draft documents circulated in advance</a:t>
            </a:r>
          </a:p>
          <a:p>
            <a:pPr>
              <a:lnSpc>
                <a:spcPct val="80000"/>
              </a:lnSpc>
              <a:buClr>
                <a:srgbClr val="1B1B52"/>
              </a:buClr>
              <a:buSzPct val="95000"/>
            </a:pPr>
            <a:r>
              <a:rPr lang="en-IE" altLang="en-US" sz="2000" dirty="0">
                <a:solidFill>
                  <a:schemeClr val="tx1"/>
                </a:solidFill>
                <a:latin typeface="+mn-lt"/>
              </a:rPr>
              <a:t>Shouldn’t be negative/personalised</a:t>
            </a:r>
          </a:p>
          <a:p>
            <a:pPr>
              <a:lnSpc>
                <a:spcPct val="80000"/>
              </a:lnSpc>
              <a:buClr>
                <a:srgbClr val="1B1B52"/>
              </a:buClr>
              <a:buSzPct val="95000"/>
            </a:pPr>
            <a:r>
              <a:rPr lang="en-IE" altLang="en-US" sz="2000" dirty="0">
                <a:solidFill>
                  <a:schemeClr val="tx1"/>
                </a:solidFill>
                <a:latin typeface="+mn-lt"/>
              </a:rPr>
              <a:t>Focused – keep to the point</a:t>
            </a:r>
          </a:p>
          <a:p>
            <a:pPr>
              <a:lnSpc>
                <a:spcPct val="80000"/>
              </a:lnSpc>
              <a:buClr>
                <a:srgbClr val="1B1B52"/>
              </a:buClr>
              <a:buSzPct val="95000"/>
            </a:pPr>
            <a:r>
              <a:rPr lang="en-IE" altLang="en-US" sz="2000" dirty="0">
                <a:solidFill>
                  <a:schemeClr val="tx1"/>
                </a:solidFill>
                <a:latin typeface="+mn-lt"/>
              </a:rPr>
              <a:t>Sincere – both sides willing to engage</a:t>
            </a:r>
            <a:endParaRPr lang="en-GB" altLang="en-US" sz="20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408431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 Advance of the Meeting</a:t>
            </a:r>
            <a:endParaRPr lang="en-US" dirty="0"/>
          </a:p>
        </p:txBody>
      </p:sp>
      <p:sp>
        <p:nvSpPr>
          <p:cNvPr id="3" name="Content Placeholder 2"/>
          <p:cNvSpPr>
            <a:spLocks noGrp="1"/>
          </p:cNvSpPr>
          <p:nvPr>
            <p:ph idx="1"/>
          </p:nvPr>
        </p:nvSpPr>
        <p:spPr/>
        <p:txBody>
          <a:bodyPr/>
          <a:lstStyle/>
          <a:p>
            <a:r>
              <a:rPr lang="en-IE" altLang="en-US" sz="2000" dirty="0">
                <a:solidFill>
                  <a:schemeClr val="tx1"/>
                </a:solidFill>
                <a:latin typeface="+mn-lt"/>
              </a:rPr>
              <a:t>Set time aside in advance of the review meeting.</a:t>
            </a:r>
          </a:p>
          <a:p>
            <a:r>
              <a:rPr lang="en-IE" altLang="en-US" sz="2000" dirty="0">
                <a:solidFill>
                  <a:schemeClr val="tx1"/>
                </a:solidFill>
                <a:latin typeface="+mn-lt"/>
              </a:rPr>
              <a:t>Complete a self review and draft form setting out progress made on targets.</a:t>
            </a:r>
          </a:p>
          <a:p>
            <a:r>
              <a:rPr lang="en-IE" altLang="en-US" sz="2000" dirty="0">
                <a:solidFill>
                  <a:schemeClr val="tx1"/>
                </a:solidFill>
                <a:latin typeface="+mn-lt"/>
              </a:rPr>
              <a:t>Where satisfactory progress has not been made, honestly review the reasons for lack of progress.</a:t>
            </a:r>
          </a:p>
          <a:p>
            <a:r>
              <a:rPr lang="en-IE" altLang="en-US" sz="2000" dirty="0">
                <a:solidFill>
                  <a:schemeClr val="tx1"/>
                </a:solidFill>
                <a:latin typeface="+mn-lt"/>
              </a:rPr>
              <a:t>Review whether you have displayed the competencies required for the job.</a:t>
            </a:r>
          </a:p>
          <a:p>
            <a:r>
              <a:rPr lang="en-IE" altLang="en-US" sz="2000" dirty="0">
                <a:solidFill>
                  <a:schemeClr val="tx1"/>
                </a:solidFill>
                <a:latin typeface="+mn-lt"/>
              </a:rPr>
              <a:t>Be clear on your department’s objectives.</a:t>
            </a:r>
          </a:p>
          <a:p>
            <a:pPr>
              <a:buClr>
                <a:srgbClr val="1B1B52"/>
              </a:buClr>
            </a:pPr>
            <a:r>
              <a:rPr lang="en-IE" altLang="en-US" sz="2000" dirty="0">
                <a:solidFill>
                  <a:schemeClr val="tx1"/>
                </a:solidFill>
                <a:latin typeface="+mn-lt"/>
              </a:rPr>
              <a:t>Consider specific objectives that you would be seeking to achieve in your job to contribute to the department meeting those goals, and what you may need from your manager to enable you to meet these objectives. </a:t>
            </a:r>
          </a:p>
          <a:p>
            <a:pPr>
              <a:buClr>
                <a:srgbClr val="1B1B52"/>
              </a:buClr>
            </a:pPr>
            <a:r>
              <a:rPr lang="en-IE" altLang="en-US" sz="2000" dirty="0">
                <a:solidFill>
                  <a:schemeClr val="tx1"/>
                </a:solidFill>
                <a:latin typeface="+mn-lt"/>
              </a:rPr>
              <a:t>Think about your own development – what do you need and what are the best strategies for this development?</a:t>
            </a:r>
          </a:p>
          <a:p>
            <a:pPr marL="0" indent="0">
              <a:buNone/>
            </a:pPr>
            <a:endParaRPr lang="en-US" dirty="0"/>
          </a:p>
        </p:txBody>
      </p:sp>
    </p:spTree>
    <p:extLst>
      <p:ext uri="{BB962C8B-B14F-4D97-AF65-F5344CB8AC3E}">
        <p14:creationId xmlns:p14="http://schemas.microsoft.com/office/powerpoint/2010/main" val="273495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76" y="802525"/>
            <a:ext cx="7886700" cy="704101"/>
          </a:xfrm>
        </p:spPr>
        <p:txBody>
          <a:bodyPr/>
          <a:lstStyle/>
          <a:p>
            <a:r>
              <a:rPr lang="en-IE" dirty="0"/>
              <a:t/>
            </a:r>
            <a:br>
              <a:rPr lang="en-IE" dirty="0"/>
            </a:br>
            <a:endParaRPr lang="en-IE" dirty="0"/>
          </a:p>
        </p:txBody>
      </p:sp>
      <p:sp>
        <p:nvSpPr>
          <p:cNvPr id="11" name="Rectangle 1"/>
          <p:cNvSpPr>
            <a:spLocks noChangeArrowheads="1"/>
          </p:cNvSpPr>
          <p:nvPr/>
        </p:nvSpPr>
        <p:spPr bwMode="auto">
          <a:xfrm>
            <a:off x="755650" y="1844675"/>
            <a:ext cx="77771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Calibri" panose="020F0502020204030204" pitchFamily="34" charset="0"/>
                <a:ea typeface="MS Gothic" panose="020B0609070205080204" pitchFamily="49" charset="-128"/>
              </a:defRPr>
            </a:lvl1pPr>
            <a:lvl2pPr marL="742950" indent="-285750" eaLnBrk="0" hangingPunct="0">
              <a:defRPr>
                <a:solidFill>
                  <a:schemeClr val="bg1"/>
                </a:solidFill>
                <a:latin typeface="Calibri" panose="020F0502020204030204" pitchFamily="34" charset="0"/>
                <a:ea typeface="MS Gothic" panose="020B0609070205080204" pitchFamily="49" charset="-128"/>
              </a:defRPr>
            </a:lvl2pPr>
            <a:lvl3pPr marL="1143000" indent="-228600" eaLnBrk="0" hangingPunct="0">
              <a:defRPr>
                <a:solidFill>
                  <a:schemeClr val="bg1"/>
                </a:solidFill>
                <a:latin typeface="Calibri" panose="020F0502020204030204" pitchFamily="34" charset="0"/>
                <a:ea typeface="MS Gothic" panose="020B0609070205080204" pitchFamily="49" charset="-128"/>
              </a:defRPr>
            </a:lvl3pPr>
            <a:lvl4pPr marL="1600200" indent="-228600" eaLnBrk="0" hangingPunct="0">
              <a:defRPr>
                <a:solidFill>
                  <a:schemeClr val="bg1"/>
                </a:solidFill>
                <a:latin typeface="Calibri" panose="020F0502020204030204" pitchFamily="34" charset="0"/>
                <a:ea typeface="MS Gothic" panose="020B0609070205080204" pitchFamily="49" charset="-128"/>
              </a:defRPr>
            </a:lvl4pPr>
            <a:lvl5pPr marL="2057400" indent="-228600" eaLnBrk="0" hangingPunct="0">
              <a:defRPr>
                <a:solidFill>
                  <a:schemeClr val="bg1"/>
                </a:solidFill>
                <a:latin typeface="Calibri" panose="020F0502020204030204" pitchFamily="34" charset="0"/>
                <a:ea typeface="MS Gothic" panose="020B0609070205080204" pitchFamily="49" charset="-128"/>
              </a:defRPr>
            </a:lvl5pPr>
            <a:lvl6pPr marL="25146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6pPr>
            <a:lvl7pPr marL="29718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7pPr>
            <a:lvl8pPr marL="34290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8pPr>
            <a:lvl9pPr marL="3886200" indent="-228600" defTabSz="449263" eaLnBrk="0" fontAlgn="base" hangingPunct="0">
              <a:spcBef>
                <a:spcPct val="0"/>
              </a:spcBef>
              <a:spcAft>
                <a:spcPct val="0"/>
              </a:spcAft>
              <a:buClr>
                <a:srgbClr val="000000"/>
              </a:buClr>
              <a:buSzPct val="100000"/>
              <a:buFont typeface="Calibri" panose="020F0502020204030204" pitchFamily="34" charset="0"/>
              <a:defRPr>
                <a:solidFill>
                  <a:schemeClr val="bg1"/>
                </a:solidFill>
                <a:latin typeface="Calibri" panose="020F0502020204030204" pitchFamily="34" charset="0"/>
                <a:ea typeface="MS Gothic" panose="020B0609070205080204" pitchFamily="49" charset="-128"/>
              </a:defRPr>
            </a:lvl9pPr>
          </a:lstStyle>
          <a:p>
            <a:pPr marL="342900" indent="-342900" eaLnBrk="1" hangingPunct="1">
              <a:lnSpc>
                <a:spcPct val="80000"/>
              </a:lnSpc>
              <a:buClr>
                <a:srgbClr val="1B1B52"/>
              </a:buClr>
              <a:buSzPct val="90000"/>
              <a:buFont typeface="Wingdings" panose="05000000000000000000" pitchFamily="2" charset="2"/>
              <a:buChar char="§"/>
            </a:pPr>
            <a:r>
              <a:rPr lang="en-IE" altLang="en-US" sz="2400" dirty="0">
                <a:solidFill>
                  <a:schemeClr val="tx1"/>
                </a:solidFill>
              </a:rPr>
              <a:t>Aligning University/Faculty/Division/Team/Individual Objectives.</a:t>
            </a:r>
          </a:p>
          <a:p>
            <a:pPr marL="342900" indent="-342900" eaLnBrk="1" hangingPunct="1">
              <a:lnSpc>
                <a:spcPct val="80000"/>
              </a:lnSpc>
              <a:buClr>
                <a:srgbClr val="1B1B52"/>
              </a:buClr>
              <a:buSzPct val="90000"/>
              <a:buFont typeface="Wingdings" panose="05000000000000000000" pitchFamily="2" charset="2"/>
              <a:buChar char="§"/>
            </a:pPr>
            <a:endParaRPr lang="en-IE" altLang="en-US" sz="2400" dirty="0">
              <a:solidFill>
                <a:schemeClr val="tx1"/>
              </a:solidFill>
            </a:endParaRPr>
          </a:p>
          <a:p>
            <a:pPr marL="342900" indent="-342900" eaLnBrk="1" hangingPunct="1">
              <a:lnSpc>
                <a:spcPct val="80000"/>
              </a:lnSpc>
              <a:buClr>
                <a:srgbClr val="1B1B52"/>
              </a:buClr>
              <a:buSzPct val="90000"/>
              <a:buFont typeface="Wingdings" panose="05000000000000000000" pitchFamily="2" charset="2"/>
              <a:buChar char="§"/>
            </a:pPr>
            <a:r>
              <a:rPr lang="en-IE" altLang="en-US" sz="2400" dirty="0">
                <a:solidFill>
                  <a:schemeClr val="tx1"/>
                </a:solidFill>
              </a:rPr>
              <a:t>Promoting a culture of continuous Improvement.</a:t>
            </a:r>
          </a:p>
          <a:p>
            <a:pPr marL="342900" indent="-342900" eaLnBrk="1" hangingPunct="1">
              <a:lnSpc>
                <a:spcPct val="80000"/>
              </a:lnSpc>
              <a:buClr>
                <a:srgbClr val="1B1B52"/>
              </a:buClr>
              <a:buSzPct val="90000"/>
              <a:buFont typeface="Wingdings" panose="05000000000000000000" pitchFamily="2" charset="2"/>
              <a:buChar char="§"/>
            </a:pPr>
            <a:endParaRPr lang="en-IE" altLang="en-US" sz="2400" dirty="0">
              <a:solidFill>
                <a:schemeClr val="tx1"/>
              </a:solidFill>
            </a:endParaRPr>
          </a:p>
          <a:p>
            <a:pPr marL="342900" indent="-342900" eaLnBrk="1" hangingPunct="1">
              <a:lnSpc>
                <a:spcPct val="80000"/>
              </a:lnSpc>
              <a:buClr>
                <a:srgbClr val="1B1B52"/>
              </a:buClr>
              <a:buSzPct val="90000"/>
              <a:buFont typeface="Wingdings" panose="05000000000000000000" pitchFamily="2" charset="2"/>
              <a:buChar char="§"/>
            </a:pPr>
            <a:r>
              <a:rPr lang="en-IE" altLang="en-US" sz="2400" dirty="0">
                <a:solidFill>
                  <a:schemeClr val="tx1"/>
                </a:solidFill>
              </a:rPr>
              <a:t>Understanding roles and expectations.</a:t>
            </a:r>
          </a:p>
          <a:p>
            <a:pPr marL="342900" indent="-342900" eaLnBrk="1" hangingPunct="1">
              <a:lnSpc>
                <a:spcPct val="80000"/>
              </a:lnSpc>
              <a:buClr>
                <a:srgbClr val="1B1B52"/>
              </a:buClr>
              <a:buSzPct val="90000"/>
              <a:buFont typeface="Wingdings" panose="05000000000000000000" pitchFamily="2" charset="2"/>
              <a:buChar char="§"/>
            </a:pPr>
            <a:endParaRPr lang="en-IE" altLang="en-US" sz="2400" dirty="0">
              <a:solidFill>
                <a:schemeClr val="tx1"/>
              </a:solidFill>
            </a:endParaRPr>
          </a:p>
          <a:p>
            <a:pPr marL="342900" indent="-342900" eaLnBrk="1" hangingPunct="1">
              <a:lnSpc>
                <a:spcPct val="80000"/>
              </a:lnSpc>
              <a:buClr>
                <a:srgbClr val="1B1B52"/>
              </a:buClr>
              <a:buSzPct val="90000"/>
              <a:buFont typeface="Wingdings" panose="05000000000000000000" pitchFamily="2" charset="2"/>
              <a:buChar char="§"/>
            </a:pPr>
            <a:r>
              <a:rPr lang="en-IE" altLang="en-US" sz="2400" dirty="0">
                <a:solidFill>
                  <a:schemeClr val="tx1"/>
                </a:solidFill>
              </a:rPr>
              <a:t>Supporting personal development.</a:t>
            </a:r>
          </a:p>
          <a:p>
            <a:pPr marL="342900" indent="-342900" eaLnBrk="1" hangingPunct="1">
              <a:lnSpc>
                <a:spcPct val="80000"/>
              </a:lnSpc>
              <a:buClr>
                <a:srgbClr val="1B1B52"/>
              </a:buClr>
              <a:buSzPct val="90000"/>
              <a:buFont typeface="Wingdings" panose="05000000000000000000" pitchFamily="2" charset="2"/>
              <a:buChar char="§"/>
            </a:pPr>
            <a:endParaRPr lang="en-IE" altLang="en-US" sz="2400" dirty="0">
              <a:solidFill>
                <a:schemeClr val="tx1"/>
              </a:solidFill>
            </a:endParaRPr>
          </a:p>
          <a:p>
            <a:pPr marL="342900" indent="-342900" eaLnBrk="1" hangingPunct="1">
              <a:lnSpc>
                <a:spcPct val="80000"/>
              </a:lnSpc>
              <a:buClr>
                <a:srgbClr val="1B1B52"/>
              </a:buClr>
              <a:buSzPct val="90000"/>
              <a:buFont typeface="Wingdings" panose="05000000000000000000" pitchFamily="2" charset="2"/>
              <a:buChar char="§"/>
            </a:pPr>
            <a:r>
              <a:rPr lang="en-IE" altLang="en-US" sz="2400" dirty="0">
                <a:solidFill>
                  <a:schemeClr val="tx1"/>
                </a:solidFill>
              </a:rPr>
              <a:t>Developing critical competencies – Competency Framework and Role Profiles.</a:t>
            </a:r>
            <a:endParaRPr lang="en-GB" altLang="en-US" sz="2400" dirty="0">
              <a:solidFill>
                <a:schemeClr val="tx1"/>
              </a:solidFill>
            </a:endParaRPr>
          </a:p>
        </p:txBody>
      </p:sp>
      <p:sp>
        <p:nvSpPr>
          <p:cNvPr id="12" name="Text Box 3"/>
          <p:cNvSpPr txBox="1">
            <a:spLocks noChangeArrowheads="1"/>
          </p:cNvSpPr>
          <p:nvPr/>
        </p:nvSpPr>
        <p:spPr bwMode="auto">
          <a:xfrm>
            <a:off x="485953" y="826329"/>
            <a:ext cx="7886700" cy="48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t">
            <a:spAutoFit/>
          </a:bodyPr>
          <a:lstStyle>
            <a:lvl1pPr algn="l" defTabSz="685758" rtl="0" eaLnBrk="0" latinLnBrk="0" hangingPunct="0">
              <a:lnSpc>
                <a:spcPct val="90000"/>
              </a:lnSpc>
              <a:spcBef>
                <a:spcPts val="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0" kern="1200">
                <a:solidFill>
                  <a:srgbClr val="000000"/>
                </a:solidFill>
                <a:latin typeface="Calibri" panose="020F0502020204030204" pitchFamily="34" charset="0"/>
                <a:ea typeface="MS Gothic" panose="020B0609070205080204" pitchFamily="49" charset="-128"/>
                <a:cs typeface="MS Gothic" panose="020B0609070205080204" pitchFamily="49" charset="-128"/>
              </a:defRPr>
            </a:lvl1pPr>
            <a:lvl2pPr marL="742950" indent="-285750" eaLnBrk="0" hangingPunct="0">
              <a:spcBef>
                <a:spcPts val="7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S PGothic" panose="020B0600070205080204" pitchFamily="34" charset="-128"/>
                <a:cs typeface="MS Gothic" panose="020B0609070205080204" pitchFamily="49" charset="-128"/>
              </a:defRPr>
            </a:lvl2pPr>
            <a:lvl3pPr marL="1143000" indent="-228600" eaLnBrk="0" hangingPunct="0">
              <a:spcBef>
                <a:spcPts val="6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S PGothic" panose="020B0600070205080204" pitchFamily="34" charset="-128"/>
                <a:cs typeface="MS Gothic" panose="020B0609070205080204" pitchFamily="49" charset="-128"/>
              </a:defRPr>
            </a:lvl3pPr>
            <a:lvl4pPr marL="16002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4pPr>
            <a:lvl5pPr marL="2057400" indent="-228600" eaLnBrk="0" hangingPunct="0">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cs typeface="MS Gothic" panose="020B0609070205080204" pitchFamily="49" charset="-128"/>
              </a:defRPr>
            </a:lvl9pPr>
          </a:lstStyle>
          <a:p>
            <a:pPr fontAlgn="auto">
              <a:spcBef>
                <a:spcPct val="0"/>
              </a:spcBef>
              <a:spcAft>
                <a:spcPts val="0"/>
              </a:spcAft>
              <a:buClr>
                <a:srgbClr val="1B1B52"/>
              </a:buClr>
              <a:buSzTx/>
              <a:buFont typeface="Calibri" panose="020F0502020204030204" pitchFamily="34" charset="0"/>
              <a:buNone/>
            </a:pPr>
            <a:r>
              <a:rPr lang="en-IE" altLang="en-US" sz="2800" dirty="0">
                <a:solidFill>
                  <a:schemeClr val="tx1"/>
                </a:solidFill>
              </a:rPr>
              <a:t>Purpose of the Workshop</a:t>
            </a:r>
          </a:p>
        </p:txBody>
      </p:sp>
    </p:spTree>
    <p:extLst>
      <p:ext uri="{BB962C8B-B14F-4D97-AF65-F5344CB8AC3E}">
        <p14:creationId xmlns:p14="http://schemas.microsoft.com/office/powerpoint/2010/main" val="228732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Competency Frameworks and Role Profiles</a:t>
            </a:r>
            <a:endParaRPr lang="en-US" dirty="0"/>
          </a:p>
        </p:txBody>
      </p:sp>
      <p:sp>
        <p:nvSpPr>
          <p:cNvPr id="3" name="Content Placeholder 2"/>
          <p:cNvSpPr>
            <a:spLocks noGrp="1"/>
          </p:cNvSpPr>
          <p:nvPr>
            <p:ph idx="1"/>
          </p:nvPr>
        </p:nvSpPr>
        <p:spPr/>
        <p:txBody>
          <a:bodyPr/>
          <a:lstStyle/>
          <a:p>
            <a:pPr>
              <a:buClr>
                <a:srgbClr val="1B1B52"/>
              </a:buClr>
              <a:buNone/>
            </a:pPr>
            <a:r>
              <a:rPr lang="en-GB" altLang="en-US" sz="2000" dirty="0">
                <a:solidFill>
                  <a:schemeClr val="tx1"/>
                </a:solidFill>
                <a:latin typeface="+mn-lt"/>
              </a:rPr>
              <a:t>A common definition is that competencies are:</a:t>
            </a:r>
          </a:p>
          <a:p>
            <a:pPr>
              <a:buClr>
                <a:srgbClr val="1B1B52"/>
              </a:buClr>
              <a:buNone/>
            </a:pPr>
            <a:endParaRPr lang="en-GB" altLang="en-US" sz="2000" dirty="0">
              <a:solidFill>
                <a:schemeClr val="tx1"/>
              </a:solidFill>
              <a:latin typeface="+mn-lt"/>
            </a:endParaRPr>
          </a:p>
          <a:p>
            <a:pPr>
              <a:buClr>
                <a:srgbClr val="1B1B52"/>
              </a:buClr>
            </a:pPr>
            <a:r>
              <a:rPr lang="en-GB" altLang="en-US" sz="2000" i="1" dirty="0">
                <a:solidFill>
                  <a:schemeClr val="tx1"/>
                </a:solidFill>
                <a:latin typeface="+mn-lt"/>
              </a:rPr>
              <a:t>Clusters of behaviours, skills and knowledge which are needed to undertake a job effectively.</a:t>
            </a:r>
          </a:p>
          <a:p>
            <a:pPr>
              <a:buClr>
                <a:srgbClr val="1B1B52"/>
              </a:buClr>
            </a:pPr>
            <a:endParaRPr lang="en-GB" altLang="en-US" sz="2000" dirty="0">
              <a:solidFill>
                <a:schemeClr val="tx1"/>
              </a:solidFill>
              <a:latin typeface="+mn-lt"/>
            </a:endParaRPr>
          </a:p>
          <a:p>
            <a:pPr>
              <a:buClr>
                <a:srgbClr val="1B1B52"/>
              </a:buClr>
            </a:pPr>
            <a:r>
              <a:rPr lang="en-GB" altLang="en-US" sz="2000" dirty="0">
                <a:solidFill>
                  <a:schemeClr val="tx1"/>
                </a:solidFill>
                <a:latin typeface="+mn-lt"/>
              </a:rPr>
              <a:t>Competencies are a signal from the organisation to the individual of the expected important areas and levels of performance.  </a:t>
            </a:r>
          </a:p>
          <a:p>
            <a:pPr>
              <a:buClr>
                <a:srgbClr val="1B1B52"/>
              </a:buClr>
            </a:pPr>
            <a:endParaRPr lang="en-GB" altLang="en-US" sz="2000" dirty="0">
              <a:solidFill>
                <a:schemeClr val="tx1"/>
              </a:solidFill>
              <a:latin typeface="+mn-lt"/>
            </a:endParaRPr>
          </a:p>
          <a:p>
            <a:pPr>
              <a:buClr>
                <a:srgbClr val="1B1B52"/>
              </a:buClr>
            </a:pPr>
            <a:r>
              <a:rPr lang="en-GB" altLang="en-US" sz="2000" dirty="0">
                <a:solidFill>
                  <a:schemeClr val="tx1"/>
                </a:solidFill>
                <a:latin typeface="+mn-lt"/>
              </a:rPr>
              <a:t>They provide the individual with a map or indication of the behaviours that will be valued</a:t>
            </a:r>
          </a:p>
          <a:p>
            <a:pPr>
              <a:buClr>
                <a:srgbClr val="1B1B52"/>
              </a:buClr>
            </a:pPr>
            <a:endParaRPr lang="en-IE" altLang="en-US" sz="2000" dirty="0">
              <a:solidFill>
                <a:schemeClr val="tx1"/>
              </a:solidFill>
              <a:latin typeface="+mn-lt"/>
            </a:endParaRPr>
          </a:p>
          <a:p>
            <a:pPr>
              <a:buClr>
                <a:srgbClr val="1B1B52"/>
              </a:buClr>
            </a:pPr>
            <a:r>
              <a:rPr lang="en-IE" altLang="en-US" sz="2000" dirty="0">
                <a:solidFill>
                  <a:schemeClr val="tx1"/>
                </a:solidFill>
                <a:latin typeface="+mn-lt"/>
              </a:rPr>
              <a:t>They provide a transparent process where differences between grades are transparent.</a:t>
            </a:r>
          </a:p>
          <a:p>
            <a:pPr marL="0" indent="0">
              <a:buNone/>
            </a:pPr>
            <a:endParaRPr lang="en-US" dirty="0"/>
          </a:p>
        </p:txBody>
      </p:sp>
    </p:spTree>
    <p:extLst>
      <p:ext uri="{BB962C8B-B14F-4D97-AF65-F5344CB8AC3E}">
        <p14:creationId xmlns:p14="http://schemas.microsoft.com/office/powerpoint/2010/main" val="122325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Learning Strategies</a:t>
            </a:r>
            <a:endParaRPr lang="en-US" dirty="0"/>
          </a:p>
        </p:txBody>
      </p:sp>
      <p:sp>
        <p:nvSpPr>
          <p:cNvPr id="3" name="Content Placeholder 2"/>
          <p:cNvSpPr>
            <a:spLocks noGrp="1"/>
          </p:cNvSpPr>
          <p:nvPr>
            <p:ph idx="1"/>
          </p:nvPr>
        </p:nvSpPr>
        <p:spPr/>
        <p:txBody>
          <a:bodyPr/>
          <a:lstStyle/>
          <a:p>
            <a:pPr>
              <a:lnSpc>
                <a:spcPct val="80000"/>
              </a:lnSpc>
              <a:buClr>
                <a:srgbClr val="1B1B52"/>
              </a:buClr>
            </a:pPr>
            <a:r>
              <a:rPr lang="en-IE" altLang="en-US" sz="1800" dirty="0">
                <a:solidFill>
                  <a:schemeClr val="tx1"/>
                </a:solidFill>
              </a:rPr>
              <a:t>On the job Training</a:t>
            </a:r>
          </a:p>
          <a:p>
            <a:pPr>
              <a:lnSpc>
                <a:spcPct val="80000"/>
              </a:lnSpc>
              <a:buClr>
                <a:srgbClr val="1B1B52"/>
              </a:buClr>
            </a:pPr>
            <a:r>
              <a:rPr lang="en-IE" altLang="en-US" sz="1800" dirty="0">
                <a:solidFill>
                  <a:schemeClr val="tx1"/>
                </a:solidFill>
              </a:rPr>
              <a:t>Examining precedents</a:t>
            </a:r>
          </a:p>
          <a:p>
            <a:pPr>
              <a:lnSpc>
                <a:spcPct val="80000"/>
              </a:lnSpc>
              <a:buClr>
                <a:srgbClr val="1B1B52"/>
              </a:buClr>
            </a:pPr>
            <a:r>
              <a:rPr lang="en-IE" altLang="en-US" sz="1800" dirty="0">
                <a:solidFill>
                  <a:schemeClr val="tx1"/>
                </a:solidFill>
              </a:rPr>
              <a:t>Lunchtime presentations</a:t>
            </a:r>
          </a:p>
          <a:p>
            <a:pPr>
              <a:lnSpc>
                <a:spcPct val="80000"/>
              </a:lnSpc>
              <a:buClr>
                <a:srgbClr val="1B1B52"/>
              </a:buClr>
            </a:pPr>
            <a:r>
              <a:rPr lang="en-IE" altLang="en-US" sz="1800" dirty="0">
                <a:solidFill>
                  <a:schemeClr val="tx1"/>
                </a:solidFill>
              </a:rPr>
              <a:t>Press cuttings</a:t>
            </a:r>
          </a:p>
          <a:p>
            <a:pPr>
              <a:lnSpc>
                <a:spcPct val="80000"/>
              </a:lnSpc>
              <a:buClr>
                <a:srgbClr val="1B1B52"/>
              </a:buClr>
            </a:pPr>
            <a:r>
              <a:rPr lang="en-IE" altLang="en-US" sz="1800" dirty="0">
                <a:solidFill>
                  <a:schemeClr val="tx1"/>
                </a:solidFill>
              </a:rPr>
              <a:t>Website</a:t>
            </a:r>
          </a:p>
          <a:p>
            <a:pPr>
              <a:lnSpc>
                <a:spcPct val="80000"/>
              </a:lnSpc>
              <a:buClr>
                <a:srgbClr val="1B1B52"/>
              </a:buClr>
            </a:pPr>
            <a:r>
              <a:rPr lang="en-IE" altLang="en-US" sz="1800" dirty="0">
                <a:solidFill>
                  <a:schemeClr val="tx1"/>
                </a:solidFill>
              </a:rPr>
              <a:t>Library</a:t>
            </a:r>
          </a:p>
          <a:p>
            <a:pPr>
              <a:lnSpc>
                <a:spcPct val="80000"/>
              </a:lnSpc>
              <a:buClr>
                <a:srgbClr val="1B1B52"/>
              </a:buClr>
            </a:pPr>
            <a:r>
              <a:rPr lang="en-IE" altLang="en-US" sz="1800" dirty="0">
                <a:solidFill>
                  <a:schemeClr val="tx1"/>
                </a:solidFill>
              </a:rPr>
              <a:t>One to one coaching</a:t>
            </a:r>
          </a:p>
          <a:p>
            <a:pPr>
              <a:lnSpc>
                <a:spcPct val="80000"/>
              </a:lnSpc>
              <a:buClr>
                <a:srgbClr val="1B1B52"/>
              </a:buClr>
            </a:pPr>
            <a:r>
              <a:rPr lang="en-IE" altLang="en-US" sz="1800" dirty="0">
                <a:solidFill>
                  <a:schemeClr val="tx1"/>
                </a:solidFill>
              </a:rPr>
              <a:t>Additional Assignments/ Project work</a:t>
            </a:r>
          </a:p>
          <a:p>
            <a:pPr>
              <a:lnSpc>
                <a:spcPct val="80000"/>
              </a:lnSpc>
              <a:buClr>
                <a:srgbClr val="1B1B52"/>
              </a:buClr>
            </a:pPr>
            <a:r>
              <a:rPr lang="en-IE" altLang="en-US" sz="1800" dirty="0">
                <a:solidFill>
                  <a:schemeClr val="tx1"/>
                </a:solidFill>
              </a:rPr>
              <a:t>Rotational Assignments</a:t>
            </a:r>
          </a:p>
          <a:p>
            <a:pPr>
              <a:lnSpc>
                <a:spcPct val="80000"/>
              </a:lnSpc>
              <a:buClr>
                <a:srgbClr val="1B1B52"/>
              </a:buClr>
            </a:pPr>
            <a:r>
              <a:rPr lang="en-IE" altLang="en-US" sz="1800" dirty="0">
                <a:solidFill>
                  <a:schemeClr val="tx1"/>
                </a:solidFill>
              </a:rPr>
              <a:t>Shadowing another performer</a:t>
            </a:r>
          </a:p>
          <a:p>
            <a:pPr>
              <a:lnSpc>
                <a:spcPct val="80000"/>
              </a:lnSpc>
              <a:buClr>
                <a:srgbClr val="1B1B52"/>
              </a:buClr>
            </a:pPr>
            <a:r>
              <a:rPr lang="en-IE" altLang="en-US" sz="1800" dirty="0">
                <a:solidFill>
                  <a:schemeClr val="tx1"/>
                </a:solidFill>
              </a:rPr>
              <a:t>Further study</a:t>
            </a:r>
          </a:p>
          <a:p>
            <a:pPr>
              <a:lnSpc>
                <a:spcPct val="80000"/>
              </a:lnSpc>
              <a:buClr>
                <a:srgbClr val="1B1B52"/>
              </a:buClr>
            </a:pPr>
            <a:r>
              <a:rPr lang="en-IE" altLang="en-US" sz="1800" dirty="0">
                <a:solidFill>
                  <a:schemeClr val="tx1"/>
                </a:solidFill>
              </a:rPr>
              <a:t>Erasmus support for overseas visits.</a:t>
            </a:r>
            <a:endParaRPr lang="en-US" sz="1800" dirty="0">
              <a:solidFill>
                <a:schemeClr val="tx1"/>
              </a:solidFill>
            </a:endParaRPr>
          </a:p>
        </p:txBody>
      </p:sp>
      <p:pic>
        <p:nvPicPr>
          <p:cNvPr id="5" name="Picture 16" descr="Image result for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875"/>
            <a:ext cx="311430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25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Receiving Feedback</a:t>
            </a:r>
            <a:endParaRPr lang="en-US" dirty="0"/>
          </a:p>
        </p:txBody>
      </p:sp>
      <p:sp>
        <p:nvSpPr>
          <p:cNvPr id="3" name="Content Placeholder 2"/>
          <p:cNvSpPr>
            <a:spLocks noGrp="1"/>
          </p:cNvSpPr>
          <p:nvPr>
            <p:ph idx="1"/>
          </p:nvPr>
        </p:nvSpPr>
        <p:spPr/>
        <p:txBody>
          <a:bodyPr/>
          <a:lstStyle/>
          <a:p>
            <a:pPr>
              <a:lnSpc>
                <a:spcPct val="80000"/>
              </a:lnSpc>
              <a:buClr>
                <a:srgbClr val="1B1B52"/>
              </a:buClr>
              <a:defRPr/>
            </a:pPr>
            <a:r>
              <a:rPr lang="en-GB" sz="1800" dirty="0">
                <a:solidFill>
                  <a:schemeClr val="tx1"/>
                </a:solidFill>
              </a:rPr>
              <a:t>Be open:  to learning and change;</a:t>
            </a:r>
          </a:p>
          <a:p>
            <a:pPr>
              <a:lnSpc>
                <a:spcPct val="80000"/>
              </a:lnSpc>
              <a:buClr>
                <a:srgbClr val="1B1B52"/>
              </a:buClr>
              <a:defRPr/>
            </a:pPr>
            <a:endParaRPr lang="en-GB" sz="1800" dirty="0">
              <a:solidFill>
                <a:schemeClr val="tx1"/>
              </a:solidFill>
            </a:endParaRPr>
          </a:p>
          <a:p>
            <a:pPr algn="just">
              <a:lnSpc>
                <a:spcPct val="80000"/>
              </a:lnSpc>
              <a:buClr>
                <a:srgbClr val="1B1B52"/>
              </a:buClr>
              <a:defRPr/>
            </a:pPr>
            <a:r>
              <a:rPr lang="en-GB" sz="1800" dirty="0">
                <a:solidFill>
                  <a:schemeClr val="tx1"/>
                </a:solidFill>
              </a:rPr>
              <a:t>If</a:t>
            </a:r>
            <a:r>
              <a:rPr lang="en-IE" sz="1800" dirty="0">
                <a:solidFill>
                  <a:schemeClr val="tx1"/>
                </a:solidFill>
              </a:rPr>
              <a:t> </a:t>
            </a:r>
            <a:r>
              <a:rPr lang="en-GB" sz="1800" dirty="0">
                <a:solidFill>
                  <a:schemeClr val="tx1"/>
                </a:solidFill>
              </a:rPr>
              <a:t>unclear,</a:t>
            </a:r>
            <a:r>
              <a:rPr lang="en-IE" sz="1800" dirty="0">
                <a:solidFill>
                  <a:schemeClr val="tx1"/>
                </a:solidFill>
              </a:rPr>
              <a:t> </a:t>
            </a:r>
            <a:r>
              <a:rPr lang="en-GB" sz="1800" dirty="0">
                <a:solidFill>
                  <a:schemeClr val="tx1"/>
                </a:solidFill>
              </a:rPr>
              <a:t>ask for explanations &amp; examples;</a:t>
            </a:r>
          </a:p>
          <a:p>
            <a:pPr>
              <a:lnSpc>
                <a:spcPct val="80000"/>
              </a:lnSpc>
              <a:buClr>
                <a:srgbClr val="1B1B52"/>
              </a:buClr>
              <a:defRPr/>
            </a:pPr>
            <a:endParaRPr lang="en-GB" sz="1800" dirty="0">
              <a:solidFill>
                <a:schemeClr val="tx1"/>
              </a:solidFill>
            </a:endParaRPr>
          </a:p>
          <a:p>
            <a:pPr algn="just">
              <a:lnSpc>
                <a:spcPct val="80000"/>
              </a:lnSpc>
              <a:buClr>
                <a:srgbClr val="1B1B52"/>
              </a:buClr>
              <a:defRPr/>
            </a:pPr>
            <a:r>
              <a:rPr lang="en-GB" sz="1800" dirty="0">
                <a:solidFill>
                  <a:schemeClr val="tx1"/>
                </a:solidFill>
              </a:rPr>
              <a:t>Summarise briefly to check understanding;</a:t>
            </a:r>
          </a:p>
          <a:p>
            <a:pPr>
              <a:lnSpc>
                <a:spcPct val="80000"/>
              </a:lnSpc>
              <a:buClr>
                <a:srgbClr val="1B1B52"/>
              </a:buClr>
              <a:defRPr/>
            </a:pPr>
            <a:endParaRPr lang="en-GB" sz="1800" dirty="0">
              <a:solidFill>
                <a:schemeClr val="tx1"/>
              </a:solidFill>
            </a:endParaRPr>
          </a:p>
          <a:p>
            <a:pPr algn="just">
              <a:lnSpc>
                <a:spcPct val="80000"/>
              </a:lnSpc>
              <a:buClr>
                <a:srgbClr val="1B1B52"/>
              </a:buClr>
              <a:defRPr/>
            </a:pPr>
            <a:r>
              <a:rPr lang="en-GB" sz="1800" dirty="0">
                <a:solidFill>
                  <a:schemeClr val="tx1"/>
                </a:solidFill>
              </a:rPr>
              <a:t>Check validity with personal assessment;</a:t>
            </a:r>
          </a:p>
          <a:p>
            <a:pPr>
              <a:lnSpc>
                <a:spcPct val="80000"/>
              </a:lnSpc>
              <a:buClr>
                <a:srgbClr val="1B1B52"/>
              </a:buClr>
              <a:defRPr/>
            </a:pPr>
            <a:endParaRPr lang="en-GB" sz="1800" dirty="0">
              <a:solidFill>
                <a:schemeClr val="tx1"/>
              </a:solidFill>
            </a:endParaRPr>
          </a:p>
          <a:p>
            <a:pPr algn="just">
              <a:lnSpc>
                <a:spcPct val="80000"/>
              </a:lnSpc>
              <a:buClr>
                <a:srgbClr val="1B1B52"/>
              </a:buClr>
              <a:defRPr/>
            </a:pPr>
            <a:r>
              <a:rPr lang="en-GB" sz="1800" dirty="0">
                <a:solidFill>
                  <a:schemeClr val="tx1"/>
                </a:solidFill>
              </a:rPr>
              <a:t>Check with other sources if needed;</a:t>
            </a:r>
          </a:p>
          <a:p>
            <a:pPr algn="just">
              <a:lnSpc>
                <a:spcPct val="80000"/>
              </a:lnSpc>
              <a:buClr>
                <a:srgbClr val="1B1B52"/>
              </a:buClr>
              <a:defRPr/>
            </a:pPr>
            <a:endParaRPr lang="en-GB" sz="1800" dirty="0">
              <a:solidFill>
                <a:schemeClr val="tx1"/>
              </a:solidFill>
            </a:endParaRPr>
          </a:p>
          <a:p>
            <a:pPr algn="just">
              <a:lnSpc>
                <a:spcPct val="80000"/>
              </a:lnSpc>
              <a:buClr>
                <a:srgbClr val="1B1B52"/>
              </a:buClr>
              <a:defRPr/>
            </a:pPr>
            <a:r>
              <a:rPr lang="en-GB" sz="1800" dirty="0">
                <a:solidFill>
                  <a:schemeClr val="tx1"/>
                </a:solidFill>
              </a:rPr>
              <a:t>Be assertive, not defensive or aggressive.</a:t>
            </a:r>
            <a:endParaRPr lang="en-US" sz="1800" dirty="0">
              <a:solidFill>
                <a:schemeClr val="tx1"/>
              </a:solidFill>
            </a:endParaRPr>
          </a:p>
        </p:txBody>
      </p:sp>
      <p:pic>
        <p:nvPicPr>
          <p:cNvPr id="5" name="Picture 2" descr="Image result for image for receiving feed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35756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68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After the Meeting</a:t>
            </a:r>
            <a:endParaRPr lang="en-US" dirty="0"/>
          </a:p>
        </p:txBody>
      </p:sp>
      <p:sp>
        <p:nvSpPr>
          <p:cNvPr id="3" name="Content Placeholder 2"/>
          <p:cNvSpPr>
            <a:spLocks noGrp="1"/>
          </p:cNvSpPr>
          <p:nvPr>
            <p:ph idx="1"/>
          </p:nvPr>
        </p:nvSpPr>
        <p:spPr/>
        <p:txBody>
          <a:bodyPr/>
          <a:lstStyle/>
          <a:p>
            <a:pPr>
              <a:lnSpc>
                <a:spcPct val="80000"/>
              </a:lnSpc>
              <a:buClr>
                <a:srgbClr val="1B1B52"/>
              </a:buClr>
            </a:pPr>
            <a:r>
              <a:rPr lang="en-IE" altLang="en-US" sz="2000" dirty="0" smtClean="0">
                <a:solidFill>
                  <a:schemeClr val="tx1"/>
                </a:solidFill>
                <a:latin typeface="+mn-lt"/>
              </a:rPr>
              <a:t>Book </a:t>
            </a:r>
            <a:r>
              <a:rPr lang="en-IE" altLang="en-US" sz="2000" dirty="0">
                <a:solidFill>
                  <a:schemeClr val="tx1"/>
                </a:solidFill>
                <a:latin typeface="+mn-lt"/>
              </a:rPr>
              <a:t>development plans items into your diary and book agreed formal training programmes.</a:t>
            </a:r>
          </a:p>
          <a:p>
            <a:pPr>
              <a:lnSpc>
                <a:spcPct val="80000"/>
              </a:lnSpc>
              <a:buClr>
                <a:srgbClr val="1B1B52"/>
              </a:buClr>
            </a:pPr>
            <a:endParaRPr lang="en-IE" altLang="en-US" sz="2000" dirty="0">
              <a:solidFill>
                <a:schemeClr val="tx1"/>
              </a:solidFill>
              <a:latin typeface="+mn-lt"/>
            </a:endParaRPr>
          </a:p>
          <a:p>
            <a:pPr>
              <a:lnSpc>
                <a:spcPct val="80000"/>
              </a:lnSpc>
              <a:buClr>
                <a:srgbClr val="1B1B52"/>
              </a:buClr>
            </a:pPr>
            <a:r>
              <a:rPr lang="en-IE" altLang="en-US" sz="2000" dirty="0">
                <a:solidFill>
                  <a:schemeClr val="tx1"/>
                </a:solidFill>
                <a:latin typeface="+mn-lt"/>
              </a:rPr>
              <a:t>Review your objectives and develop plans as to how you will go about attaining these </a:t>
            </a:r>
            <a:r>
              <a:rPr lang="en-IE" altLang="en-US" sz="2000" dirty="0" smtClean="0">
                <a:solidFill>
                  <a:schemeClr val="tx1"/>
                </a:solidFill>
                <a:latin typeface="+mn-lt"/>
              </a:rPr>
              <a:t>objectives.</a:t>
            </a:r>
            <a:endParaRPr lang="en-IE" altLang="en-US" sz="2000" dirty="0">
              <a:solidFill>
                <a:schemeClr val="tx1"/>
              </a:solidFill>
              <a:latin typeface="+mn-lt"/>
            </a:endParaRPr>
          </a:p>
          <a:p>
            <a:pPr>
              <a:lnSpc>
                <a:spcPct val="80000"/>
              </a:lnSpc>
              <a:buClr>
                <a:srgbClr val="1B1B52"/>
              </a:buClr>
            </a:pPr>
            <a:endParaRPr lang="en-IE" altLang="en-US" sz="2000" dirty="0">
              <a:solidFill>
                <a:schemeClr val="tx1"/>
              </a:solidFill>
              <a:latin typeface="+mn-lt"/>
            </a:endParaRPr>
          </a:p>
          <a:p>
            <a:pPr>
              <a:lnSpc>
                <a:spcPct val="80000"/>
              </a:lnSpc>
              <a:buClr>
                <a:srgbClr val="1B1B52"/>
              </a:buClr>
            </a:pPr>
            <a:r>
              <a:rPr lang="en-IE" altLang="en-US" sz="2000" dirty="0">
                <a:solidFill>
                  <a:schemeClr val="tx1"/>
                </a:solidFill>
                <a:latin typeface="+mn-lt"/>
              </a:rPr>
              <a:t>Follow through on any commitment given during the planning meeting.</a:t>
            </a:r>
          </a:p>
          <a:p>
            <a:pPr>
              <a:lnSpc>
                <a:spcPct val="80000"/>
              </a:lnSpc>
              <a:buClr>
                <a:srgbClr val="1B1B52"/>
              </a:buClr>
            </a:pPr>
            <a:endParaRPr lang="en-IE" altLang="en-US" sz="2000" dirty="0">
              <a:solidFill>
                <a:schemeClr val="tx1"/>
              </a:solidFill>
              <a:latin typeface="+mn-lt"/>
            </a:endParaRPr>
          </a:p>
          <a:p>
            <a:pPr>
              <a:lnSpc>
                <a:spcPct val="80000"/>
              </a:lnSpc>
              <a:buClr>
                <a:srgbClr val="1B1B52"/>
              </a:buClr>
            </a:pPr>
            <a:r>
              <a:rPr lang="en-IE" altLang="en-US" sz="2000" dirty="0">
                <a:solidFill>
                  <a:schemeClr val="tx1"/>
                </a:solidFill>
                <a:latin typeface="+mn-lt"/>
              </a:rPr>
              <a:t>Documentation is held between you and your manager.  Development objectives are returned to HR.</a:t>
            </a:r>
            <a:endParaRPr lang="en-GB" altLang="en-US" sz="20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110799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Remember….</a:t>
            </a:r>
            <a:endParaRPr lang="en-US" dirty="0"/>
          </a:p>
        </p:txBody>
      </p:sp>
      <p:sp>
        <p:nvSpPr>
          <p:cNvPr id="3" name="Content Placeholder 2"/>
          <p:cNvSpPr>
            <a:spLocks noGrp="1"/>
          </p:cNvSpPr>
          <p:nvPr>
            <p:ph idx="1"/>
          </p:nvPr>
        </p:nvSpPr>
        <p:spPr/>
        <p:txBody>
          <a:bodyPr/>
          <a:lstStyle/>
          <a:p>
            <a:pPr marL="285750" indent="-285750">
              <a:defRPr/>
            </a:pPr>
            <a:r>
              <a:rPr lang="en-IE" sz="1800" dirty="0">
                <a:solidFill>
                  <a:schemeClr val="tx1"/>
                </a:solidFill>
              </a:rPr>
              <a:t>You are entitled to this time for a 1-1 meeting with your manager</a:t>
            </a:r>
          </a:p>
          <a:p>
            <a:pPr marL="285750" indent="-285750">
              <a:defRPr/>
            </a:pPr>
            <a:endParaRPr lang="en-IE" sz="1800" dirty="0">
              <a:solidFill>
                <a:schemeClr val="tx1"/>
              </a:solidFill>
            </a:endParaRPr>
          </a:p>
          <a:p>
            <a:pPr marL="285750" indent="-285750">
              <a:defRPr/>
            </a:pPr>
            <a:r>
              <a:rPr lang="en-IE" sz="1800" dirty="0">
                <a:solidFill>
                  <a:schemeClr val="tx1"/>
                </a:solidFill>
              </a:rPr>
              <a:t>You are entitled to expect open and honest feedback</a:t>
            </a:r>
          </a:p>
          <a:p>
            <a:pPr marL="285750" indent="-285750">
              <a:defRPr/>
            </a:pPr>
            <a:endParaRPr lang="en-IE" sz="1800" dirty="0">
              <a:solidFill>
                <a:schemeClr val="tx1"/>
              </a:solidFill>
            </a:endParaRPr>
          </a:p>
          <a:p>
            <a:pPr marL="285750" indent="-285750">
              <a:defRPr/>
            </a:pPr>
            <a:r>
              <a:rPr lang="en-IE" sz="1800" dirty="0">
                <a:solidFill>
                  <a:schemeClr val="tx1"/>
                </a:solidFill>
              </a:rPr>
              <a:t>Your meeting should be conducted in a professional and appropriate manner</a:t>
            </a:r>
          </a:p>
          <a:p>
            <a:pPr marL="285750" indent="-285750">
              <a:defRPr/>
            </a:pPr>
            <a:endParaRPr lang="en-IE" sz="1800" dirty="0">
              <a:solidFill>
                <a:schemeClr val="tx1"/>
              </a:solidFill>
            </a:endParaRPr>
          </a:p>
          <a:p>
            <a:pPr marL="285750" indent="-285750">
              <a:defRPr/>
            </a:pPr>
            <a:r>
              <a:rPr lang="en-IE" sz="1800" dirty="0">
                <a:solidFill>
                  <a:schemeClr val="tx1"/>
                </a:solidFill>
              </a:rPr>
              <a:t>Issues – refer to Dean/HOD or HR.</a:t>
            </a:r>
          </a:p>
          <a:p>
            <a:pPr marL="285750" indent="-285750">
              <a:defRPr/>
            </a:pPr>
            <a:endParaRPr lang="en-IE" sz="1800" dirty="0">
              <a:solidFill>
                <a:schemeClr val="tx1"/>
              </a:solidFill>
            </a:endParaRPr>
          </a:p>
          <a:p>
            <a:pPr marL="285750" indent="-285750">
              <a:defRPr/>
            </a:pPr>
            <a:r>
              <a:rPr lang="en-IE" sz="1800" dirty="0">
                <a:solidFill>
                  <a:schemeClr val="tx1"/>
                </a:solidFill>
              </a:rPr>
              <a:t>Information </a:t>
            </a:r>
            <a:r>
              <a:rPr lang="en-GB" sz="1800" dirty="0">
                <a:solidFill>
                  <a:schemeClr val="tx1"/>
                </a:solidFill>
              </a:rPr>
              <a:t>http: </a:t>
            </a:r>
            <a:r>
              <a:rPr lang="en-GB" sz="1800" dirty="0">
                <a:solidFill>
                  <a:schemeClr val="tx1"/>
                </a:solidFill>
                <a:hlinkClick r:id="rId2"/>
              </a:rPr>
              <a:t>www.ul.ie/hr</a:t>
            </a:r>
            <a:r>
              <a:rPr lang="en-GB" sz="1800" dirty="0">
                <a:solidFill>
                  <a:schemeClr val="tx1"/>
                </a:solidFill>
              </a:rPr>
              <a:t> - Learning and Development</a:t>
            </a:r>
          </a:p>
          <a:p>
            <a:pPr marL="285750" indent="-285750">
              <a:defRPr/>
            </a:pPr>
            <a:endParaRPr lang="en-GB" sz="1800" dirty="0">
              <a:solidFill>
                <a:schemeClr val="tx1"/>
              </a:solidFill>
            </a:endParaRPr>
          </a:p>
          <a:p>
            <a:pPr marL="285750" indent="-285750">
              <a:defRPr/>
            </a:pPr>
            <a:endParaRPr lang="en-GB" sz="1800" dirty="0">
              <a:solidFill>
                <a:schemeClr val="tx1"/>
              </a:solidFill>
            </a:endParaRPr>
          </a:p>
          <a:p>
            <a:pPr algn="ctr">
              <a:defRPr/>
            </a:pPr>
            <a:r>
              <a:rPr lang="en-GB" sz="1800" dirty="0">
                <a:solidFill>
                  <a:schemeClr val="tx1"/>
                </a:solidFill>
              </a:rPr>
              <a:t>ANY QUESTIONS?</a:t>
            </a:r>
          </a:p>
          <a:p>
            <a:pPr marL="0" indent="0">
              <a:buNone/>
            </a:pPr>
            <a:endParaRPr lang="en-US" dirty="0"/>
          </a:p>
        </p:txBody>
      </p:sp>
    </p:spTree>
    <p:extLst>
      <p:ext uri="{BB962C8B-B14F-4D97-AF65-F5344CB8AC3E}">
        <p14:creationId xmlns:p14="http://schemas.microsoft.com/office/powerpoint/2010/main" val="98856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4702629" y="1818277"/>
          <a:ext cx="38481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250371" y="1818277"/>
          <a:ext cx="359990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832066" y="1131570"/>
            <a:ext cx="5398226" cy="369332"/>
          </a:xfrm>
          <a:prstGeom prst="rect">
            <a:avLst/>
          </a:prstGeom>
          <a:noFill/>
        </p:spPr>
        <p:txBody>
          <a:bodyPr wrap="square" rtlCol="0">
            <a:spAutoFit/>
          </a:bodyPr>
          <a:lstStyle/>
          <a:p>
            <a:r>
              <a:rPr lang="en-IE" dirty="0" smtClean="0"/>
              <a:t>The PDR Review Cycle</a:t>
            </a:r>
            <a:endParaRPr lang="en-IE" dirty="0"/>
          </a:p>
        </p:txBody>
      </p:sp>
      <p:sp>
        <p:nvSpPr>
          <p:cNvPr id="5" name="Rectangle 2"/>
          <p:cNvSpPr txBox="1">
            <a:spLocks noChangeArrowheads="1"/>
          </p:cNvSpPr>
          <p:nvPr/>
        </p:nvSpPr>
        <p:spPr>
          <a:xfrm>
            <a:off x="485953" y="826329"/>
            <a:ext cx="7886700" cy="704101"/>
          </a:xfrm>
          <a:prstGeom prst="rect">
            <a:avLst/>
          </a:prstGeom>
        </p:spPr>
        <p:txBody>
          <a:bodyPr/>
          <a:lstStyle>
            <a:lvl1pPr algn="ctr" defTabSz="449263" rtl="0" eaLnBrk="0" fontAlgn="base" latinLnBrk="0" hangingPunct="0">
              <a:lnSpc>
                <a:spcPct val="90000"/>
              </a:lnSpc>
              <a:spcBef>
                <a:spcPct val="0"/>
              </a:spcBef>
              <a:spcAft>
                <a:spcPct val="0"/>
              </a:spcAft>
              <a:buClr>
                <a:srgbClr val="000000"/>
              </a:buClr>
              <a:buSzPct val="100000"/>
              <a:buFont typeface="Calibri" pitchFamily="34" charset="0"/>
              <a:buNone/>
              <a:defRPr sz="4400" b="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60"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60"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60"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Calibri" pitchFamily="34" charset="0"/>
              <a:defRPr sz="4400">
                <a:solidFill>
                  <a:srgbClr val="000000"/>
                </a:solidFill>
                <a:latin typeface="Calibri" pitchFamily="60" charset="0"/>
                <a:ea typeface="MS Gothic" charset="0"/>
                <a:cs typeface="MS Gothic" charset="0"/>
              </a:defRPr>
            </a:lvl5pPr>
            <a:lvl6pPr marL="457200" algn="ctr" defTabSz="449263" rtl="0" fontAlgn="base">
              <a:spcBef>
                <a:spcPct val="0"/>
              </a:spcBef>
              <a:spcAft>
                <a:spcPct val="0"/>
              </a:spcAft>
              <a:buClr>
                <a:srgbClr val="000000"/>
              </a:buClr>
              <a:buSzPct val="100000"/>
              <a:buFont typeface="Calibri" pitchFamily="60" charset="0"/>
              <a:defRPr sz="4400">
                <a:solidFill>
                  <a:srgbClr val="000000"/>
                </a:solidFill>
                <a:latin typeface="Calibri" pitchFamily="60" charset="0"/>
                <a:ea typeface="MS Gothic" charset="0"/>
                <a:cs typeface="MS Gothic" charset="0"/>
              </a:defRPr>
            </a:lvl6pPr>
            <a:lvl7pPr marL="914400" algn="ctr" defTabSz="449263" rtl="0" fontAlgn="base">
              <a:spcBef>
                <a:spcPct val="0"/>
              </a:spcBef>
              <a:spcAft>
                <a:spcPct val="0"/>
              </a:spcAft>
              <a:buClr>
                <a:srgbClr val="000000"/>
              </a:buClr>
              <a:buSzPct val="100000"/>
              <a:buFont typeface="Calibri" pitchFamily="60" charset="0"/>
              <a:defRPr sz="4400">
                <a:solidFill>
                  <a:srgbClr val="000000"/>
                </a:solidFill>
                <a:latin typeface="Calibri" pitchFamily="60" charset="0"/>
                <a:ea typeface="MS Gothic" charset="0"/>
                <a:cs typeface="MS Gothic" charset="0"/>
              </a:defRPr>
            </a:lvl7pPr>
            <a:lvl8pPr marL="1371600" algn="ctr" defTabSz="449263" rtl="0" fontAlgn="base">
              <a:spcBef>
                <a:spcPct val="0"/>
              </a:spcBef>
              <a:spcAft>
                <a:spcPct val="0"/>
              </a:spcAft>
              <a:buClr>
                <a:srgbClr val="000000"/>
              </a:buClr>
              <a:buSzPct val="100000"/>
              <a:buFont typeface="Calibri" pitchFamily="60" charset="0"/>
              <a:defRPr sz="4400">
                <a:solidFill>
                  <a:srgbClr val="000000"/>
                </a:solidFill>
                <a:latin typeface="Calibri" pitchFamily="60" charset="0"/>
                <a:ea typeface="MS Gothic" charset="0"/>
                <a:cs typeface="MS Gothic" charset="0"/>
              </a:defRPr>
            </a:lvl8pPr>
            <a:lvl9pPr marL="1828800" algn="ctr" defTabSz="449263" rtl="0" fontAlgn="base">
              <a:spcBef>
                <a:spcPct val="0"/>
              </a:spcBef>
              <a:spcAft>
                <a:spcPct val="0"/>
              </a:spcAft>
              <a:buClr>
                <a:srgbClr val="000000"/>
              </a:buClr>
              <a:buSzPct val="100000"/>
              <a:buFont typeface="Calibri" pitchFamily="60" charset="0"/>
              <a:defRPr sz="4400">
                <a:solidFill>
                  <a:srgbClr val="000000"/>
                </a:solidFill>
                <a:latin typeface="Calibri" pitchFamily="60" charset="0"/>
                <a:ea typeface="MS Gothic" charset="0"/>
                <a:cs typeface="MS Gothic" charset="0"/>
              </a:defRPr>
            </a:lvl9pPr>
          </a:lstStyle>
          <a:p>
            <a:pPr>
              <a:defRPr/>
            </a:pPr>
            <a:r>
              <a:rPr lang="en-IE" sz="2800" b="1" kern="0" smtClean="0">
                <a:solidFill>
                  <a:schemeClr val="tx1"/>
                </a:solidFill>
              </a:rPr>
              <a:t>The PDRs Review Cycle</a:t>
            </a:r>
            <a:endParaRPr lang="en-GB" sz="2800" b="1" kern="0" dirty="0">
              <a:solidFill>
                <a:schemeClr val="tx1"/>
              </a:solidFill>
            </a:endParaRPr>
          </a:p>
        </p:txBody>
      </p:sp>
    </p:spTree>
    <p:extLst>
      <p:ext uri="{BB962C8B-B14F-4D97-AF65-F5344CB8AC3E}">
        <p14:creationId xmlns:p14="http://schemas.microsoft.com/office/powerpoint/2010/main" val="331089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Strategic Plan – UL@50</a:t>
            </a:r>
            <a:endParaRPr lang="en-US" dirty="0"/>
          </a:p>
        </p:txBody>
      </p:sp>
      <p:pic>
        <p:nvPicPr>
          <p:cNvPr id="5" name="Picture 4"/>
          <p:cNvPicPr>
            <a:picLocks noChangeAspect="1"/>
          </p:cNvPicPr>
          <p:nvPr/>
        </p:nvPicPr>
        <p:blipFill>
          <a:blip r:embed="rId2"/>
          <a:stretch>
            <a:fillRect/>
          </a:stretch>
        </p:blipFill>
        <p:spPr>
          <a:xfrm>
            <a:off x="1390650" y="1412776"/>
            <a:ext cx="6362700" cy="4745136"/>
          </a:xfrm>
          <a:prstGeom prst="rect">
            <a:avLst/>
          </a:prstGeom>
        </p:spPr>
      </p:pic>
    </p:spTree>
    <p:extLst>
      <p:ext uri="{BB962C8B-B14F-4D97-AF65-F5344CB8AC3E}">
        <p14:creationId xmlns:p14="http://schemas.microsoft.com/office/powerpoint/2010/main" val="158548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5953" y="404664"/>
            <a:ext cx="7758455" cy="5688632"/>
          </a:xfrm>
          <a:prstGeom prst="rect">
            <a:avLst/>
          </a:prstGeom>
        </p:spPr>
      </p:pic>
    </p:spTree>
    <p:extLst>
      <p:ext uri="{BB962C8B-B14F-4D97-AF65-F5344CB8AC3E}">
        <p14:creationId xmlns:p14="http://schemas.microsoft.com/office/powerpoint/2010/main" val="269895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tx1"/>
                </a:solidFill>
              </a:rPr>
              <a:t>Three Stages</a:t>
            </a:r>
            <a:endParaRPr lang="en-US" dirty="0">
              <a:solidFill>
                <a:schemeClr val="tx1"/>
              </a:solidFill>
            </a:endParaRPr>
          </a:p>
        </p:txBody>
      </p:sp>
      <p:sp>
        <p:nvSpPr>
          <p:cNvPr id="5" name="Content Placeholder 4"/>
          <p:cNvSpPr txBox="1">
            <a:spLocks noGrp="1"/>
          </p:cNvSpPr>
          <p:nvPr>
            <p:ph idx="1"/>
          </p:nvPr>
        </p:nvSpPr>
        <p:spPr>
          <a:xfrm>
            <a:off x="485953" y="1628354"/>
            <a:ext cx="7886700" cy="2876428"/>
          </a:xfrm>
          <a:prstGeom prst="rect">
            <a:avLst/>
          </a:prstGeom>
          <a:noFill/>
        </p:spPr>
        <p:txBody>
          <a:bodyPr>
            <a:spAutoFit/>
          </a:bodyPr>
          <a:lstStyle/>
          <a:p>
            <a:pPr marL="342900" indent="-342900">
              <a:buFont typeface="Calibri" panose="020F0502020204030204" pitchFamily="34" charset="0"/>
              <a:buAutoNum type="arabicPeriod"/>
              <a:defRPr/>
            </a:pPr>
            <a:r>
              <a:rPr lang="en-IE" sz="1800" dirty="0">
                <a:solidFill>
                  <a:schemeClr val="tx1"/>
                </a:solidFill>
              </a:rPr>
              <a:t>Prior to the review.  Preparation and documentation.</a:t>
            </a:r>
          </a:p>
          <a:p>
            <a:pPr marL="342900" indent="-342900">
              <a:buFont typeface="Calibri" panose="020F0502020204030204" pitchFamily="34" charset="0"/>
              <a:buAutoNum type="arabicPeriod"/>
              <a:defRPr/>
            </a:pPr>
            <a:endParaRPr lang="en-IE" sz="1800" dirty="0">
              <a:solidFill>
                <a:schemeClr val="tx1"/>
              </a:solidFill>
            </a:endParaRPr>
          </a:p>
          <a:p>
            <a:pPr marL="342900" indent="-342900">
              <a:buFont typeface="Calibri" panose="020F0502020204030204" pitchFamily="34" charset="0"/>
              <a:buAutoNum type="arabicPeriod"/>
              <a:defRPr/>
            </a:pPr>
            <a:r>
              <a:rPr lang="en-IE" sz="1800" dirty="0">
                <a:solidFill>
                  <a:schemeClr val="tx1"/>
                </a:solidFill>
              </a:rPr>
              <a:t>The review meeting.</a:t>
            </a:r>
          </a:p>
          <a:p>
            <a:pPr marL="342900" indent="-342900">
              <a:buFont typeface="Calibri" panose="020F0502020204030204" pitchFamily="34" charset="0"/>
              <a:buAutoNum type="arabicPeriod"/>
              <a:defRPr/>
            </a:pPr>
            <a:endParaRPr lang="en-IE" sz="1800" dirty="0">
              <a:solidFill>
                <a:schemeClr val="tx1"/>
              </a:solidFill>
            </a:endParaRPr>
          </a:p>
          <a:p>
            <a:pPr marL="342900" indent="-342900">
              <a:buFont typeface="Calibri" panose="020F0502020204030204" pitchFamily="34" charset="0"/>
              <a:buAutoNum type="arabicPeriod"/>
              <a:defRPr/>
            </a:pPr>
            <a:r>
              <a:rPr lang="en-IE" sz="1800" dirty="0">
                <a:solidFill>
                  <a:schemeClr val="tx1"/>
                </a:solidFill>
              </a:rPr>
              <a:t>Post review follow through and implementation.</a:t>
            </a:r>
          </a:p>
          <a:p>
            <a:pPr marL="342900" indent="-342900">
              <a:buFont typeface="Calibri" panose="020F0502020204030204" pitchFamily="34" charset="0"/>
              <a:buAutoNum type="arabicPeriod"/>
              <a:defRPr/>
            </a:pPr>
            <a:endParaRPr lang="en-IE" dirty="0">
              <a:solidFill>
                <a:schemeClr val="tx1"/>
              </a:solidFill>
            </a:endParaRPr>
          </a:p>
          <a:p>
            <a:pPr marL="0" indent="0">
              <a:buNone/>
              <a:defRPr/>
            </a:pPr>
            <a:endParaRPr lang="en-IE" dirty="0">
              <a:solidFill>
                <a:schemeClr val="tx1"/>
              </a:solidFill>
            </a:endParaRPr>
          </a:p>
          <a:p>
            <a:pPr algn="ctr">
              <a:defRPr/>
            </a:pPr>
            <a:r>
              <a:rPr lang="en-IE" b="1" dirty="0">
                <a:solidFill>
                  <a:schemeClr val="tx1"/>
                </a:solidFill>
              </a:rPr>
              <a:t>Looking back and looking forward.</a:t>
            </a:r>
          </a:p>
          <a:p>
            <a:pPr algn="ctr">
              <a:defRPr/>
            </a:pPr>
            <a:r>
              <a:rPr lang="en-IE" b="1" dirty="0">
                <a:solidFill>
                  <a:schemeClr val="tx1"/>
                </a:solidFill>
              </a:rPr>
              <a:t>The first meeting is a planning meeting.</a:t>
            </a:r>
          </a:p>
        </p:txBody>
      </p:sp>
    </p:spTree>
    <p:extLst>
      <p:ext uri="{BB962C8B-B14F-4D97-AF65-F5344CB8AC3E}">
        <p14:creationId xmlns:p14="http://schemas.microsoft.com/office/powerpoint/2010/main" val="201335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tx1"/>
                </a:solidFill>
              </a:rPr>
              <a:t>Objectives of the Review Stage</a:t>
            </a:r>
            <a:endParaRPr lang="en-US" dirty="0">
              <a:solidFill>
                <a:schemeClr val="tx1"/>
              </a:solidFill>
            </a:endParaRPr>
          </a:p>
        </p:txBody>
      </p:sp>
      <p:sp>
        <p:nvSpPr>
          <p:cNvPr id="5" name="Content Placeholder 4"/>
          <p:cNvSpPr txBox="1">
            <a:spLocks noGrp="1"/>
          </p:cNvSpPr>
          <p:nvPr>
            <p:ph idx="1"/>
          </p:nvPr>
        </p:nvSpPr>
        <p:spPr>
          <a:xfrm>
            <a:off x="485953" y="1628354"/>
            <a:ext cx="7886700" cy="4851264"/>
          </a:xfrm>
          <a:prstGeom prst="rect">
            <a:avLst/>
          </a:prstGeom>
          <a:noFill/>
        </p:spPr>
        <p:txBody>
          <a:bodyPr>
            <a:spAutoFit/>
          </a:bodyPr>
          <a:lstStyle/>
          <a:p>
            <a:pPr>
              <a:buFont typeface="Wingdings" panose="05000000000000000000" pitchFamily="2" charset="2"/>
              <a:buChar char="§"/>
              <a:defRPr/>
            </a:pPr>
            <a:r>
              <a:rPr lang="en-US" sz="2400" dirty="0">
                <a:solidFill>
                  <a:schemeClr val="tx1"/>
                </a:solidFill>
                <a:latin typeface="+mn-lt"/>
                <a:cs typeface="Times New Roman" pitchFamily="18" charset="0"/>
              </a:rPr>
              <a:t>Formally review performance of previous 12 months on targets and competencies.</a:t>
            </a:r>
          </a:p>
          <a:p>
            <a:pPr>
              <a:buFont typeface="Wingdings" panose="05000000000000000000" pitchFamily="2" charset="2"/>
              <a:buChar char="§"/>
              <a:defRPr/>
            </a:pPr>
            <a:endParaRPr lang="en-US" sz="2400" dirty="0">
              <a:solidFill>
                <a:schemeClr val="tx1"/>
              </a:solidFill>
              <a:latin typeface="+mn-lt"/>
              <a:cs typeface="Times New Roman" pitchFamily="18" charset="0"/>
            </a:endParaRPr>
          </a:p>
          <a:p>
            <a:pPr>
              <a:buFont typeface="Wingdings" panose="05000000000000000000" pitchFamily="2" charset="2"/>
              <a:buChar char="§"/>
              <a:defRPr/>
            </a:pPr>
            <a:r>
              <a:rPr lang="en-IE" sz="2400" dirty="0">
                <a:solidFill>
                  <a:schemeClr val="tx1"/>
                </a:solidFill>
                <a:latin typeface="+mn-lt"/>
                <a:cs typeface="Times New Roman" pitchFamily="18" charset="0"/>
              </a:rPr>
              <a:t>Discussion </a:t>
            </a:r>
            <a:r>
              <a:rPr lang="en-GB" sz="2400" dirty="0">
                <a:solidFill>
                  <a:schemeClr val="tx1"/>
                </a:solidFill>
                <a:latin typeface="+mn-lt"/>
                <a:cs typeface="Times New Roman" pitchFamily="18" charset="0"/>
              </a:rPr>
              <a:t>based on achievement of </a:t>
            </a:r>
            <a:r>
              <a:rPr lang="en-IE" sz="2400" dirty="0">
                <a:solidFill>
                  <a:schemeClr val="tx1"/>
                </a:solidFill>
                <a:latin typeface="+mn-lt"/>
                <a:cs typeface="Times New Roman" pitchFamily="18" charset="0"/>
              </a:rPr>
              <a:t>Target</a:t>
            </a:r>
            <a:r>
              <a:rPr lang="en-GB" sz="2400" dirty="0">
                <a:solidFill>
                  <a:schemeClr val="tx1"/>
                </a:solidFill>
                <a:latin typeface="+mn-lt"/>
                <a:cs typeface="Times New Roman" pitchFamily="18" charset="0"/>
              </a:rPr>
              <a:t>s and display of competencies </a:t>
            </a:r>
            <a:endParaRPr lang="en-IE" sz="2400" dirty="0">
              <a:solidFill>
                <a:schemeClr val="tx1"/>
              </a:solidFill>
              <a:latin typeface="+mn-lt"/>
              <a:cs typeface="Times New Roman" pitchFamily="18" charset="0"/>
            </a:endParaRPr>
          </a:p>
          <a:p>
            <a:pPr>
              <a:buFont typeface="Wingdings" panose="05000000000000000000" pitchFamily="2" charset="2"/>
              <a:buChar char="§"/>
              <a:defRPr/>
            </a:pPr>
            <a:endParaRPr lang="en-GB" sz="2400" dirty="0">
              <a:solidFill>
                <a:schemeClr val="tx1"/>
              </a:solidFill>
              <a:latin typeface="+mn-lt"/>
              <a:cs typeface="Times New Roman" pitchFamily="18" charset="0"/>
            </a:endParaRPr>
          </a:p>
          <a:p>
            <a:pPr>
              <a:buFont typeface="Wingdings" panose="05000000000000000000" pitchFamily="2" charset="2"/>
              <a:buChar char="§"/>
              <a:defRPr/>
            </a:pPr>
            <a:r>
              <a:rPr lang="en-GB" sz="2400" dirty="0">
                <a:solidFill>
                  <a:schemeClr val="tx1"/>
                </a:solidFill>
                <a:latin typeface="+mn-lt"/>
                <a:cs typeface="Times New Roman" pitchFamily="18" charset="0"/>
              </a:rPr>
              <a:t>Agree </a:t>
            </a:r>
            <a:r>
              <a:rPr lang="en-IE" sz="2400" dirty="0">
                <a:solidFill>
                  <a:schemeClr val="tx1"/>
                </a:solidFill>
                <a:latin typeface="+mn-lt"/>
                <a:cs typeface="Times New Roman" pitchFamily="18" charset="0"/>
              </a:rPr>
              <a:t>targets</a:t>
            </a:r>
            <a:r>
              <a:rPr lang="en-GB" sz="2400" dirty="0">
                <a:solidFill>
                  <a:schemeClr val="tx1"/>
                </a:solidFill>
                <a:latin typeface="+mn-lt"/>
                <a:cs typeface="Times New Roman" pitchFamily="18" charset="0"/>
              </a:rPr>
              <a:t> for following 12 months.</a:t>
            </a:r>
          </a:p>
          <a:p>
            <a:pPr>
              <a:buFont typeface="Wingdings" panose="05000000000000000000" pitchFamily="2" charset="2"/>
              <a:buChar char="§"/>
              <a:defRPr/>
            </a:pPr>
            <a:endParaRPr lang="en-GB" sz="2400" dirty="0">
              <a:solidFill>
                <a:schemeClr val="tx1"/>
              </a:solidFill>
              <a:latin typeface="+mn-lt"/>
              <a:cs typeface="Times New Roman" pitchFamily="18" charset="0"/>
            </a:endParaRPr>
          </a:p>
          <a:p>
            <a:pPr>
              <a:buFont typeface="Wingdings" panose="05000000000000000000" pitchFamily="2" charset="2"/>
              <a:buChar char="§"/>
              <a:defRPr/>
            </a:pPr>
            <a:r>
              <a:rPr lang="en-GB" sz="2400" dirty="0">
                <a:solidFill>
                  <a:schemeClr val="tx1"/>
                </a:solidFill>
                <a:latin typeface="+mn-lt"/>
                <a:cs typeface="Times New Roman" pitchFamily="18" charset="0"/>
              </a:rPr>
              <a:t>Agree changes to competencies (if necessary).</a:t>
            </a:r>
          </a:p>
          <a:p>
            <a:pPr>
              <a:buFont typeface="Wingdings" panose="05000000000000000000" pitchFamily="2" charset="2"/>
              <a:buChar char="§"/>
              <a:defRPr/>
            </a:pPr>
            <a:endParaRPr lang="en-GB" sz="2400" dirty="0">
              <a:solidFill>
                <a:schemeClr val="tx1"/>
              </a:solidFill>
              <a:latin typeface="+mn-lt"/>
              <a:cs typeface="Times New Roman" pitchFamily="18" charset="0"/>
            </a:endParaRPr>
          </a:p>
          <a:p>
            <a:pPr>
              <a:buFont typeface="Wingdings" panose="05000000000000000000" pitchFamily="2" charset="2"/>
              <a:buChar char="§"/>
              <a:defRPr/>
            </a:pPr>
            <a:r>
              <a:rPr lang="en-GB" sz="2400" dirty="0">
                <a:solidFill>
                  <a:schemeClr val="tx1"/>
                </a:solidFill>
                <a:latin typeface="+mn-lt"/>
                <a:cs typeface="Times New Roman" pitchFamily="18" charset="0"/>
              </a:rPr>
              <a:t>Agree training and development plan for next cycle.</a:t>
            </a:r>
          </a:p>
          <a:p>
            <a:pPr>
              <a:defRPr/>
            </a:pPr>
            <a:endParaRPr lang="en-IE" dirty="0"/>
          </a:p>
        </p:txBody>
      </p:sp>
    </p:spTree>
    <p:extLst>
      <p:ext uri="{BB962C8B-B14F-4D97-AF65-F5344CB8AC3E}">
        <p14:creationId xmlns:p14="http://schemas.microsoft.com/office/powerpoint/2010/main" val="300363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Exercise</a:t>
            </a:r>
            <a:endParaRPr lang="en-US" dirty="0"/>
          </a:p>
        </p:txBody>
      </p:sp>
      <p:sp>
        <p:nvSpPr>
          <p:cNvPr id="5" name="TextBox 4"/>
          <p:cNvSpPr txBox="1"/>
          <p:nvPr/>
        </p:nvSpPr>
        <p:spPr>
          <a:xfrm>
            <a:off x="827088" y="2133600"/>
            <a:ext cx="7705725" cy="1938338"/>
          </a:xfrm>
          <a:prstGeom prst="rect">
            <a:avLst/>
          </a:prstGeom>
          <a:noFill/>
        </p:spPr>
        <p:txBody>
          <a:bodyPr>
            <a:spAutoFit/>
          </a:bodyPr>
          <a:lstStyle/>
          <a:p>
            <a:pPr>
              <a:defRPr/>
            </a:pPr>
            <a:r>
              <a:rPr lang="en-IE" sz="2400" dirty="0">
                <a:solidFill>
                  <a:schemeClr val="accent6">
                    <a:lumMod val="50000"/>
                  </a:schemeClr>
                </a:solidFill>
              </a:rPr>
              <a:t>What are the benefits of an effective </a:t>
            </a:r>
            <a:r>
              <a:rPr lang="en-IE" sz="2400" dirty="0" smtClean="0">
                <a:solidFill>
                  <a:schemeClr val="accent6">
                    <a:lumMod val="50000"/>
                  </a:schemeClr>
                </a:solidFill>
              </a:rPr>
              <a:t>PDRs?</a:t>
            </a:r>
            <a:endParaRPr lang="en-IE" sz="2400" dirty="0">
              <a:solidFill>
                <a:schemeClr val="accent6">
                  <a:lumMod val="50000"/>
                </a:schemeClr>
              </a:solidFill>
            </a:endParaRPr>
          </a:p>
          <a:p>
            <a:pPr>
              <a:defRPr/>
            </a:pPr>
            <a:endParaRPr lang="en-IE" sz="2400" dirty="0">
              <a:solidFill>
                <a:schemeClr val="accent6">
                  <a:lumMod val="50000"/>
                </a:schemeClr>
              </a:solidFill>
            </a:endParaRPr>
          </a:p>
          <a:p>
            <a:pPr marL="342900" indent="-342900">
              <a:buFont typeface="Arial" panose="020B0604020202020204" pitchFamily="34" charset="0"/>
              <a:buChar char="•"/>
              <a:defRPr/>
            </a:pPr>
            <a:r>
              <a:rPr lang="en-IE" sz="2400" dirty="0">
                <a:solidFill>
                  <a:schemeClr val="accent6">
                    <a:lumMod val="50000"/>
                  </a:schemeClr>
                </a:solidFill>
              </a:rPr>
              <a:t>The </a:t>
            </a:r>
            <a:r>
              <a:rPr lang="en-IE" sz="2400" dirty="0" smtClean="0">
                <a:solidFill>
                  <a:schemeClr val="accent6">
                    <a:lumMod val="50000"/>
                  </a:schemeClr>
                </a:solidFill>
              </a:rPr>
              <a:t>organisation</a:t>
            </a:r>
            <a:endParaRPr lang="en-IE" sz="2400" dirty="0">
              <a:solidFill>
                <a:schemeClr val="accent6">
                  <a:lumMod val="50000"/>
                </a:schemeClr>
              </a:solidFill>
            </a:endParaRPr>
          </a:p>
          <a:p>
            <a:pPr marL="342900" indent="-342900">
              <a:buFont typeface="Arial" panose="020B0604020202020204" pitchFamily="34" charset="0"/>
              <a:buChar char="•"/>
              <a:defRPr/>
            </a:pPr>
            <a:r>
              <a:rPr lang="en-IE" sz="2400" dirty="0">
                <a:solidFill>
                  <a:schemeClr val="accent6">
                    <a:lumMod val="50000"/>
                  </a:schemeClr>
                </a:solidFill>
              </a:rPr>
              <a:t>The </a:t>
            </a:r>
            <a:r>
              <a:rPr lang="en-IE" sz="2400" dirty="0" smtClean="0">
                <a:solidFill>
                  <a:schemeClr val="accent6">
                    <a:lumMod val="50000"/>
                  </a:schemeClr>
                </a:solidFill>
              </a:rPr>
              <a:t>manager</a:t>
            </a:r>
            <a:endParaRPr lang="en-IE" sz="2400" dirty="0">
              <a:solidFill>
                <a:schemeClr val="accent6">
                  <a:lumMod val="50000"/>
                </a:schemeClr>
              </a:solidFill>
            </a:endParaRPr>
          </a:p>
          <a:p>
            <a:pPr marL="342900" indent="-342900">
              <a:buFont typeface="Arial" panose="020B0604020202020204" pitchFamily="34" charset="0"/>
              <a:buChar char="•"/>
              <a:defRPr/>
            </a:pPr>
            <a:r>
              <a:rPr lang="en-IE" sz="2400" dirty="0">
                <a:solidFill>
                  <a:schemeClr val="accent6">
                    <a:lumMod val="50000"/>
                  </a:schemeClr>
                </a:solidFill>
              </a:rPr>
              <a:t>The </a:t>
            </a:r>
            <a:r>
              <a:rPr lang="en-IE" sz="2400" dirty="0" smtClean="0">
                <a:solidFill>
                  <a:schemeClr val="accent6">
                    <a:lumMod val="50000"/>
                  </a:schemeClr>
                </a:solidFill>
              </a:rPr>
              <a:t>individual</a:t>
            </a:r>
            <a:endParaRPr lang="en-IE" sz="2400" dirty="0">
              <a:solidFill>
                <a:schemeClr val="accent6">
                  <a:lumMod val="50000"/>
                </a:schemeClr>
              </a:solidFill>
            </a:endParaRPr>
          </a:p>
        </p:txBody>
      </p:sp>
    </p:spTree>
    <p:extLst>
      <p:ext uri="{BB962C8B-B14F-4D97-AF65-F5344CB8AC3E}">
        <p14:creationId xmlns:p14="http://schemas.microsoft.com/office/powerpoint/2010/main" val="286999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 [Read-Only]" id="{65CDB39A-35D7-44A3-8A7D-38CC51C4DAFB}" vid="{E50AD3FA-4B11-406D-8467-BC036FF31A5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FC57D86C1624FBDF6D6AE31F5B353" ma:contentTypeVersion="9" ma:contentTypeDescription="Create a new document." ma:contentTypeScope="" ma:versionID="0e59eae00577c5f03630ce2f5ec4cedb">
  <xsd:schema xmlns:xsd="http://www.w3.org/2001/XMLSchema" xmlns:xs="http://www.w3.org/2001/XMLSchema" xmlns:p="http://schemas.microsoft.com/office/2006/metadata/properties" xmlns:ns2="12bcf6b3-290d-41d8-b49e-ad5f81a772f3" targetNamespace="http://schemas.microsoft.com/office/2006/metadata/properties" ma:root="true" ma:fieldsID="08b41f0414aebfbf1758d2c550782969" ns2:_="">
    <xsd:import namespace="12bcf6b3-290d-41d8-b49e-ad5f81a772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cf6b3-290d-41d8-b49e-ad5f81a77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1C858-E229-4B24-9E37-89DFB16D6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bcf6b3-290d-41d8-b49e-ad5f81a77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09FEC5-8351-4CC0-B9C3-EDA393A1CFA0}">
  <ds:schemaRefs>
    <ds:schemaRef ds:uri="http://schemas.microsoft.com/office/2006/metadata/longProperties"/>
  </ds:schemaRefs>
</ds:datastoreItem>
</file>

<file path=customXml/itemProps3.xml><?xml version="1.0" encoding="utf-8"?>
<ds:datastoreItem xmlns:ds="http://schemas.openxmlformats.org/officeDocument/2006/customXml" ds:itemID="{EDF90339-160C-46D0-8A64-A0E169C9D632}">
  <ds:schemaRefs>
    <ds:schemaRef ds:uri="http://schemas.microsoft.com/office/2006/metadata/properties"/>
    <ds:schemaRef ds:uri="http://schemas.microsoft.com/office/2006/documentManagement/types"/>
    <ds:schemaRef ds:uri="http://purl.org/dc/terms/"/>
    <ds:schemaRef ds:uri="12bcf6b3-290d-41d8-b49e-ad5f81a772f3"/>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E942F9A-0591-449E-8C0A-546B10600D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UL_standard_ppt_template with icon</Template>
  <TotalTime>1882</TotalTime>
  <Words>1380</Words>
  <Application>Microsoft Office PowerPoint</Application>
  <PresentationFormat>On-screen Show (4:3)</PresentationFormat>
  <Paragraphs>293</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 Unicode MS</vt:lpstr>
      <vt:lpstr>MS Gothic</vt:lpstr>
      <vt:lpstr>MS PGothic</vt:lpstr>
      <vt:lpstr>MS PGothic</vt:lpstr>
      <vt:lpstr>Arial</vt:lpstr>
      <vt:lpstr>Calibri</vt:lpstr>
      <vt:lpstr>Calibri Light</vt:lpstr>
      <vt:lpstr>Georgia</vt:lpstr>
      <vt:lpstr>Helvetica</vt:lpstr>
      <vt:lpstr>Times New Roman</vt:lpstr>
      <vt:lpstr>Wingdings</vt:lpstr>
      <vt:lpstr>Office Theme</vt:lpstr>
      <vt:lpstr> </vt:lpstr>
      <vt:lpstr>Purpose of the Workshop</vt:lpstr>
      <vt:lpstr> </vt:lpstr>
      <vt:lpstr>PowerPoint Presentation</vt:lpstr>
      <vt:lpstr>Strategic Plan – UL@50</vt:lpstr>
      <vt:lpstr>PowerPoint Presentation</vt:lpstr>
      <vt:lpstr>Three Stages</vt:lpstr>
      <vt:lpstr>Objectives of the Review Stage</vt:lpstr>
      <vt:lpstr>Exercise</vt:lpstr>
      <vt:lpstr>   </vt:lpstr>
      <vt:lpstr>Benefits</vt:lpstr>
      <vt:lpstr>Challenges?</vt:lpstr>
      <vt:lpstr>Challenges?</vt:lpstr>
      <vt:lpstr>Who?</vt:lpstr>
      <vt:lpstr>Number of Meetings</vt:lpstr>
      <vt:lpstr>Role of the Reviewer</vt:lpstr>
      <vt:lpstr>Exercise</vt:lpstr>
      <vt:lpstr>Individual</vt:lpstr>
      <vt:lpstr>Manager</vt:lpstr>
      <vt:lpstr>The Form</vt:lpstr>
      <vt:lpstr>PowerPoint Presentation</vt:lpstr>
      <vt:lpstr>What Needs to be in Place Before  Embarking on the Planning Process?</vt:lpstr>
      <vt:lpstr>Why Set Goals?</vt:lpstr>
      <vt:lpstr>Action Plans</vt:lpstr>
      <vt:lpstr>PDR Planning</vt:lpstr>
      <vt:lpstr>Exercise</vt:lpstr>
      <vt:lpstr>What Should an Effective PDR Meeting Look Like?</vt:lpstr>
      <vt:lpstr>What Should a Good PDR Meeting Look Like?</vt:lpstr>
      <vt:lpstr>In Advance of the Meeting</vt:lpstr>
      <vt:lpstr>Competency Frameworks and Role Profiles</vt:lpstr>
      <vt:lpstr>Common Learning Strategies</vt:lpstr>
      <vt:lpstr>Receiving Feedback</vt:lpstr>
      <vt:lpstr>After the Meeting</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Frain</dc:creator>
  <cp:lastModifiedBy>Alison.O'Regan</cp:lastModifiedBy>
  <cp:revision>164</cp:revision>
  <cp:lastPrinted>2017-11-15T15:02:53Z</cp:lastPrinted>
  <dcterms:created xsi:type="dcterms:W3CDTF">2016-11-03T14:56:57Z</dcterms:created>
  <dcterms:modified xsi:type="dcterms:W3CDTF">2021-04-06T07:36:10Z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Kylie.McKenzie</vt:lpwstr>
  </property>
  <property fmtid="{D5CDD505-2E9C-101B-9397-08002B2CF9AE}" pid="3" name="xd_Signature">
    <vt:lpwstr/>
  </property>
  <property fmtid="{D5CDD505-2E9C-101B-9397-08002B2CF9AE}" pid="4" name="TemplateUrl">
    <vt:lpwstr/>
  </property>
  <property fmtid="{D5CDD505-2E9C-101B-9397-08002B2CF9AE}" pid="5" name="Order">
    <vt:r8>61200</vt:r8>
  </property>
  <property fmtid="{D5CDD505-2E9C-101B-9397-08002B2CF9AE}" pid="6" name="display_urn:schemas-microsoft-com:office:office#Author">
    <vt:lpwstr>Kylie.McKenzie</vt:lpwstr>
  </property>
  <property fmtid="{D5CDD505-2E9C-101B-9397-08002B2CF9AE}" pid="7" name="xd_ProgID">
    <vt:lpwstr/>
  </property>
  <property fmtid="{D5CDD505-2E9C-101B-9397-08002B2CF9AE}" pid="8" name="ContentTypeId">
    <vt:lpwstr>0x010100F03FC57D86C1624FBDF6D6AE31F5B353</vt:lpwstr>
  </property>
</Properties>
</file>