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4.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3" r:id="rId1"/>
    <p:sldMasterId id="2147483744" r:id="rId2"/>
    <p:sldMasterId id="2147483746" r:id="rId3"/>
  </p:sldMasterIdLst>
  <p:notesMasterIdLst>
    <p:notesMasterId r:id="rId37"/>
  </p:notesMasterIdLst>
  <p:sldIdLst>
    <p:sldId id="365" r:id="rId4"/>
    <p:sldId id="256" r:id="rId5"/>
    <p:sldId id="305" r:id="rId6"/>
    <p:sldId id="359" r:id="rId7"/>
    <p:sldId id="361" r:id="rId8"/>
    <p:sldId id="260" r:id="rId9"/>
    <p:sldId id="326" r:id="rId10"/>
    <p:sldId id="364" r:id="rId11"/>
    <p:sldId id="356" r:id="rId12"/>
    <p:sldId id="328" r:id="rId13"/>
    <p:sldId id="346" r:id="rId14"/>
    <p:sldId id="276" r:id="rId15"/>
    <p:sldId id="355" r:id="rId16"/>
    <p:sldId id="363" r:id="rId17"/>
    <p:sldId id="349" r:id="rId18"/>
    <p:sldId id="357" r:id="rId19"/>
    <p:sldId id="345" r:id="rId20"/>
    <p:sldId id="338" r:id="rId21"/>
    <p:sldId id="348" r:id="rId22"/>
    <p:sldId id="352" r:id="rId23"/>
    <p:sldId id="362" r:id="rId24"/>
    <p:sldId id="336" r:id="rId25"/>
    <p:sldId id="300" r:id="rId26"/>
    <p:sldId id="350" r:id="rId27"/>
    <p:sldId id="335" r:id="rId28"/>
    <p:sldId id="353" r:id="rId29"/>
    <p:sldId id="294" r:id="rId30"/>
    <p:sldId id="296" r:id="rId31"/>
    <p:sldId id="334" r:id="rId32"/>
    <p:sldId id="318" r:id="rId33"/>
    <p:sldId id="301" r:id="rId34"/>
    <p:sldId id="366" r:id="rId35"/>
    <p:sldId id="302" r:id="rId36"/>
  </p:sldIdLst>
  <p:sldSz cx="12192000" cy="6858000"/>
  <p:notesSz cx="6858000" cy="9144000"/>
  <p:embeddedFontLst>
    <p:embeddedFont>
      <p:font typeface="Avenir Next LT Pro" panose="020B0504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
      <p:font typeface="Helvetica" panose="020B0604020202020204" pitchFamily="34" charset="0"/>
      <p:regular r:id="rId54"/>
      <p:bold r:id="rId55"/>
      <p:italic r:id="rId56"/>
      <p:boldItalic r:id="rId57"/>
    </p:embeddedFont>
    <p:embeddedFont>
      <p:font typeface="Wingdings 3" panose="05040102010807070707" pitchFamily="18" charset="2"/>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F.Moloney" initials="D" lastIdx="1" clrIdx="0">
    <p:extLst>
      <p:ext uri="{19B8F6BF-5375-455C-9EA6-DF929625EA0E}">
        <p15:presenceInfo xmlns:p15="http://schemas.microsoft.com/office/powerpoint/2012/main" userId="S::David.F.Moloney@ul.ie::238a90ed-6d6e-4c4d-b876-412d65ab80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A858"/>
    <a:srgbClr val="DB5532"/>
    <a:srgbClr val="FF956F"/>
    <a:srgbClr val="35A4AC"/>
    <a:srgbClr val="EEC5BB"/>
    <a:srgbClr val="005337"/>
    <a:srgbClr val="34473D"/>
    <a:srgbClr val="47A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B611A-ADFD-4FDF-AE4A-9AEDB2CA75C4}" v="7" dt="2021-09-21T14:46:31.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1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font" Target="fonts/font1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F.Moloney" userId="238a90ed-6d6e-4c4d-b876-412d65ab80b5" providerId="ADAL" clId="{D96B5106-29CB-4C2D-BB3B-00943FC34342}"/>
    <pc:docChg chg="undo redo custSel mod addSld delSld modSld sldOrd delMainMaster modMainMaster">
      <pc:chgData name="David.F.Moloney" userId="238a90ed-6d6e-4c4d-b876-412d65ab80b5" providerId="ADAL" clId="{D96B5106-29CB-4C2D-BB3B-00943FC34342}" dt="2021-03-03T12:48:04.553" v="5401"/>
      <pc:docMkLst>
        <pc:docMk/>
      </pc:docMkLst>
      <pc:sldChg chg="addSp delSp modSp mod setBg delDesignElem">
        <pc:chgData name="David.F.Moloney" userId="238a90ed-6d6e-4c4d-b876-412d65ab80b5" providerId="ADAL" clId="{D96B5106-29CB-4C2D-BB3B-00943FC34342}" dt="2021-03-03T12:45:40.978" v="5398"/>
        <pc:sldMkLst>
          <pc:docMk/>
          <pc:sldMk cId="109857222" sldId="256"/>
        </pc:sldMkLst>
        <pc:spChg chg="mod">
          <ac:chgData name="David.F.Moloney" userId="238a90ed-6d6e-4c4d-b876-412d65ab80b5" providerId="ADAL" clId="{D96B5106-29CB-4C2D-BB3B-00943FC34342}" dt="2021-02-11T15:30:24.042" v="3124" actId="114"/>
          <ac:spMkLst>
            <pc:docMk/>
            <pc:sldMk cId="109857222" sldId="256"/>
            <ac:spMk id="2" creationId="{00000000-0000-0000-0000-000000000000}"/>
          </ac:spMkLst>
        </pc:spChg>
        <pc:spChg chg="add del">
          <ac:chgData name="David.F.Moloney" userId="238a90ed-6d6e-4c4d-b876-412d65ab80b5" providerId="ADAL" clId="{D96B5106-29CB-4C2D-BB3B-00943FC34342}" dt="2021-03-03T12:45:40.978" v="5398"/>
          <ac:spMkLst>
            <pc:docMk/>
            <pc:sldMk cId="109857222" sldId="256"/>
            <ac:spMk id="71" creationId="{55666830-9A19-4E01-8505-D6C7F9AC5665}"/>
          </ac:spMkLst>
        </pc:spChg>
        <pc:spChg chg="add del">
          <ac:chgData name="David.F.Moloney" userId="238a90ed-6d6e-4c4d-b876-412d65ab80b5" providerId="ADAL" clId="{D96B5106-29CB-4C2D-BB3B-00943FC34342}" dt="2021-03-03T12:45:40.978" v="5398"/>
          <ac:spMkLst>
            <pc:docMk/>
            <pc:sldMk cId="109857222" sldId="256"/>
            <ac:spMk id="73" creationId="{AE9FC877-7FB6-4D22-9988-35420644E202}"/>
          </ac:spMkLst>
        </pc:spChg>
        <pc:spChg chg="add del">
          <ac:chgData name="David.F.Moloney" userId="238a90ed-6d6e-4c4d-b876-412d65ab80b5" providerId="ADAL" clId="{D96B5106-29CB-4C2D-BB3B-00943FC34342}" dt="2021-03-03T12:45:40.978" v="5398"/>
          <ac:spMkLst>
            <pc:docMk/>
            <pc:sldMk cId="109857222" sldId="256"/>
            <ac:spMk id="75" creationId="{E41809D1-F12E-46BB-B804-5F209D325E8B}"/>
          </ac:spMkLst>
        </pc:spChg>
        <pc:spChg chg="add del">
          <ac:chgData name="David.F.Moloney" userId="238a90ed-6d6e-4c4d-b876-412d65ab80b5" providerId="ADAL" clId="{D96B5106-29CB-4C2D-BB3B-00943FC34342}" dt="2021-03-03T12:45:40.978" v="5398"/>
          <ac:spMkLst>
            <pc:docMk/>
            <pc:sldMk cId="109857222" sldId="256"/>
            <ac:spMk id="77" creationId="{AF2F604E-43BE-4DC3-B983-E071523364F8}"/>
          </ac:spMkLst>
        </pc:spChg>
        <pc:spChg chg="add del">
          <ac:chgData name="David.F.Moloney" userId="238a90ed-6d6e-4c4d-b876-412d65ab80b5" providerId="ADAL" clId="{D96B5106-29CB-4C2D-BB3B-00943FC34342}" dt="2021-03-03T12:45:40.978" v="5398"/>
          <ac:spMkLst>
            <pc:docMk/>
            <pc:sldMk cId="109857222" sldId="256"/>
            <ac:spMk id="79" creationId="{08C9B587-E65E-4B52-B37C-ABEBB6E87928}"/>
          </ac:spMkLst>
        </pc:spChg>
        <pc:picChg chg="add del mod modCrop">
          <ac:chgData name="David.F.Moloney" userId="238a90ed-6d6e-4c4d-b876-412d65ab80b5" providerId="ADAL" clId="{D96B5106-29CB-4C2D-BB3B-00943FC34342}" dt="2021-02-11T10:20:54.856" v="2073" actId="1076"/>
          <ac:picMkLst>
            <pc:docMk/>
            <pc:sldMk cId="109857222" sldId="256"/>
            <ac:picMk id="4" creationId="{FADC3C4A-E954-497F-A93E-953B7AAF3892}"/>
          </ac:picMkLst>
        </pc:picChg>
        <pc:picChg chg="del">
          <ac:chgData name="David.F.Moloney" userId="238a90ed-6d6e-4c4d-b876-412d65ab80b5" providerId="ADAL" clId="{D96B5106-29CB-4C2D-BB3B-00943FC34342}" dt="2021-01-27T13:49:25.637" v="0" actId="478"/>
          <ac:picMkLst>
            <pc:docMk/>
            <pc:sldMk cId="109857222" sldId="256"/>
            <ac:picMk id="12" creationId="{9487F1C0-CF4F-4154-AF8F-A005C918EC54}"/>
          </ac:picMkLst>
        </pc:picChg>
        <pc:picChg chg="add mod">
          <ac:chgData name="David.F.Moloney" userId="238a90ed-6d6e-4c4d-b876-412d65ab80b5" providerId="ADAL" clId="{D96B5106-29CB-4C2D-BB3B-00943FC34342}" dt="2021-01-27T13:49:30.425" v="2" actId="1076"/>
          <ac:picMkLst>
            <pc:docMk/>
            <pc:sldMk cId="109857222" sldId="256"/>
            <ac:picMk id="13" creationId="{E531978D-B7D7-46A4-BF68-713C2C4BF1E0}"/>
          </ac:picMkLst>
        </pc:picChg>
        <pc:picChg chg="add mod">
          <ac:chgData name="David.F.Moloney" userId="238a90ed-6d6e-4c4d-b876-412d65ab80b5" providerId="ADAL" clId="{D96B5106-29CB-4C2D-BB3B-00943FC34342}" dt="2021-01-27T13:49:30.425" v="2" actId="1076"/>
          <ac:picMkLst>
            <pc:docMk/>
            <pc:sldMk cId="109857222" sldId="256"/>
            <ac:picMk id="14" creationId="{9487F1C0-CF4F-4154-AF8F-A005C918EC54}"/>
          </ac:picMkLst>
        </pc:picChg>
        <pc:picChg chg="add mod">
          <ac:chgData name="David.F.Moloney" userId="238a90ed-6d6e-4c4d-b876-412d65ab80b5" providerId="ADAL" clId="{D96B5106-29CB-4C2D-BB3B-00943FC34342}" dt="2021-01-27T13:49:30.425" v="2" actId="1076"/>
          <ac:picMkLst>
            <pc:docMk/>
            <pc:sldMk cId="109857222" sldId="256"/>
            <ac:picMk id="15" creationId="{3FFE8D6D-995C-4DB1-B173-A2828AD8DFB6}"/>
          </ac:picMkLst>
        </pc:picChg>
        <pc:picChg chg="del">
          <ac:chgData name="David.F.Moloney" userId="238a90ed-6d6e-4c4d-b876-412d65ab80b5" providerId="ADAL" clId="{D96B5106-29CB-4C2D-BB3B-00943FC34342}" dt="2021-01-27T13:49:25.637" v="0" actId="478"/>
          <ac:picMkLst>
            <pc:docMk/>
            <pc:sldMk cId="109857222" sldId="256"/>
            <ac:picMk id="2050" creationId="{E531978D-B7D7-46A4-BF68-713C2C4BF1E0}"/>
          </ac:picMkLst>
        </pc:picChg>
      </pc:sldChg>
      <pc:sldChg chg="addSp delSp modSp mod ord delDesignElem">
        <pc:chgData name="David.F.Moloney" userId="238a90ed-6d6e-4c4d-b876-412d65ab80b5" providerId="ADAL" clId="{D96B5106-29CB-4C2D-BB3B-00943FC34342}" dt="2021-03-03T12:45:40.978" v="5398"/>
        <pc:sldMkLst>
          <pc:docMk/>
          <pc:sldMk cId="1620345209" sldId="260"/>
        </pc:sldMkLst>
        <pc:spChg chg="mod">
          <ac:chgData name="David.F.Moloney" userId="238a90ed-6d6e-4c4d-b876-412d65ab80b5" providerId="ADAL" clId="{D96B5106-29CB-4C2D-BB3B-00943FC34342}" dt="2021-02-11T15:30:45.325" v="3147" actId="14100"/>
          <ac:spMkLst>
            <pc:docMk/>
            <pc:sldMk cId="1620345209" sldId="260"/>
            <ac:spMk id="3" creationId="{FC4C6D73-1F54-7D44-BB28-ED3B28E8336E}"/>
          </ac:spMkLst>
        </pc:spChg>
        <pc:spChg chg="add del">
          <ac:chgData name="David.F.Moloney" userId="238a90ed-6d6e-4c4d-b876-412d65ab80b5" providerId="ADAL" clId="{D96B5106-29CB-4C2D-BB3B-00943FC34342}" dt="2021-03-03T12:45:40.978" v="5398"/>
          <ac:spMkLst>
            <pc:docMk/>
            <pc:sldMk cId="1620345209" sldId="260"/>
            <ac:spMk id="21" creationId="{90D01200-0224-43C5-AB38-FB4D16B73FB7}"/>
          </ac:spMkLst>
        </pc:spChg>
        <pc:spChg chg="add del">
          <ac:chgData name="David.F.Moloney" userId="238a90ed-6d6e-4c4d-b876-412d65ab80b5" providerId="ADAL" clId="{D96B5106-29CB-4C2D-BB3B-00943FC34342}" dt="2021-03-03T12:45:40.978" v="5398"/>
          <ac:spMkLst>
            <pc:docMk/>
            <pc:sldMk cId="1620345209" sldId="260"/>
            <ac:spMk id="23" creationId="{728A44A4-A002-4A88-9FC9-1D0566C97A47}"/>
          </ac:spMkLst>
        </pc:spChg>
        <pc:spChg chg="add del">
          <ac:chgData name="David.F.Moloney" userId="238a90ed-6d6e-4c4d-b876-412d65ab80b5" providerId="ADAL" clId="{D96B5106-29CB-4C2D-BB3B-00943FC34342}" dt="2021-03-03T12:45:40.978" v="5398"/>
          <ac:spMkLst>
            <pc:docMk/>
            <pc:sldMk cId="1620345209" sldId="260"/>
            <ac:spMk id="25" creationId="{3E7D5C7B-DD16-401B-85CE-4AAA2A4F5136}"/>
          </ac:spMkLst>
        </pc:spChg>
      </pc:sldChg>
      <pc:sldChg chg="addSp delSp add del setBg delDesignElem">
        <pc:chgData name="David.F.Moloney" userId="238a90ed-6d6e-4c4d-b876-412d65ab80b5" providerId="ADAL" clId="{D96B5106-29CB-4C2D-BB3B-00943FC34342}" dt="2021-03-03T10:46:15.155" v="5380"/>
        <pc:sldMkLst>
          <pc:docMk/>
          <pc:sldMk cId="2168793940" sldId="273"/>
        </pc:sldMkLst>
        <pc:spChg chg="add del">
          <ac:chgData name="David.F.Moloney" userId="238a90ed-6d6e-4c4d-b876-412d65ab80b5" providerId="ADAL" clId="{D96B5106-29CB-4C2D-BB3B-00943FC34342}" dt="2021-03-03T10:46:15.155" v="5380"/>
          <ac:spMkLst>
            <pc:docMk/>
            <pc:sldMk cId="2168793940" sldId="273"/>
            <ac:spMk id="9" creationId="{9527FCEA-6143-4C5E-8C45-8AC9237ADE89}"/>
          </ac:spMkLst>
        </pc:spChg>
        <pc:spChg chg="add del">
          <ac:chgData name="David.F.Moloney" userId="238a90ed-6d6e-4c4d-b876-412d65ab80b5" providerId="ADAL" clId="{D96B5106-29CB-4C2D-BB3B-00943FC34342}" dt="2021-03-03T10:46:15.155" v="5380"/>
          <ac:spMkLst>
            <pc:docMk/>
            <pc:sldMk cId="2168793940" sldId="273"/>
            <ac:spMk id="11" creationId="{1A9F23AD-7A55-49F3-A3EC-743F47F36B0E}"/>
          </ac:spMkLst>
        </pc:spChg>
        <pc:spChg chg="add del">
          <ac:chgData name="David.F.Moloney" userId="238a90ed-6d6e-4c4d-b876-412d65ab80b5" providerId="ADAL" clId="{D96B5106-29CB-4C2D-BB3B-00943FC34342}" dt="2021-03-03T10:46:15.155" v="5380"/>
          <ac:spMkLst>
            <pc:docMk/>
            <pc:sldMk cId="2168793940" sldId="273"/>
            <ac:spMk id="13" creationId="{D7D9F91F-72C9-4DB9-ABD0-A8180D8262D5}"/>
          </ac:spMkLst>
        </pc:spChg>
        <pc:spChg chg="add del">
          <ac:chgData name="David.F.Moloney" userId="238a90ed-6d6e-4c4d-b876-412d65ab80b5" providerId="ADAL" clId="{D96B5106-29CB-4C2D-BB3B-00943FC34342}" dt="2021-03-03T10:46:15.155" v="5380"/>
          <ac:spMkLst>
            <pc:docMk/>
            <pc:sldMk cId="2168793940" sldId="273"/>
            <ac:spMk id="15" creationId="{BE016956-CE9F-4946-8834-A8BC3529D0F6}"/>
          </ac:spMkLst>
        </pc:spChg>
      </pc:sldChg>
      <pc:sldChg chg="addSp delSp modSp mod ord modTransition delDesignElem">
        <pc:chgData name="David.F.Moloney" userId="238a90ed-6d6e-4c4d-b876-412d65ab80b5" providerId="ADAL" clId="{D96B5106-29CB-4C2D-BB3B-00943FC34342}" dt="2021-03-03T12:45:40.978" v="5398"/>
        <pc:sldMkLst>
          <pc:docMk/>
          <pc:sldMk cId="2121686196" sldId="276"/>
        </pc:sldMkLst>
        <pc:spChg chg="mod">
          <ac:chgData name="David.F.Moloney" userId="238a90ed-6d6e-4c4d-b876-412d65ab80b5" providerId="ADAL" clId="{D96B5106-29CB-4C2D-BB3B-00943FC34342}" dt="2021-02-11T16:29:54.295" v="4172" actId="20577"/>
          <ac:spMkLst>
            <pc:docMk/>
            <pc:sldMk cId="2121686196" sldId="276"/>
            <ac:spMk id="2" creationId="{B3019EBD-47FF-3244-B67D-AD8393E7AC90}"/>
          </ac:spMkLst>
        </pc:spChg>
        <pc:spChg chg="add del">
          <ac:chgData name="David.F.Moloney" userId="238a90ed-6d6e-4c4d-b876-412d65ab80b5" providerId="ADAL" clId="{D96B5106-29CB-4C2D-BB3B-00943FC34342}" dt="2021-03-03T12:45:40.978" v="5398"/>
          <ac:spMkLst>
            <pc:docMk/>
            <pc:sldMk cId="2121686196" sldId="276"/>
            <ac:spMk id="11" creationId="{B5416EBC-B41E-4F8A-BE9F-07301B682CBD}"/>
          </ac:spMkLst>
        </pc:spChg>
        <pc:spChg chg="add del">
          <ac:chgData name="David.F.Moloney" userId="238a90ed-6d6e-4c4d-b876-412d65ab80b5" providerId="ADAL" clId="{D96B5106-29CB-4C2D-BB3B-00943FC34342}" dt="2021-03-03T12:45:40.978" v="5398"/>
          <ac:spMkLst>
            <pc:docMk/>
            <pc:sldMk cId="2121686196" sldId="276"/>
            <ac:spMk id="16" creationId="{AFF79527-C7F1-4E06-8126-A8E8C5FEBFCA}"/>
          </ac:spMkLst>
        </pc:spChg>
        <pc:spChg chg="add del">
          <ac:chgData name="David.F.Moloney" userId="238a90ed-6d6e-4c4d-b876-412d65ab80b5" providerId="ADAL" clId="{D96B5106-29CB-4C2D-BB3B-00943FC34342}" dt="2021-03-03T12:45:40.978" v="5398"/>
          <ac:spMkLst>
            <pc:docMk/>
            <pc:sldMk cId="2121686196" sldId="276"/>
            <ac:spMk id="18" creationId="{55986208-8A53-4E92-9197-6B57BCCB2F37}"/>
          </ac:spMkLst>
        </pc:spChg>
        <pc:graphicFrameChg chg="mod">
          <ac:chgData name="David.F.Moloney" userId="238a90ed-6d6e-4c4d-b876-412d65ab80b5" providerId="ADAL" clId="{D96B5106-29CB-4C2D-BB3B-00943FC34342}" dt="2021-02-11T16:18:33.506" v="3909" actId="20577"/>
          <ac:graphicFrameMkLst>
            <pc:docMk/>
            <pc:sldMk cId="2121686196" sldId="276"/>
            <ac:graphicFrameMk id="9" creationId="{93EDB982-836A-4B8D-B3D1-A04BA39D3A76}"/>
          </ac:graphicFrameMkLst>
        </pc:graphicFrameChg>
      </pc:sldChg>
      <pc:sldChg chg="modSp add del mod">
        <pc:chgData name="David.F.Moloney" userId="238a90ed-6d6e-4c4d-b876-412d65ab80b5" providerId="ADAL" clId="{D96B5106-29CB-4C2D-BB3B-00943FC34342}" dt="2021-02-12T15:04:03.080" v="4833"/>
        <pc:sldMkLst>
          <pc:docMk/>
          <pc:sldMk cId="3862283656" sldId="278"/>
        </pc:sldMkLst>
        <pc:spChg chg="mod">
          <ac:chgData name="David.F.Moloney" userId="238a90ed-6d6e-4c4d-b876-412d65ab80b5" providerId="ADAL" clId="{D96B5106-29CB-4C2D-BB3B-00943FC34342}" dt="2021-02-12T15:04:03.064" v="4832"/>
          <ac:spMkLst>
            <pc:docMk/>
            <pc:sldMk cId="3862283656" sldId="278"/>
            <ac:spMk id="3" creationId="{6394F361-F4D6-E44D-BA05-8CE0226C3547}"/>
          </ac:spMkLst>
        </pc:spChg>
      </pc:sldChg>
      <pc:sldChg chg="del">
        <pc:chgData name="David.F.Moloney" userId="238a90ed-6d6e-4c4d-b876-412d65ab80b5" providerId="ADAL" clId="{D96B5106-29CB-4C2D-BB3B-00943FC34342}" dt="2021-02-10T16:10:46.162" v="1343" actId="47"/>
        <pc:sldMkLst>
          <pc:docMk/>
          <pc:sldMk cId="1122585965" sldId="293"/>
        </pc:sldMkLst>
      </pc:sldChg>
      <pc:sldChg chg="addSp delSp modSp delDesignElem">
        <pc:chgData name="David.F.Moloney" userId="238a90ed-6d6e-4c4d-b876-412d65ab80b5" providerId="ADAL" clId="{D96B5106-29CB-4C2D-BB3B-00943FC34342}" dt="2021-03-03T12:45:40.978" v="5398"/>
        <pc:sldMkLst>
          <pc:docMk/>
          <pc:sldMk cId="2803727263" sldId="294"/>
        </pc:sldMkLst>
        <pc:spChg chg="add del">
          <ac:chgData name="David.F.Moloney" userId="238a90ed-6d6e-4c4d-b876-412d65ab80b5" providerId="ADAL" clId="{D96B5106-29CB-4C2D-BB3B-00943FC34342}" dt="2021-03-03T12:45:40.978" v="5398"/>
          <ac:spMkLst>
            <pc:docMk/>
            <pc:sldMk cId="2803727263" sldId="294"/>
            <ac:spMk id="10" creationId="{AFF8D2E5-2C4E-47B1-930B-6C82B7C31331}"/>
          </ac:spMkLst>
        </pc:spChg>
        <pc:spChg chg="add del">
          <ac:chgData name="David.F.Moloney" userId="238a90ed-6d6e-4c4d-b876-412d65ab80b5" providerId="ADAL" clId="{D96B5106-29CB-4C2D-BB3B-00943FC34342}" dt="2021-03-03T12:45:40.978" v="5398"/>
          <ac:spMkLst>
            <pc:docMk/>
            <pc:sldMk cId="2803727263" sldId="294"/>
            <ac:spMk id="12" creationId="{801E4ADA-0EA9-4930-846E-3C11E8BED6DD}"/>
          </ac:spMkLst>
        </pc:spChg>
        <pc:spChg chg="add del">
          <ac:chgData name="David.F.Moloney" userId="238a90ed-6d6e-4c4d-b876-412d65ab80b5" providerId="ADAL" clId="{D96B5106-29CB-4C2D-BB3B-00943FC34342}" dt="2021-03-03T12:45:40.978" v="5398"/>
          <ac:spMkLst>
            <pc:docMk/>
            <pc:sldMk cId="2803727263" sldId="294"/>
            <ac:spMk id="14" creationId="{FB92FFCE-0C90-454E-AA25-D4EE9A6C39C5}"/>
          </ac:spMkLst>
        </pc:spChg>
        <pc:graphicFrameChg chg="mod">
          <ac:chgData name="David.F.Moloney" userId="238a90ed-6d6e-4c4d-b876-412d65ab80b5" providerId="ADAL" clId="{D96B5106-29CB-4C2D-BB3B-00943FC34342}" dt="2021-02-11T13:22:11.692" v="2885" actId="20577"/>
          <ac:graphicFrameMkLst>
            <pc:docMk/>
            <pc:sldMk cId="2803727263" sldId="294"/>
            <ac:graphicFrameMk id="5" creationId="{A7DC6BCD-A27C-4571-9909-544DEFEBE180}"/>
          </ac:graphicFrameMkLst>
        </pc:graphicFrameChg>
      </pc:sldChg>
      <pc:sldChg chg="modSp mod ord">
        <pc:chgData name="David.F.Moloney" userId="238a90ed-6d6e-4c4d-b876-412d65ab80b5" providerId="ADAL" clId="{D96B5106-29CB-4C2D-BB3B-00943FC34342}" dt="2021-03-03T12:45:40.978" v="5398"/>
        <pc:sldMkLst>
          <pc:docMk/>
          <pc:sldMk cId="1464784285" sldId="296"/>
        </pc:sldMkLst>
        <pc:spChg chg="mod">
          <ac:chgData name="David.F.Moloney" userId="238a90ed-6d6e-4c4d-b876-412d65ab80b5" providerId="ADAL" clId="{D96B5106-29CB-4C2D-BB3B-00943FC34342}" dt="2021-03-03T12:45:40.978" v="5398"/>
          <ac:spMkLst>
            <pc:docMk/>
            <pc:sldMk cId="1464784285" sldId="296"/>
            <ac:spMk id="2" creationId="{68565352-4F96-FE4B-98C2-A7829B66C168}"/>
          </ac:spMkLst>
        </pc:spChg>
        <pc:spChg chg="mod">
          <ac:chgData name="David.F.Moloney" userId="238a90ed-6d6e-4c4d-b876-412d65ab80b5" providerId="ADAL" clId="{D96B5106-29CB-4C2D-BB3B-00943FC34342}" dt="2021-03-03T12:45:40.978" v="5398"/>
          <ac:spMkLst>
            <pc:docMk/>
            <pc:sldMk cId="1464784285" sldId="296"/>
            <ac:spMk id="3" creationId="{BCCD00E3-3E5E-4E21-AEF7-D69D6CD7446A}"/>
          </ac:spMkLst>
        </pc:spChg>
      </pc:sldChg>
      <pc:sldChg chg="addSp delSp modSp mod ord delDesignElem">
        <pc:chgData name="David.F.Moloney" userId="238a90ed-6d6e-4c4d-b876-412d65ab80b5" providerId="ADAL" clId="{D96B5106-29CB-4C2D-BB3B-00943FC34342}" dt="2021-03-03T12:45:40.978" v="5398"/>
        <pc:sldMkLst>
          <pc:docMk/>
          <pc:sldMk cId="1090577979" sldId="300"/>
        </pc:sldMkLst>
        <pc:spChg chg="mod">
          <ac:chgData name="David.F.Moloney" userId="238a90ed-6d6e-4c4d-b876-412d65ab80b5" providerId="ADAL" clId="{D96B5106-29CB-4C2D-BB3B-00943FC34342}" dt="2021-02-26T10:22:58.587" v="5154" actId="6549"/>
          <ac:spMkLst>
            <pc:docMk/>
            <pc:sldMk cId="1090577979" sldId="300"/>
            <ac:spMk id="2" creationId="{4FB5DDD2-87C5-F449-A248-9B9A289AF2E6}"/>
          </ac:spMkLst>
        </pc:spChg>
        <pc:spChg chg="add mod">
          <ac:chgData name="David.F.Moloney" userId="238a90ed-6d6e-4c4d-b876-412d65ab80b5" providerId="ADAL" clId="{D96B5106-29CB-4C2D-BB3B-00943FC34342}" dt="2021-02-11T16:45:17.115" v="4745" actId="14100"/>
          <ac:spMkLst>
            <pc:docMk/>
            <pc:sldMk cId="1090577979" sldId="300"/>
            <ac:spMk id="3" creationId="{FC7F9C94-2648-4A41-8BAD-7334D4461861}"/>
          </ac:spMkLst>
        </pc:spChg>
        <pc:spChg chg="add del">
          <ac:chgData name="David.F.Moloney" userId="238a90ed-6d6e-4c4d-b876-412d65ab80b5" providerId="ADAL" clId="{D96B5106-29CB-4C2D-BB3B-00943FC34342}" dt="2021-03-03T12:45:40.978" v="5398"/>
          <ac:spMkLst>
            <pc:docMk/>
            <pc:sldMk cId="1090577979" sldId="300"/>
            <ac:spMk id="9" creationId="{8D06CE56-3881-4ADA-8CEF-D18B02C242A3}"/>
          </ac:spMkLst>
        </pc:spChg>
        <pc:spChg chg="add del">
          <ac:chgData name="David.F.Moloney" userId="238a90ed-6d6e-4c4d-b876-412d65ab80b5" providerId="ADAL" clId="{D96B5106-29CB-4C2D-BB3B-00943FC34342}" dt="2021-03-03T12:45:40.978" v="5398"/>
          <ac:spMkLst>
            <pc:docMk/>
            <pc:sldMk cId="1090577979" sldId="300"/>
            <ac:spMk id="11" creationId="{79F3C543-62EC-4433-9C93-A2CD8764E9B4}"/>
          </ac:spMkLst>
        </pc:spChg>
        <pc:spChg chg="add del">
          <ac:chgData name="David.F.Moloney" userId="238a90ed-6d6e-4c4d-b876-412d65ab80b5" providerId="ADAL" clId="{D96B5106-29CB-4C2D-BB3B-00943FC34342}" dt="2021-03-03T12:45:40.978" v="5398"/>
          <ac:spMkLst>
            <pc:docMk/>
            <pc:sldMk cId="1090577979" sldId="300"/>
            <ac:spMk id="13" creationId="{5A59F003-E00A-43F9-91DC-CC54E3B87466}"/>
          </ac:spMkLst>
        </pc:spChg>
        <pc:spChg chg="add del">
          <ac:chgData name="David.F.Moloney" userId="238a90ed-6d6e-4c4d-b876-412d65ab80b5" providerId="ADAL" clId="{D96B5106-29CB-4C2D-BB3B-00943FC34342}" dt="2021-03-03T12:45:40.978" v="5398"/>
          <ac:spMkLst>
            <pc:docMk/>
            <pc:sldMk cId="1090577979" sldId="300"/>
            <ac:spMk id="15" creationId="{D74A4382-E3AD-430A-9A1F-DFA3E0E77A7D}"/>
          </ac:spMkLst>
        </pc:spChg>
        <pc:spChg chg="add del">
          <ac:chgData name="David.F.Moloney" userId="238a90ed-6d6e-4c4d-b876-412d65ab80b5" providerId="ADAL" clId="{D96B5106-29CB-4C2D-BB3B-00943FC34342}" dt="2021-03-03T12:45:40.978" v="5398"/>
          <ac:spMkLst>
            <pc:docMk/>
            <pc:sldMk cId="1090577979" sldId="300"/>
            <ac:spMk id="17" creationId="{79F40191-0F44-4FD1-82CC-ACB507C14BE6}"/>
          </ac:spMkLst>
        </pc:spChg>
      </pc:sldChg>
      <pc:sldChg chg="addSp delSp modSp mod delDesignElem">
        <pc:chgData name="David.F.Moloney" userId="238a90ed-6d6e-4c4d-b876-412d65ab80b5" providerId="ADAL" clId="{D96B5106-29CB-4C2D-BB3B-00943FC34342}" dt="2021-03-03T12:45:40.978" v="5398"/>
        <pc:sldMkLst>
          <pc:docMk/>
          <pc:sldMk cId="2382914283" sldId="301"/>
        </pc:sldMkLst>
        <pc:spChg chg="mod">
          <ac:chgData name="David.F.Moloney" userId="238a90ed-6d6e-4c4d-b876-412d65ab80b5" providerId="ADAL" clId="{D96B5106-29CB-4C2D-BB3B-00943FC34342}" dt="2021-02-11T16:16:08.044" v="3788" actId="207"/>
          <ac:spMkLst>
            <pc:docMk/>
            <pc:sldMk cId="2382914283" sldId="301"/>
            <ac:spMk id="3" creationId="{5CA0452C-F946-4539-B7BB-3CEC2F28F760}"/>
          </ac:spMkLst>
        </pc:spChg>
        <pc:spChg chg="add del">
          <ac:chgData name="David.F.Moloney" userId="238a90ed-6d6e-4c4d-b876-412d65ab80b5" providerId="ADAL" clId="{D96B5106-29CB-4C2D-BB3B-00943FC34342}" dt="2021-03-03T12:45:40.978" v="5398"/>
          <ac:spMkLst>
            <pc:docMk/>
            <pc:sldMk cId="2382914283" sldId="301"/>
            <ac:spMk id="8" creationId="{1C799903-48D5-4A31-A1A2-541072D9771E}"/>
          </ac:spMkLst>
        </pc:spChg>
        <pc:spChg chg="add del">
          <ac:chgData name="David.F.Moloney" userId="238a90ed-6d6e-4c4d-b876-412d65ab80b5" providerId="ADAL" clId="{D96B5106-29CB-4C2D-BB3B-00943FC34342}" dt="2021-03-03T12:45:40.978" v="5398"/>
          <ac:spMkLst>
            <pc:docMk/>
            <pc:sldMk cId="2382914283" sldId="301"/>
            <ac:spMk id="10" creationId="{8EFFF109-FC58-4FD3-BE05-9775A1310F55}"/>
          </ac:spMkLst>
        </pc:spChg>
        <pc:spChg chg="add del">
          <ac:chgData name="David.F.Moloney" userId="238a90ed-6d6e-4c4d-b876-412d65ab80b5" providerId="ADAL" clId="{D96B5106-29CB-4C2D-BB3B-00943FC34342}" dt="2021-03-03T12:45:40.978" v="5398"/>
          <ac:spMkLst>
            <pc:docMk/>
            <pc:sldMk cId="2382914283" sldId="301"/>
            <ac:spMk id="12" creationId="{E1B96AD6-92A9-4273-A62B-96A1C3E0BA95}"/>
          </ac:spMkLst>
        </pc:spChg>
        <pc:spChg chg="add del">
          <ac:chgData name="David.F.Moloney" userId="238a90ed-6d6e-4c4d-b876-412d65ab80b5" providerId="ADAL" clId="{D96B5106-29CB-4C2D-BB3B-00943FC34342}" dt="2021-03-03T12:45:40.978" v="5398"/>
          <ac:spMkLst>
            <pc:docMk/>
            <pc:sldMk cId="2382914283" sldId="301"/>
            <ac:spMk id="14" creationId="{463EEC44-1BA3-44ED-81FC-A644B04B2A44}"/>
          </ac:spMkLst>
        </pc:spChg>
      </pc:sldChg>
      <pc:sldChg chg="modSp mod">
        <pc:chgData name="David.F.Moloney" userId="238a90ed-6d6e-4c4d-b876-412d65ab80b5" providerId="ADAL" clId="{D96B5106-29CB-4C2D-BB3B-00943FC34342}" dt="2021-03-03T12:45:40.978" v="5398"/>
        <pc:sldMkLst>
          <pc:docMk/>
          <pc:sldMk cId="2773583183" sldId="302"/>
        </pc:sldMkLst>
        <pc:spChg chg="mod">
          <ac:chgData name="David.F.Moloney" userId="238a90ed-6d6e-4c4d-b876-412d65ab80b5" providerId="ADAL" clId="{D96B5106-29CB-4C2D-BB3B-00943FC34342}" dt="2021-03-03T12:45:40.978" v="5398"/>
          <ac:spMkLst>
            <pc:docMk/>
            <pc:sldMk cId="2773583183" sldId="302"/>
            <ac:spMk id="2" creationId="{6C31CBDE-045D-4DD0-B502-90FAB05872EE}"/>
          </ac:spMkLst>
        </pc:spChg>
      </pc:sldChg>
      <pc:sldChg chg="modSp mod">
        <pc:chgData name="David.F.Moloney" userId="238a90ed-6d6e-4c4d-b876-412d65ab80b5" providerId="ADAL" clId="{D96B5106-29CB-4C2D-BB3B-00943FC34342}" dt="2021-03-03T12:45:40.978" v="5398"/>
        <pc:sldMkLst>
          <pc:docMk/>
          <pc:sldMk cId="3969172358" sldId="305"/>
        </pc:sldMkLst>
        <pc:spChg chg="mod">
          <ac:chgData name="David.F.Moloney" userId="238a90ed-6d6e-4c4d-b876-412d65ab80b5" providerId="ADAL" clId="{D96B5106-29CB-4C2D-BB3B-00943FC34342}" dt="2021-03-03T12:45:40.978" v="5398"/>
          <ac:spMkLst>
            <pc:docMk/>
            <pc:sldMk cId="3969172358" sldId="305"/>
            <ac:spMk id="3" creationId="{7AEFDC56-8475-4CFC-98B3-0A3C4D8046C8}"/>
          </ac:spMkLst>
        </pc:spChg>
        <pc:graphicFrameChg chg="mod modGraphic">
          <ac:chgData name="David.F.Moloney" userId="238a90ed-6d6e-4c4d-b876-412d65ab80b5" providerId="ADAL" clId="{D96B5106-29CB-4C2D-BB3B-00943FC34342}" dt="2021-02-12T15:44:00.962" v="4838" actId="20577"/>
          <ac:graphicFrameMkLst>
            <pc:docMk/>
            <pc:sldMk cId="3969172358" sldId="305"/>
            <ac:graphicFrameMk id="5" creationId="{06A0E147-AFB5-4F21-9F12-3A588E0E80B2}"/>
          </ac:graphicFrameMkLst>
        </pc:graphicFrameChg>
      </pc:sldChg>
      <pc:sldChg chg="del">
        <pc:chgData name="David.F.Moloney" userId="238a90ed-6d6e-4c4d-b876-412d65ab80b5" providerId="ADAL" clId="{D96B5106-29CB-4C2D-BB3B-00943FC34342}" dt="2021-02-10T16:10:52.679" v="1344" actId="47"/>
        <pc:sldMkLst>
          <pc:docMk/>
          <pc:sldMk cId="2015998805" sldId="313"/>
        </pc:sldMkLst>
      </pc:sldChg>
      <pc:sldChg chg="del">
        <pc:chgData name="David.F.Moloney" userId="238a90ed-6d6e-4c4d-b876-412d65ab80b5" providerId="ADAL" clId="{D96B5106-29CB-4C2D-BB3B-00943FC34342}" dt="2021-02-10T15:05:42.345" v="713" actId="47"/>
        <pc:sldMkLst>
          <pc:docMk/>
          <pc:sldMk cId="2090964095" sldId="322"/>
        </pc:sldMkLst>
      </pc:sldChg>
      <pc:sldChg chg="del modTransition">
        <pc:chgData name="David.F.Moloney" userId="238a90ed-6d6e-4c4d-b876-412d65ab80b5" providerId="ADAL" clId="{D96B5106-29CB-4C2D-BB3B-00943FC34342}" dt="2021-02-10T15:06:44.261" v="714" actId="47"/>
        <pc:sldMkLst>
          <pc:docMk/>
          <pc:sldMk cId="1370515182" sldId="325"/>
        </pc:sldMkLst>
      </pc:sldChg>
      <pc:sldChg chg="modSp mod">
        <pc:chgData name="David.F.Moloney" userId="238a90ed-6d6e-4c4d-b876-412d65ab80b5" providerId="ADAL" clId="{D96B5106-29CB-4C2D-BB3B-00943FC34342}" dt="2021-03-03T12:45:40.978" v="5398"/>
        <pc:sldMkLst>
          <pc:docMk/>
          <pc:sldMk cId="2017463619" sldId="326"/>
        </pc:sldMkLst>
        <pc:spChg chg="mod">
          <ac:chgData name="David.F.Moloney" userId="238a90ed-6d6e-4c4d-b876-412d65ab80b5" providerId="ADAL" clId="{D96B5106-29CB-4C2D-BB3B-00943FC34342}" dt="2021-03-03T12:45:40.978" v="5398"/>
          <ac:spMkLst>
            <pc:docMk/>
            <pc:sldMk cId="2017463619" sldId="326"/>
            <ac:spMk id="2" creationId="{B32036F7-0DDC-4C19-AE80-AA311D79A042}"/>
          </ac:spMkLst>
        </pc:spChg>
        <pc:spChg chg="mod">
          <ac:chgData name="David.F.Moloney" userId="238a90ed-6d6e-4c4d-b876-412d65ab80b5" providerId="ADAL" clId="{D96B5106-29CB-4C2D-BB3B-00943FC34342}" dt="2021-03-03T12:45:40.978" v="5398"/>
          <ac:spMkLst>
            <pc:docMk/>
            <pc:sldMk cId="2017463619" sldId="326"/>
            <ac:spMk id="4" creationId="{E09FC0F1-B051-472D-B8BF-B406E1476520}"/>
          </ac:spMkLst>
        </pc:spChg>
      </pc:sldChg>
      <pc:sldChg chg="modSp mod modNotesTx">
        <pc:chgData name="David.F.Moloney" userId="238a90ed-6d6e-4c4d-b876-412d65ab80b5" providerId="ADAL" clId="{D96B5106-29CB-4C2D-BB3B-00943FC34342}" dt="2021-02-11T13:38:17.832" v="3049" actId="20577"/>
        <pc:sldMkLst>
          <pc:docMk/>
          <pc:sldMk cId="2184018658" sldId="327"/>
        </pc:sldMkLst>
        <pc:spChg chg="mod">
          <ac:chgData name="David.F.Moloney" userId="238a90ed-6d6e-4c4d-b876-412d65ab80b5" providerId="ADAL" clId="{D96B5106-29CB-4C2D-BB3B-00943FC34342}" dt="2021-02-11T13:37:49.834" v="3026" actId="20577"/>
          <ac:spMkLst>
            <pc:docMk/>
            <pc:sldMk cId="2184018658" sldId="327"/>
            <ac:spMk id="2" creationId="{CD7256E2-6877-4460-9FC9-D3B972AD9F6B}"/>
          </ac:spMkLst>
        </pc:spChg>
        <pc:spChg chg="mod">
          <ac:chgData name="David.F.Moloney" userId="238a90ed-6d6e-4c4d-b876-412d65ab80b5" providerId="ADAL" clId="{D96B5106-29CB-4C2D-BB3B-00943FC34342}" dt="2021-02-11T13:37:57.570" v="3048" actId="20577"/>
          <ac:spMkLst>
            <pc:docMk/>
            <pc:sldMk cId="2184018658" sldId="327"/>
            <ac:spMk id="4" creationId="{092DC4C7-52E9-4319-AD45-B2115119592D}"/>
          </ac:spMkLst>
        </pc:spChg>
      </pc:sldChg>
      <pc:sldChg chg="modSp mod">
        <pc:chgData name="David.F.Moloney" userId="238a90ed-6d6e-4c4d-b876-412d65ab80b5" providerId="ADAL" clId="{D96B5106-29CB-4C2D-BB3B-00943FC34342}" dt="2021-03-03T12:45:40.978" v="5398"/>
        <pc:sldMkLst>
          <pc:docMk/>
          <pc:sldMk cId="561110289" sldId="328"/>
        </pc:sldMkLst>
        <pc:spChg chg="mod">
          <ac:chgData name="David.F.Moloney" userId="238a90ed-6d6e-4c4d-b876-412d65ab80b5" providerId="ADAL" clId="{D96B5106-29CB-4C2D-BB3B-00943FC34342}" dt="2021-03-03T12:45:40.978" v="5398"/>
          <ac:spMkLst>
            <pc:docMk/>
            <pc:sldMk cId="561110289" sldId="328"/>
            <ac:spMk id="2" creationId="{B32036F7-0DDC-4C19-AE80-AA311D79A042}"/>
          </ac:spMkLst>
        </pc:spChg>
        <pc:spChg chg="mod">
          <ac:chgData name="David.F.Moloney" userId="238a90ed-6d6e-4c4d-b876-412d65ab80b5" providerId="ADAL" clId="{D96B5106-29CB-4C2D-BB3B-00943FC34342}" dt="2021-03-03T12:45:40.978" v="5398"/>
          <ac:spMkLst>
            <pc:docMk/>
            <pc:sldMk cId="561110289" sldId="328"/>
            <ac:spMk id="4" creationId="{3165757A-D58D-4178-B602-C9054795BD64}"/>
          </ac:spMkLst>
        </pc:spChg>
      </pc:sldChg>
      <pc:sldChg chg="addSp modSp del mod">
        <pc:chgData name="David.F.Moloney" userId="238a90ed-6d6e-4c4d-b876-412d65ab80b5" providerId="ADAL" clId="{D96B5106-29CB-4C2D-BB3B-00943FC34342}" dt="2021-02-10T16:13:01.627" v="1365" actId="47"/>
        <pc:sldMkLst>
          <pc:docMk/>
          <pc:sldMk cId="584599928" sldId="329"/>
        </pc:sldMkLst>
        <pc:spChg chg="mod">
          <ac:chgData name="David.F.Moloney" userId="238a90ed-6d6e-4c4d-b876-412d65ab80b5" providerId="ADAL" clId="{D96B5106-29CB-4C2D-BB3B-00943FC34342}" dt="2021-02-10T14:55:22.855" v="552" actId="6549"/>
          <ac:spMkLst>
            <pc:docMk/>
            <pc:sldMk cId="584599928" sldId="329"/>
            <ac:spMk id="2" creationId="{CD7256E2-6877-4460-9FC9-D3B972AD9F6B}"/>
          </ac:spMkLst>
        </pc:spChg>
        <pc:spChg chg="mod">
          <ac:chgData name="David.F.Moloney" userId="238a90ed-6d6e-4c4d-b876-412d65ab80b5" providerId="ADAL" clId="{D96B5106-29CB-4C2D-BB3B-00943FC34342}" dt="2021-02-10T14:56:28.552" v="573" actId="20577"/>
          <ac:spMkLst>
            <pc:docMk/>
            <pc:sldMk cId="584599928" sldId="329"/>
            <ac:spMk id="4" creationId="{2EB4FC7C-9354-4384-B5CC-B33C5052EB0B}"/>
          </ac:spMkLst>
        </pc:spChg>
        <pc:spChg chg="add mod">
          <ac:chgData name="David.F.Moloney" userId="238a90ed-6d6e-4c4d-b876-412d65ab80b5" providerId="ADAL" clId="{D96B5106-29CB-4C2D-BB3B-00943FC34342}" dt="2021-02-10T15:48:23.619" v="1248" actId="6549"/>
          <ac:spMkLst>
            <pc:docMk/>
            <pc:sldMk cId="584599928" sldId="329"/>
            <ac:spMk id="5" creationId="{E624EA67-B31D-4299-9413-946465FF5B4C}"/>
          </ac:spMkLst>
        </pc:spChg>
        <pc:spChg chg="add mod">
          <ac:chgData name="David.F.Moloney" userId="238a90ed-6d6e-4c4d-b876-412d65ab80b5" providerId="ADAL" clId="{D96B5106-29CB-4C2D-BB3B-00943FC34342}" dt="2021-02-10T14:56:54.520" v="645" actId="20577"/>
          <ac:spMkLst>
            <pc:docMk/>
            <pc:sldMk cId="584599928" sldId="329"/>
            <ac:spMk id="6" creationId="{60EDEF1B-B25C-4A6B-A903-3652D09C167C}"/>
          </ac:spMkLst>
        </pc:spChg>
      </pc:sldChg>
      <pc:sldChg chg="del">
        <pc:chgData name="David.F.Moloney" userId="238a90ed-6d6e-4c4d-b876-412d65ab80b5" providerId="ADAL" clId="{D96B5106-29CB-4C2D-BB3B-00943FC34342}" dt="2021-02-10T14:56:57.620" v="646" actId="47"/>
        <pc:sldMkLst>
          <pc:docMk/>
          <pc:sldMk cId="3600977537" sldId="331"/>
        </pc:sldMkLst>
      </pc:sldChg>
      <pc:sldChg chg="modSp del mod ord">
        <pc:chgData name="David.F.Moloney" userId="238a90ed-6d6e-4c4d-b876-412d65ab80b5" providerId="ADAL" clId="{D96B5106-29CB-4C2D-BB3B-00943FC34342}" dt="2021-02-10T14:56:58.334" v="647" actId="47"/>
        <pc:sldMkLst>
          <pc:docMk/>
          <pc:sldMk cId="3673681200" sldId="333"/>
        </pc:sldMkLst>
        <pc:spChg chg="mod">
          <ac:chgData name="David.F.Moloney" userId="238a90ed-6d6e-4c4d-b876-412d65ab80b5" providerId="ADAL" clId="{D96B5106-29CB-4C2D-BB3B-00943FC34342}" dt="2021-02-10T13:27:03.109" v="138" actId="20577"/>
          <ac:spMkLst>
            <pc:docMk/>
            <pc:sldMk cId="3673681200" sldId="333"/>
            <ac:spMk id="2" creationId="{CD7256E2-6877-4460-9FC9-D3B972AD9F6B}"/>
          </ac:spMkLst>
        </pc:spChg>
        <pc:spChg chg="mod">
          <ac:chgData name="David.F.Moloney" userId="238a90ed-6d6e-4c4d-b876-412d65ab80b5" providerId="ADAL" clId="{D96B5106-29CB-4C2D-BB3B-00943FC34342}" dt="2021-02-10T13:27:26.332" v="177" actId="20577"/>
          <ac:spMkLst>
            <pc:docMk/>
            <pc:sldMk cId="3673681200" sldId="333"/>
            <ac:spMk id="4" creationId="{2EB4FC7C-9354-4384-B5CC-B33C5052EB0B}"/>
          </ac:spMkLst>
        </pc:spChg>
      </pc:sldChg>
      <pc:sldChg chg="modSp mod modNotesTx">
        <pc:chgData name="David.F.Moloney" userId="238a90ed-6d6e-4c4d-b876-412d65ab80b5" providerId="ADAL" clId="{D96B5106-29CB-4C2D-BB3B-00943FC34342}" dt="2021-03-03T12:45:40.978" v="5398"/>
        <pc:sldMkLst>
          <pc:docMk/>
          <pc:sldMk cId="3097428521" sldId="334"/>
        </pc:sldMkLst>
        <pc:spChg chg="mod">
          <ac:chgData name="David.F.Moloney" userId="238a90ed-6d6e-4c4d-b876-412d65ab80b5" providerId="ADAL" clId="{D96B5106-29CB-4C2D-BB3B-00943FC34342}" dt="2021-03-03T12:45:40.978" v="5398"/>
          <ac:spMkLst>
            <pc:docMk/>
            <pc:sldMk cId="3097428521" sldId="334"/>
            <ac:spMk id="2" creationId="{68565352-4F96-FE4B-98C2-A7829B66C168}"/>
          </ac:spMkLst>
        </pc:spChg>
        <pc:spChg chg="mod">
          <ac:chgData name="David.F.Moloney" userId="238a90ed-6d6e-4c4d-b876-412d65ab80b5" providerId="ADAL" clId="{D96B5106-29CB-4C2D-BB3B-00943FC34342}" dt="2021-03-03T12:45:40.978" v="5398"/>
          <ac:spMkLst>
            <pc:docMk/>
            <pc:sldMk cId="3097428521" sldId="334"/>
            <ac:spMk id="3" creationId="{BCCD00E3-3E5E-4E21-AEF7-D69D6CD7446A}"/>
          </ac:spMkLst>
        </pc:spChg>
      </pc:sldChg>
      <pc:sldChg chg="modSp add mod ord">
        <pc:chgData name="David.F.Moloney" userId="238a90ed-6d6e-4c4d-b876-412d65ab80b5" providerId="ADAL" clId="{D96B5106-29CB-4C2D-BB3B-00943FC34342}" dt="2021-03-03T12:45:40.978" v="5398"/>
        <pc:sldMkLst>
          <pc:docMk/>
          <pc:sldMk cId="2548652490" sldId="335"/>
        </pc:sldMkLst>
        <pc:spChg chg="mod">
          <ac:chgData name="David.F.Moloney" userId="238a90ed-6d6e-4c4d-b876-412d65ab80b5" providerId="ADAL" clId="{D96B5106-29CB-4C2D-BB3B-00943FC34342}" dt="2021-03-03T12:45:40.978" v="5398"/>
          <ac:spMkLst>
            <pc:docMk/>
            <pc:sldMk cId="2548652490" sldId="335"/>
            <ac:spMk id="2" creationId="{B32036F7-0DDC-4C19-AE80-AA311D79A042}"/>
          </ac:spMkLst>
        </pc:spChg>
        <pc:spChg chg="mod">
          <ac:chgData name="David.F.Moloney" userId="238a90ed-6d6e-4c4d-b876-412d65ab80b5" providerId="ADAL" clId="{D96B5106-29CB-4C2D-BB3B-00943FC34342}" dt="2021-03-03T12:45:40.978" v="5398"/>
          <ac:spMkLst>
            <pc:docMk/>
            <pc:sldMk cId="2548652490" sldId="335"/>
            <ac:spMk id="4" creationId="{3165757A-D58D-4178-B602-C9054795BD64}"/>
          </ac:spMkLst>
        </pc:spChg>
      </pc:sldChg>
      <pc:sldChg chg="addSp delSp modSp add mod ord setBg">
        <pc:chgData name="David.F.Moloney" userId="238a90ed-6d6e-4c4d-b876-412d65ab80b5" providerId="ADAL" clId="{D96B5106-29CB-4C2D-BB3B-00943FC34342}" dt="2021-03-03T12:45:40.978" v="5398"/>
        <pc:sldMkLst>
          <pc:docMk/>
          <pc:sldMk cId="1666184649" sldId="336"/>
        </pc:sldMkLst>
        <pc:spChg chg="mod">
          <ac:chgData name="David.F.Moloney" userId="238a90ed-6d6e-4c4d-b876-412d65ab80b5" providerId="ADAL" clId="{D96B5106-29CB-4C2D-BB3B-00943FC34342}" dt="2021-03-03T12:45:40.978" v="5398"/>
          <ac:spMkLst>
            <pc:docMk/>
            <pc:sldMk cId="1666184649" sldId="336"/>
            <ac:spMk id="2" creationId="{B32036F7-0DDC-4C19-AE80-AA311D79A042}"/>
          </ac:spMkLst>
        </pc:spChg>
        <pc:spChg chg="mod">
          <ac:chgData name="David.F.Moloney" userId="238a90ed-6d6e-4c4d-b876-412d65ab80b5" providerId="ADAL" clId="{D96B5106-29CB-4C2D-BB3B-00943FC34342}" dt="2021-03-03T12:45:40.978" v="5398"/>
          <ac:spMkLst>
            <pc:docMk/>
            <pc:sldMk cId="1666184649" sldId="336"/>
            <ac:spMk id="4" creationId="{3165757A-D58D-4178-B602-C9054795BD64}"/>
          </ac:spMkLst>
        </pc:spChg>
        <pc:spChg chg="add del">
          <ac:chgData name="David.F.Moloney" userId="238a90ed-6d6e-4c4d-b876-412d65ab80b5" providerId="ADAL" clId="{D96B5106-29CB-4C2D-BB3B-00943FC34342}" dt="2021-02-26T12:46:36.562" v="5248" actId="26606"/>
          <ac:spMkLst>
            <pc:docMk/>
            <pc:sldMk cId="1666184649" sldId="336"/>
            <ac:spMk id="9" creationId="{8D06CE56-3881-4ADA-8CEF-D18B02C242A3}"/>
          </ac:spMkLst>
        </pc:spChg>
        <pc:spChg chg="add del">
          <ac:chgData name="David.F.Moloney" userId="238a90ed-6d6e-4c4d-b876-412d65ab80b5" providerId="ADAL" clId="{D96B5106-29CB-4C2D-BB3B-00943FC34342}" dt="2021-02-26T12:46:36.562" v="5248" actId="26606"/>
          <ac:spMkLst>
            <pc:docMk/>
            <pc:sldMk cId="1666184649" sldId="336"/>
            <ac:spMk id="11" creationId="{79F3C543-62EC-4433-9C93-A2CD8764E9B4}"/>
          </ac:spMkLst>
        </pc:spChg>
        <pc:spChg chg="add del">
          <ac:chgData name="David.F.Moloney" userId="238a90ed-6d6e-4c4d-b876-412d65ab80b5" providerId="ADAL" clId="{D96B5106-29CB-4C2D-BB3B-00943FC34342}" dt="2021-02-26T12:46:36.562" v="5248" actId="26606"/>
          <ac:spMkLst>
            <pc:docMk/>
            <pc:sldMk cId="1666184649" sldId="336"/>
            <ac:spMk id="13" creationId="{FFD48BC7-DC40-47DE-87EE-9F4B6ECB9ABB}"/>
          </ac:spMkLst>
        </pc:spChg>
        <pc:spChg chg="add del">
          <ac:chgData name="David.F.Moloney" userId="238a90ed-6d6e-4c4d-b876-412d65ab80b5" providerId="ADAL" clId="{D96B5106-29CB-4C2D-BB3B-00943FC34342}" dt="2021-02-26T12:46:36.562" v="5248" actId="26606"/>
          <ac:spMkLst>
            <pc:docMk/>
            <pc:sldMk cId="1666184649" sldId="336"/>
            <ac:spMk id="15" creationId="{E502BBC7-2C76-46F3-BC24-5985BC13DB88}"/>
          </ac:spMkLst>
        </pc:spChg>
        <pc:spChg chg="add del">
          <ac:chgData name="David.F.Moloney" userId="238a90ed-6d6e-4c4d-b876-412d65ab80b5" providerId="ADAL" clId="{D96B5106-29CB-4C2D-BB3B-00943FC34342}" dt="2021-02-26T12:46:36.562" v="5248" actId="26606"/>
          <ac:spMkLst>
            <pc:docMk/>
            <pc:sldMk cId="1666184649" sldId="336"/>
            <ac:spMk id="17" creationId="{9C45F024-2468-4D8A-9E11-BB2B1E0A3B37}"/>
          </ac:spMkLst>
        </pc:spChg>
        <pc:spChg chg="add del">
          <ac:chgData name="David.F.Moloney" userId="238a90ed-6d6e-4c4d-b876-412d65ab80b5" providerId="ADAL" clId="{D96B5106-29CB-4C2D-BB3B-00943FC34342}" dt="2021-02-26T12:46:36.562" v="5248" actId="26606"/>
          <ac:spMkLst>
            <pc:docMk/>
            <pc:sldMk cId="1666184649" sldId="336"/>
            <ac:spMk id="19" creationId="{3629484E-3792-4B3D-89AD-7C8A1ED0E0D4}"/>
          </ac:spMkLst>
        </pc:spChg>
        <pc:spChg chg="add del">
          <ac:chgData name="David.F.Moloney" userId="238a90ed-6d6e-4c4d-b876-412d65ab80b5" providerId="ADAL" clId="{D96B5106-29CB-4C2D-BB3B-00943FC34342}" dt="2021-02-26T12:46:37.093" v="5250" actId="26606"/>
          <ac:spMkLst>
            <pc:docMk/>
            <pc:sldMk cId="1666184649" sldId="336"/>
            <ac:spMk id="21" creationId="{8D06CE56-3881-4ADA-8CEF-D18B02C242A3}"/>
          </ac:spMkLst>
        </pc:spChg>
        <pc:spChg chg="add del">
          <ac:chgData name="David.F.Moloney" userId="238a90ed-6d6e-4c4d-b876-412d65ab80b5" providerId="ADAL" clId="{D96B5106-29CB-4C2D-BB3B-00943FC34342}" dt="2021-02-26T12:46:37.093" v="5250" actId="26606"/>
          <ac:spMkLst>
            <pc:docMk/>
            <pc:sldMk cId="1666184649" sldId="336"/>
            <ac:spMk id="22" creationId="{79F3C543-62EC-4433-9C93-A2CD8764E9B4}"/>
          </ac:spMkLst>
        </pc:spChg>
        <pc:spChg chg="add del">
          <ac:chgData name="David.F.Moloney" userId="238a90ed-6d6e-4c4d-b876-412d65ab80b5" providerId="ADAL" clId="{D96B5106-29CB-4C2D-BB3B-00943FC34342}" dt="2021-02-26T12:46:37.093" v="5250" actId="26606"/>
          <ac:spMkLst>
            <pc:docMk/>
            <pc:sldMk cId="1666184649" sldId="336"/>
            <ac:spMk id="23" creationId="{F1C4E306-BC28-4A7B-871B-1926F6FA6EF3}"/>
          </ac:spMkLst>
        </pc:spChg>
        <pc:spChg chg="add del">
          <ac:chgData name="David.F.Moloney" userId="238a90ed-6d6e-4c4d-b876-412d65ab80b5" providerId="ADAL" clId="{D96B5106-29CB-4C2D-BB3B-00943FC34342}" dt="2021-02-26T12:46:37.093" v="5250" actId="26606"/>
          <ac:spMkLst>
            <pc:docMk/>
            <pc:sldMk cId="1666184649" sldId="336"/>
            <ac:spMk id="24" creationId="{C3ECC9B4-989C-4F71-A6BC-DEBC1D9FD0BD}"/>
          </ac:spMkLst>
        </pc:spChg>
        <pc:spChg chg="add del">
          <ac:chgData name="David.F.Moloney" userId="238a90ed-6d6e-4c4d-b876-412d65ab80b5" providerId="ADAL" clId="{D96B5106-29CB-4C2D-BB3B-00943FC34342}" dt="2021-02-26T12:46:37.093" v="5250" actId="26606"/>
          <ac:spMkLst>
            <pc:docMk/>
            <pc:sldMk cId="1666184649" sldId="336"/>
            <ac:spMk id="25" creationId="{7948E8DE-A931-4EF0-BE1D-F1027474099B}"/>
          </ac:spMkLst>
        </pc:spChg>
        <pc:spChg chg="add del">
          <ac:chgData name="David.F.Moloney" userId="238a90ed-6d6e-4c4d-b876-412d65ab80b5" providerId="ADAL" clId="{D96B5106-29CB-4C2D-BB3B-00943FC34342}" dt="2021-02-26T12:46:37.093" v="5250" actId="26606"/>
          <ac:spMkLst>
            <pc:docMk/>
            <pc:sldMk cId="1666184649" sldId="336"/>
            <ac:spMk id="26" creationId="{B0E4BB4F-99AB-4C4E-A763-C5AC5273DF5D}"/>
          </ac:spMkLst>
        </pc:spChg>
        <pc:spChg chg="add del">
          <ac:chgData name="David.F.Moloney" userId="238a90ed-6d6e-4c4d-b876-412d65ab80b5" providerId="ADAL" clId="{D96B5106-29CB-4C2D-BB3B-00943FC34342}" dt="2021-02-26T12:46:41.142" v="5252" actId="26606"/>
          <ac:spMkLst>
            <pc:docMk/>
            <pc:sldMk cId="1666184649" sldId="336"/>
            <ac:spMk id="28" creationId="{8D06CE56-3881-4ADA-8CEF-D18B02C242A3}"/>
          </ac:spMkLst>
        </pc:spChg>
        <pc:spChg chg="add del">
          <ac:chgData name="David.F.Moloney" userId="238a90ed-6d6e-4c4d-b876-412d65ab80b5" providerId="ADAL" clId="{D96B5106-29CB-4C2D-BB3B-00943FC34342}" dt="2021-02-26T12:46:41.142" v="5252" actId="26606"/>
          <ac:spMkLst>
            <pc:docMk/>
            <pc:sldMk cId="1666184649" sldId="336"/>
            <ac:spMk id="29" creationId="{79F3C543-62EC-4433-9C93-A2CD8764E9B4}"/>
          </ac:spMkLst>
        </pc:spChg>
        <pc:spChg chg="add del">
          <ac:chgData name="David.F.Moloney" userId="238a90ed-6d6e-4c4d-b876-412d65ab80b5" providerId="ADAL" clId="{D96B5106-29CB-4C2D-BB3B-00943FC34342}" dt="2021-02-26T12:46:41.142" v="5252" actId="26606"/>
          <ac:spMkLst>
            <pc:docMk/>
            <pc:sldMk cId="1666184649" sldId="336"/>
            <ac:spMk id="30" creationId="{B35D3C1D-A6AE-4FCA-BB76-A4748CE5DE55}"/>
          </ac:spMkLst>
        </pc:spChg>
        <pc:spChg chg="add del">
          <ac:chgData name="David.F.Moloney" userId="238a90ed-6d6e-4c4d-b876-412d65ab80b5" providerId="ADAL" clId="{D96B5106-29CB-4C2D-BB3B-00943FC34342}" dt="2021-02-26T12:46:41.142" v="5252" actId="26606"/>
          <ac:spMkLst>
            <pc:docMk/>
            <pc:sldMk cId="1666184649" sldId="336"/>
            <ac:spMk id="31" creationId="{6D5BF818-2283-4CC9-A120-9225CEDFA6D2}"/>
          </ac:spMkLst>
        </pc:spChg>
        <pc:spChg chg="add del">
          <ac:chgData name="David.F.Moloney" userId="238a90ed-6d6e-4c4d-b876-412d65ab80b5" providerId="ADAL" clId="{D96B5106-29CB-4C2D-BB3B-00943FC34342}" dt="2021-02-26T12:46:41.142" v="5252" actId="26606"/>
          <ac:spMkLst>
            <pc:docMk/>
            <pc:sldMk cId="1666184649" sldId="336"/>
            <ac:spMk id="32" creationId="{063A42EF-20CC-4BCC-9D0B-222CF3AAE8C9}"/>
          </ac:spMkLst>
        </pc:spChg>
        <pc:spChg chg="add del">
          <ac:chgData name="David.F.Moloney" userId="238a90ed-6d6e-4c4d-b876-412d65ab80b5" providerId="ADAL" clId="{D96B5106-29CB-4C2D-BB3B-00943FC34342}" dt="2021-02-26T12:46:43.311" v="5254" actId="26606"/>
          <ac:spMkLst>
            <pc:docMk/>
            <pc:sldMk cId="1666184649" sldId="336"/>
            <ac:spMk id="34" creationId="{8D06CE56-3881-4ADA-8CEF-D18B02C242A3}"/>
          </ac:spMkLst>
        </pc:spChg>
        <pc:spChg chg="add del">
          <ac:chgData name="David.F.Moloney" userId="238a90ed-6d6e-4c4d-b876-412d65ab80b5" providerId="ADAL" clId="{D96B5106-29CB-4C2D-BB3B-00943FC34342}" dt="2021-02-26T12:46:43.311" v="5254" actId="26606"/>
          <ac:spMkLst>
            <pc:docMk/>
            <pc:sldMk cId="1666184649" sldId="336"/>
            <ac:spMk id="35" creationId="{79F3C543-62EC-4433-9C93-A2CD8764E9B4}"/>
          </ac:spMkLst>
        </pc:spChg>
        <pc:spChg chg="add del">
          <ac:chgData name="David.F.Moloney" userId="238a90ed-6d6e-4c4d-b876-412d65ab80b5" providerId="ADAL" clId="{D96B5106-29CB-4C2D-BB3B-00943FC34342}" dt="2021-02-26T12:46:43.311" v="5254" actId="26606"/>
          <ac:spMkLst>
            <pc:docMk/>
            <pc:sldMk cId="1666184649" sldId="336"/>
            <ac:spMk id="36" creationId="{1ACA2EA0-FFD3-42EC-9406-B595015ED96E}"/>
          </ac:spMkLst>
        </pc:spChg>
        <pc:spChg chg="add del">
          <ac:chgData name="David.F.Moloney" userId="238a90ed-6d6e-4c4d-b876-412d65ab80b5" providerId="ADAL" clId="{D96B5106-29CB-4C2D-BB3B-00943FC34342}" dt="2021-02-26T12:46:43.311" v="5254" actId="26606"/>
          <ac:spMkLst>
            <pc:docMk/>
            <pc:sldMk cId="1666184649" sldId="336"/>
            <ac:spMk id="37" creationId="{D5288BCE-665C-472A-8C43-664BCFA31E43}"/>
          </ac:spMkLst>
        </pc:spChg>
        <pc:spChg chg="add del">
          <ac:chgData name="David.F.Moloney" userId="238a90ed-6d6e-4c4d-b876-412d65ab80b5" providerId="ADAL" clId="{D96B5106-29CB-4C2D-BB3B-00943FC34342}" dt="2021-02-26T12:46:43.311" v="5254" actId="26606"/>
          <ac:spMkLst>
            <pc:docMk/>
            <pc:sldMk cId="1666184649" sldId="336"/>
            <ac:spMk id="38" creationId="{46C57131-53A7-4C1A-BEA8-25F06A06AD29}"/>
          </ac:spMkLst>
        </pc:spChg>
      </pc:sldChg>
      <pc:sldChg chg="modSp add del mod">
        <pc:chgData name="David.F.Moloney" userId="238a90ed-6d6e-4c4d-b876-412d65ab80b5" providerId="ADAL" clId="{D96B5106-29CB-4C2D-BB3B-00943FC34342}" dt="2021-02-10T15:13:32.841" v="777" actId="47"/>
        <pc:sldMkLst>
          <pc:docMk/>
          <pc:sldMk cId="235620254" sldId="337"/>
        </pc:sldMkLst>
        <pc:spChg chg="mod">
          <ac:chgData name="David.F.Moloney" userId="238a90ed-6d6e-4c4d-b876-412d65ab80b5" providerId="ADAL" clId="{D96B5106-29CB-4C2D-BB3B-00943FC34342}" dt="2021-02-10T13:41:21.185" v="348" actId="20577"/>
          <ac:spMkLst>
            <pc:docMk/>
            <pc:sldMk cId="235620254" sldId="337"/>
            <ac:spMk id="2" creationId="{CD7256E2-6877-4460-9FC9-D3B972AD9F6B}"/>
          </ac:spMkLst>
        </pc:spChg>
        <pc:spChg chg="mod">
          <ac:chgData name="David.F.Moloney" userId="238a90ed-6d6e-4c4d-b876-412d65ab80b5" providerId="ADAL" clId="{D96B5106-29CB-4C2D-BB3B-00943FC34342}" dt="2021-02-10T13:41:24.587" v="349" actId="20577"/>
          <ac:spMkLst>
            <pc:docMk/>
            <pc:sldMk cId="235620254" sldId="337"/>
            <ac:spMk id="4" creationId="{2EB4FC7C-9354-4384-B5CC-B33C5052EB0B}"/>
          </ac:spMkLst>
        </pc:spChg>
      </pc:sldChg>
      <pc:sldChg chg="add del">
        <pc:chgData name="David.F.Moloney" userId="238a90ed-6d6e-4c4d-b876-412d65ab80b5" providerId="ADAL" clId="{D96B5106-29CB-4C2D-BB3B-00943FC34342}" dt="2021-02-10T13:36:19.640" v="319" actId="47"/>
        <pc:sldMkLst>
          <pc:docMk/>
          <pc:sldMk cId="1232366309" sldId="337"/>
        </pc:sldMkLst>
      </pc:sldChg>
      <pc:sldChg chg="addSp delSp modSp add del mod modTransition">
        <pc:chgData name="David.F.Moloney" userId="238a90ed-6d6e-4c4d-b876-412d65ab80b5" providerId="ADAL" clId="{D96B5106-29CB-4C2D-BB3B-00943FC34342}" dt="2021-03-03T12:45:40.978" v="5398"/>
        <pc:sldMkLst>
          <pc:docMk/>
          <pc:sldMk cId="1598891084" sldId="338"/>
        </pc:sldMkLst>
        <pc:spChg chg="mod">
          <ac:chgData name="David.F.Moloney" userId="238a90ed-6d6e-4c4d-b876-412d65ab80b5" providerId="ADAL" clId="{D96B5106-29CB-4C2D-BB3B-00943FC34342}" dt="2021-03-03T12:45:40.978" v="5398"/>
          <ac:spMkLst>
            <pc:docMk/>
            <pc:sldMk cId="1598891084" sldId="338"/>
            <ac:spMk id="2" creationId="{CD7256E2-6877-4460-9FC9-D3B972AD9F6B}"/>
          </ac:spMkLst>
        </pc:spChg>
        <pc:spChg chg="del">
          <ac:chgData name="David.F.Moloney" userId="238a90ed-6d6e-4c4d-b876-412d65ab80b5" providerId="ADAL" clId="{D96B5106-29CB-4C2D-BB3B-00943FC34342}" dt="2021-02-10T15:16:19.401" v="778"/>
          <ac:spMkLst>
            <pc:docMk/>
            <pc:sldMk cId="1598891084" sldId="338"/>
            <ac:spMk id="4" creationId="{2EB4FC7C-9354-4384-B5CC-B33C5052EB0B}"/>
          </ac:spMkLst>
        </pc:spChg>
        <pc:spChg chg="add del mod">
          <ac:chgData name="David.F.Moloney" userId="238a90ed-6d6e-4c4d-b876-412d65ab80b5" providerId="ADAL" clId="{D96B5106-29CB-4C2D-BB3B-00943FC34342}" dt="2021-02-10T16:03:50.565" v="1320" actId="478"/>
          <ac:spMkLst>
            <pc:docMk/>
            <pc:sldMk cId="1598891084" sldId="338"/>
            <ac:spMk id="5" creationId="{5730F135-0D7E-4535-9327-9E7ADD653166}"/>
          </ac:spMkLst>
        </pc:spChg>
        <pc:spChg chg="add mod">
          <ac:chgData name="David.F.Moloney" userId="238a90ed-6d6e-4c4d-b876-412d65ab80b5" providerId="ADAL" clId="{D96B5106-29CB-4C2D-BB3B-00943FC34342}" dt="2021-02-10T15:25:54.418" v="1009" actId="1076"/>
          <ac:spMkLst>
            <pc:docMk/>
            <pc:sldMk cId="1598891084" sldId="338"/>
            <ac:spMk id="6" creationId="{239496D8-70D9-4873-80A0-5C1B26E4F3A4}"/>
          </ac:spMkLst>
        </pc:spChg>
        <pc:spChg chg="add del mod">
          <ac:chgData name="David.F.Moloney" userId="238a90ed-6d6e-4c4d-b876-412d65ab80b5" providerId="ADAL" clId="{D96B5106-29CB-4C2D-BB3B-00943FC34342}" dt="2021-02-10T15:18:54.312" v="923" actId="478"/>
          <ac:spMkLst>
            <pc:docMk/>
            <pc:sldMk cId="1598891084" sldId="338"/>
            <ac:spMk id="7" creationId="{8FE991DC-EC12-499A-856B-405C79E64612}"/>
          </ac:spMkLst>
        </pc:spChg>
        <pc:spChg chg="add del mod">
          <ac:chgData name="David.F.Moloney" userId="238a90ed-6d6e-4c4d-b876-412d65ab80b5" providerId="ADAL" clId="{D96B5106-29CB-4C2D-BB3B-00943FC34342}" dt="2021-02-10T15:19:52.531" v="928"/>
          <ac:spMkLst>
            <pc:docMk/>
            <pc:sldMk cId="1598891084" sldId="338"/>
            <ac:spMk id="8" creationId="{3E49DE97-F9DA-44A6-AEA4-8D1FF32BB6F0}"/>
          </ac:spMkLst>
        </pc:spChg>
        <pc:spChg chg="add mod">
          <ac:chgData name="David.F.Moloney" userId="238a90ed-6d6e-4c4d-b876-412d65ab80b5" providerId="ADAL" clId="{D96B5106-29CB-4C2D-BB3B-00943FC34342}" dt="2021-02-11T12:35:47.190" v="2417"/>
          <ac:spMkLst>
            <pc:docMk/>
            <pc:sldMk cId="1598891084" sldId="338"/>
            <ac:spMk id="11" creationId="{4FA84A3D-9267-43B4-AD66-EC7D87D450F7}"/>
          </ac:spMkLst>
        </pc:spChg>
        <pc:spChg chg="add mod">
          <ac:chgData name="David.F.Moloney" userId="238a90ed-6d6e-4c4d-b876-412d65ab80b5" providerId="ADAL" clId="{D96B5106-29CB-4C2D-BB3B-00943FC34342}" dt="2021-02-11T13:28:04.518" v="2956"/>
          <ac:spMkLst>
            <pc:docMk/>
            <pc:sldMk cId="1598891084" sldId="338"/>
            <ac:spMk id="14" creationId="{C9B42743-CBA1-41F6-8F78-BACA095B8C67}"/>
          </ac:spMkLst>
        </pc:spChg>
        <pc:spChg chg="add del mod">
          <ac:chgData name="David.F.Moloney" userId="238a90ed-6d6e-4c4d-b876-412d65ab80b5" providerId="ADAL" clId="{D96B5106-29CB-4C2D-BB3B-00943FC34342}" dt="2021-02-10T15:23:41.795" v="969"/>
          <ac:spMkLst>
            <pc:docMk/>
            <pc:sldMk cId="1598891084" sldId="338"/>
            <ac:spMk id="16" creationId="{3284EBF0-3847-40DC-B341-5FD35F1BC318}"/>
          </ac:spMkLst>
        </pc:spChg>
        <pc:spChg chg="add del mod">
          <ac:chgData name="David.F.Moloney" userId="238a90ed-6d6e-4c4d-b876-412d65ab80b5" providerId="ADAL" clId="{D96B5106-29CB-4C2D-BB3B-00943FC34342}" dt="2021-02-10T15:29:29.956" v="1077"/>
          <ac:spMkLst>
            <pc:docMk/>
            <pc:sldMk cId="1598891084" sldId="338"/>
            <ac:spMk id="19" creationId="{9511EE93-B9A1-4A81-B212-01E04517BBE3}"/>
          </ac:spMkLst>
        </pc:spChg>
        <pc:spChg chg="add del mod">
          <ac:chgData name="David.F.Moloney" userId="238a90ed-6d6e-4c4d-b876-412d65ab80b5" providerId="ADAL" clId="{D96B5106-29CB-4C2D-BB3B-00943FC34342}" dt="2021-02-11T13:28:03.689" v="2955" actId="478"/>
          <ac:spMkLst>
            <pc:docMk/>
            <pc:sldMk cId="1598891084" sldId="338"/>
            <ac:spMk id="22" creationId="{551C456D-D8A8-4009-8695-05DA34F4FD48}"/>
          </ac:spMkLst>
        </pc:spChg>
        <pc:grpChg chg="add mod">
          <ac:chgData name="David.F.Moloney" userId="238a90ed-6d6e-4c4d-b876-412d65ab80b5" providerId="ADAL" clId="{D96B5106-29CB-4C2D-BB3B-00943FC34342}" dt="2021-02-10T15:25:30.305" v="1008" actId="1035"/>
          <ac:grpSpMkLst>
            <pc:docMk/>
            <pc:sldMk cId="1598891084" sldId="338"/>
            <ac:grpSpMk id="13" creationId="{07FAD2B1-406E-4179-BBD0-A1C2B5E900A8}"/>
          </ac:grpSpMkLst>
        </pc:grpChg>
        <pc:picChg chg="add del mod">
          <ac:chgData name="David.F.Moloney" userId="238a90ed-6d6e-4c4d-b876-412d65ab80b5" providerId="ADAL" clId="{D96B5106-29CB-4C2D-BB3B-00943FC34342}" dt="2021-02-10T15:23:36.452" v="967" actId="478"/>
          <ac:picMkLst>
            <pc:docMk/>
            <pc:sldMk cId="1598891084" sldId="338"/>
            <ac:picMk id="3" creationId="{5E523F4A-F6C5-434B-949B-7B36148925B4}"/>
          </ac:picMkLst>
        </pc:picChg>
        <pc:picChg chg="add mod">
          <ac:chgData name="David.F.Moloney" userId="238a90ed-6d6e-4c4d-b876-412d65ab80b5" providerId="ADAL" clId="{D96B5106-29CB-4C2D-BB3B-00943FC34342}" dt="2021-02-10T15:22:26.250" v="958" actId="164"/>
          <ac:picMkLst>
            <pc:docMk/>
            <pc:sldMk cId="1598891084" sldId="338"/>
            <ac:picMk id="10" creationId="{BBA4A22E-8591-43D9-B882-00A5B13CDC4E}"/>
          </ac:picMkLst>
        </pc:picChg>
        <pc:picChg chg="add mod modCrop">
          <ac:chgData name="David.F.Moloney" userId="238a90ed-6d6e-4c4d-b876-412d65ab80b5" providerId="ADAL" clId="{D96B5106-29CB-4C2D-BB3B-00943FC34342}" dt="2021-02-10T15:22:26.250" v="958" actId="164"/>
          <ac:picMkLst>
            <pc:docMk/>
            <pc:sldMk cId="1598891084" sldId="338"/>
            <ac:picMk id="12" creationId="{DF8404EC-B519-4751-B6B1-FDBBF285C608}"/>
          </ac:picMkLst>
        </pc:picChg>
        <pc:picChg chg="add del mod ord">
          <ac:chgData name="David.F.Moloney" userId="238a90ed-6d6e-4c4d-b876-412d65ab80b5" providerId="ADAL" clId="{D96B5106-29CB-4C2D-BB3B-00943FC34342}" dt="2021-02-10T15:23:40.686" v="968" actId="21"/>
          <ac:picMkLst>
            <pc:docMk/>
            <pc:sldMk cId="1598891084" sldId="338"/>
            <ac:picMk id="14" creationId="{FA7C0254-E600-4172-B791-82042E5B2D0F}"/>
          </ac:picMkLst>
        </pc:picChg>
        <pc:picChg chg="add del mod ord">
          <ac:chgData name="David.F.Moloney" userId="238a90ed-6d6e-4c4d-b876-412d65ab80b5" providerId="ADAL" clId="{D96B5106-29CB-4C2D-BB3B-00943FC34342}" dt="2021-02-10T15:27:23.166" v="1011" actId="478"/>
          <ac:picMkLst>
            <pc:docMk/>
            <pc:sldMk cId="1598891084" sldId="338"/>
            <ac:picMk id="17" creationId="{1922D268-56FB-49A2-93E9-F1A3ADCD2BFD}"/>
          </ac:picMkLst>
        </pc:picChg>
        <pc:picChg chg="add mod ord">
          <ac:chgData name="David.F.Moloney" userId="238a90ed-6d6e-4c4d-b876-412d65ab80b5" providerId="ADAL" clId="{D96B5106-29CB-4C2D-BB3B-00943FC34342}" dt="2021-02-10T15:29:53.230" v="1125" actId="12788"/>
          <ac:picMkLst>
            <pc:docMk/>
            <pc:sldMk cId="1598891084" sldId="338"/>
            <ac:picMk id="20" creationId="{82D7D67A-632A-4242-8241-FE4E576A9895}"/>
          </ac:picMkLst>
        </pc:picChg>
        <pc:cxnChg chg="add mod">
          <ac:chgData name="David.F.Moloney" userId="238a90ed-6d6e-4c4d-b876-412d65ab80b5" providerId="ADAL" clId="{D96B5106-29CB-4C2D-BB3B-00943FC34342}" dt="2021-02-10T15:31:16.756" v="1135" actId="208"/>
          <ac:cxnSpMkLst>
            <pc:docMk/>
            <pc:sldMk cId="1598891084" sldId="338"/>
            <ac:cxnSpMk id="21" creationId="{53391719-640F-4BC4-8065-FFD0030BAB8E}"/>
          </ac:cxnSpMkLst>
        </pc:cxnChg>
      </pc:sldChg>
      <pc:sldChg chg="addSp delSp modSp new del mod setBg addCm delCm">
        <pc:chgData name="David.F.Moloney" userId="238a90ed-6d6e-4c4d-b876-412d65ab80b5" providerId="ADAL" clId="{D96B5106-29CB-4C2D-BB3B-00943FC34342}" dt="2021-02-10T14:13:39.224" v="517" actId="47"/>
        <pc:sldMkLst>
          <pc:docMk/>
          <pc:sldMk cId="1207980611" sldId="339"/>
        </pc:sldMkLst>
        <pc:spChg chg="mod">
          <ac:chgData name="David.F.Moloney" userId="238a90ed-6d6e-4c4d-b876-412d65ab80b5" providerId="ADAL" clId="{D96B5106-29CB-4C2D-BB3B-00943FC34342}" dt="2021-02-10T14:00:55.790" v="466" actId="207"/>
          <ac:spMkLst>
            <pc:docMk/>
            <pc:sldMk cId="1207980611" sldId="339"/>
            <ac:spMk id="2" creationId="{D54FFDE9-8112-4E59-A03E-7FB4B3DB4C13}"/>
          </ac:spMkLst>
        </pc:spChg>
        <pc:spChg chg="del">
          <ac:chgData name="David.F.Moloney" userId="238a90ed-6d6e-4c4d-b876-412d65ab80b5" providerId="ADAL" clId="{D96B5106-29CB-4C2D-BB3B-00943FC34342}" dt="2021-02-10T13:56:40.389" v="404"/>
          <ac:spMkLst>
            <pc:docMk/>
            <pc:sldMk cId="1207980611" sldId="339"/>
            <ac:spMk id="3" creationId="{E95AEDB4-1512-404A-94AD-332A24BBDAB9}"/>
          </ac:spMkLst>
        </pc:spChg>
        <pc:spChg chg="add mod">
          <ac:chgData name="David.F.Moloney" userId="238a90ed-6d6e-4c4d-b876-412d65ab80b5" providerId="ADAL" clId="{D96B5106-29CB-4C2D-BB3B-00943FC34342}" dt="2021-02-10T14:00:33.846" v="462" actId="1076"/>
          <ac:spMkLst>
            <pc:docMk/>
            <pc:sldMk cId="1207980611" sldId="339"/>
            <ac:spMk id="4" creationId="{6D18265B-54C1-43F8-B28E-27A657ACF561}"/>
          </ac:spMkLst>
        </pc:spChg>
        <pc:spChg chg="add mod topLvl">
          <ac:chgData name="David.F.Moloney" userId="238a90ed-6d6e-4c4d-b876-412d65ab80b5" providerId="ADAL" clId="{D96B5106-29CB-4C2D-BB3B-00943FC34342}" dt="2021-02-10T14:05:43.225" v="502" actId="164"/>
          <ac:spMkLst>
            <pc:docMk/>
            <pc:sldMk cId="1207980611" sldId="339"/>
            <ac:spMk id="5" creationId="{C5AFEDA3-84B3-4C5A-8508-9127C09EE1D3}"/>
          </ac:spMkLst>
        </pc:spChg>
        <pc:spChg chg="add mod topLvl">
          <ac:chgData name="David.F.Moloney" userId="238a90ed-6d6e-4c4d-b876-412d65ab80b5" providerId="ADAL" clId="{D96B5106-29CB-4C2D-BB3B-00943FC34342}" dt="2021-02-10T14:05:43.225" v="502" actId="164"/>
          <ac:spMkLst>
            <pc:docMk/>
            <pc:sldMk cId="1207980611" sldId="339"/>
            <ac:spMk id="6" creationId="{BF1CA889-27C4-4EF9-949E-35871FEF12E8}"/>
          </ac:spMkLst>
        </pc:spChg>
        <pc:spChg chg="add mod topLvl">
          <ac:chgData name="David.F.Moloney" userId="238a90ed-6d6e-4c4d-b876-412d65ab80b5" providerId="ADAL" clId="{D96B5106-29CB-4C2D-BB3B-00943FC34342}" dt="2021-02-10T14:05:43.225" v="502" actId="164"/>
          <ac:spMkLst>
            <pc:docMk/>
            <pc:sldMk cId="1207980611" sldId="339"/>
            <ac:spMk id="7" creationId="{67187069-4CDD-451D-B029-A5D05B4F5FB4}"/>
          </ac:spMkLst>
        </pc:spChg>
        <pc:spChg chg="add mod topLvl">
          <ac:chgData name="David.F.Moloney" userId="238a90ed-6d6e-4c4d-b876-412d65ab80b5" providerId="ADAL" clId="{D96B5106-29CB-4C2D-BB3B-00943FC34342}" dt="2021-02-10T14:05:43.225" v="502" actId="164"/>
          <ac:spMkLst>
            <pc:docMk/>
            <pc:sldMk cId="1207980611" sldId="339"/>
            <ac:spMk id="8" creationId="{739CD1D9-B8B8-43E6-A29A-F2C535CAEE88}"/>
          </ac:spMkLst>
        </pc:spChg>
        <pc:spChg chg="add mod">
          <ac:chgData name="David.F.Moloney" userId="238a90ed-6d6e-4c4d-b876-412d65ab80b5" providerId="ADAL" clId="{D96B5106-29CB-4C2D-BB3B-00943FC34342}" dt="2021-02-10T14:05:26.320" v="497" actId="1076"/>
          <ac:spMkLst>
            <pc:docMk/>
            <pc:sldMk cId="1207980611" sldId="339"/>
            <ac:spMk id="10" creationId="{47C612AC-4C98-4E18-82B3-7EED4E2D57A9}"/>
          </ac:spMkLst>
        </pc:spChg>
        <pc:spChg chg="add mod">
          <ac:chgData name="David.F.Moloney" userId="238a90ed-6d6e-4c4d-b876-412d65ab80b5" providerId="ADAL" clId="{D96B5106-29CB-4C2D-BB3B-00943FC34342}" dt="2021-02-10T14:06:36.577" v="514" actId="2085"/>
          <ac:spMkLst>
            <pc:docMk/>
            <pc:sldMk cId="1207980611" sldId="339"/>
            <ac:spMk id="12" creationId="{26A24BD7-5BA7-4329-A561-7BAA82064FF7}"/>
          </ac:spMkLst>
        </pc:spChg>
        <pc:spChg chg="add mod">
          <ac:chgData name="David.F.Moloney" userId="238a90ed-6d6e-4c4d-b876-412d65ab80b5" providerId="ADAL" clId="{D96B5106-29CB-4C2D-BB3B-00943FC34342}" dt="2021-02-10T14:07:03.817" v="516" actId="14100"/>
          <ac:spMkLst>
            <pc:docMk/>
            <pc:sldMk cId="1207980611" sldId="339"/>
            <ac:spMk id="13" creationId="{7782D1F9-4A26-4CC8-A22A-1ED1699192FA}"/>
          </ac:spMkLst>
        </pc:spChg>
        <pc:grpChg chg="add del mod">
          <ac:chgData name="David.F.Moloney" userId="238a90ed-6d6e-4c4d-b876-412d65ab80b5" providerId="ADAL" clId="{D96B5106-29CB-4C2D-BB3B-00943FC34342}" dt="2021-02-10T14:03:57.604" v="477" actId="165"/>
          <ac:grpSpMkLst>
            <pc:docMk/>
            <pc:sldMk cId="1207980611" sldId="339"/>
            <ac:grpSpMk id="9" creationId="{6A0E37AC-5BC3-4296-B1CF-848BC489CC6A}"/>
          </ac:grpSpMkLst>
        </pc:grpChg>
        <pc:grpChg chg="add mod">
          <ac:chgData name="David.F.Moloney" userId="238a90ed-6d6e-4c4d-b876-412d65ab80b5" providerId="ADAL" clId="{D96B5106-29CB-4C2D-BB3B-00943FC34342}" dt="2021-02-10T14:05:49.168" v="503" actId="207"/>
          <ac:grpSpMkLst>
            <pc:docMk/>
            <pc:sldMk cId="1207980611" sldId="339"/>
            <ac:grpSpMk id="11" creationId="{D826B185-A5DD-4FF2-9A6B-B7424023F28D}"/>
          </ac:grpSpMkLst>
        </pc:grpChg>
      </pc:sldChg>
      <pc:sldChg chg="add del">
        <pc:chgData name="David.F.Moloney" userId="238a90ed-6d6e-4c4d-b876-412d65ab80b5" providerId="ADAL" clId="{D96B5106-29CB-4C2D-BB3B-00943FC34342}" dt="2021-02-10T14:57:15.547" v="651" actId="47"/>
        <pc:sldMkLst>
          <pc:docMk/>
          <pc:sldMk cId="1647635745" sldId="339"/>
        </pc:sldMkLst>
      </pc:sldChg>
      <pc:sldChg chg="modSp new del mod ord">
        <pc:chgData name="David.F.Moloney" userId="238a90ed-6d6e-4c4d-b876-412d65ab80b5" providerId="ADAL" clId="{D96B5106-29CB-4C2D-BB3B-00943FC34342}" dt="2021-02-11T16:31:44.579" v="4199" actId="47"/>
        <pc:sldMkLst>
          <pc:docMk/>
          <pc:sldMk cId="3274515253" sldId="339"/>
        </pc:sldMkLst>
        <pc:spChg chg="mod">
          <ac:chgData name="David.F.Moloney" userId="238a90ed-6d6e-4c4d-b876-412d65ab80b5" providerId="ADAL" clId="{D96B5106-29CB-4C2D-BB3B-00943FC34342}" dt="2021-02-11T16:11:56.317" v="3715" actId="20577"/>
          <ac:spMkLst>
            <pc:docMk/>
            <pc:sldMk cId="3274515253" sldId="339"/>
            <ac:spMk id="2" creationId="{C5931AD1-9A27-4A96-9C65-51F81E0C3982}"/>
          </ac:spMkLst>
        </pc:spChg>
      </pc:sldChg>
      <pc:sldChg chg="modSp add mod ord">
        <pc:chgData name="David.F.Moloney" userId="238a90ed-6d6e-4c4d-b876-412d65ab80b5" providerId="ADAL" clId="{D96B5106-29CB-4C2D-BB3B-00943FC34342}" dt="2021-02-11T16:32:16.759" v="4231" actId="20577"/>
        <pc:sldMkLst>
          <pc:docMk/>
          <pc:sldMk cId="2636693044" sldId="340"/>
        </pc:sldMkLst>
        <pc:spChg chg="mod">
          <ac:chgData name="David.F.Moloney" userId="238a90ed-6d6e-4c4d-b876-412d65ab80b5" providerId="ADAL" clId="{D96B5106-29CB-4C2D-BB3B-00943FC34342}" dt="2021-02-11T16:32:16.759" v="4231" actId="20577"/>
          <ac:spMkLst>
            <pc:docMk/>
            <pc:sldMk cId="2636693044" sldId="340"/>
            <ac:spMk id="2" creationId="{C5931AD1-9A27-4A96-9C65-51F81E0C3982}"/>
          </ac:spMkLst>
        </pc:spChg>
      </pc:sldChg>
      <pc:sldChg chg="addSp delSp modSp add del mod setBg delAnim modAnim delDesignElem">
        <pc:chgData name="David.F.Moloney" userId="238a90ed-6d6e-4c4d-b876-412d65ab80b5" providerId="ADAL" clId="{D96B5106-29CB-4C2D-BB3B-00943FC34342}" dt="2021-02-10T15:03:02.691" v="697" actId="47"/>
        <pc:sldMkLst>
          <pc:docMk/>
          <pc:sldMk cId="4055342169" sldId="341"/>
        </pc:sldMkLst>
        <pc:spChg chg="mod">
          <ac:chgData name="David.F.Moloney" userId="238a90ed-6d6e-4c4d-b876-412d65ab80b5" providerId="ADAL" clId="{D96B5106-29CB-4C2D-BB3B-00943FC34342}" dt="2021-02-10T15:02:57.875" v="696" actId="404"/>
          <ac:spMkLst>
            <pc:docMk/>
            <pc:sldMk cId="4055342169" sldId="341"/>
            <ac:spMk id="2" creationId="{C5931AD1-9A27-4A96-9C65-51F81E0C3982}"/>
          </ac:spMkLst>
        </pc:spChg>
        <pc:spChg chg="del">
          <ac:chgData name="David.F.Moloney" userId="238a90ed-6d6e-4c4d-b876-412d65ab80b5" providerId="ADAL" clId="{D96B5106-29CB-4C2D-BB3B-00943FC34342}" dt="2021-02-10T15:00:11.550" v="673"/>
          <ac:spMkLst>
            <pc:docMk/>
            <pc:sldMk cId="4055342169" sldId="341"/>
            <ac:spMk id="3" creationId="{581CB5C5-95A6-46FE-A783-85715286BEC6}"/>
          </ac:spMkLst>
        </pc:spChg>
        <pc:spChg chg="add del mod">
          <ac:chgData name="David.F.Moloney" userId="238a90ed-6d6e-4c4d-b876-412d65ab80b5" providerId="ADAL" clId="{D96B5106-29CB-4C2D-BB3B-00943FC34342}" dt="2021-02-10T15:00:41.142" v="678"/>
          <ac:spMkLst>
            <pc:docMk/>
            <pc:sldMk cId="4055342169" sldId="341"/>
            <ac:spMk id="6" creationId="{83C78781-2F0D-4C4C-A4FC-C146D7630DEA}"/>
          </ac:spMkLst>
        </pc:spChg>
        <pc:spChg chg="add del mod">
          <ac:chgData name="David.F.Moloney" userId="238a90ed-6d6e-4c4d-b876-412d65ab80b5" providerId="ADAL" clId="{D96B5106-29CB-4C2D-BB3B-00943FC34342}" dt="2021-02-10T15:02:45.646" v="694"/>
          <ac:spMkLst>
            <pc:docMk/>
            <pc:sldMk cId="4055342169" sldId="341"/>
            <ac:spMk id="7" creationId="{00A72BAB-697B-4401-8909-A9CD69469451}"/>
          </ac:spMkLst>
        </pc:spChg>
        <pc:spChg chg="add mod">
          <ac:chgData name="David.F.Moloney" userId="238a90ed-6d6e-4c4d-b876-412d65ab80b5" providerId="ADAL" clId="{D96B5106-29CB-4C2D-BB3B-00943FC34342}" dt="2021-02-10T15:02:45.646" v="694"/>
          <ac:spMkLst>
            <pc:docMk/>
            <pc:sldMk cId="4055342169" sldId="341"/>
            <ac:spMk id="8" creationId="{FD109750-0786-492D-96F7-A6661AAA4FFE}"/>
          </ac:spMkLst>
        </pc:spChg>
        <pc:spChg chg="add del">
          <ac:chgData name="David.F.Moloney" userId="238a90ed-6d6e-4c4d-b876-412d65ab80b5" providerId="ADAL" clId="{D96B5106-29CB-4C2D-BB3B-00943FC34342}" dt="2021-02-10T15:00:41.142" v="678"/>
          <ac:spMkLst>
            <pc:docMk/>
            <pc:sldMk cId="4055342169" sldId="341"/>
            <ac:spMk id="9" creationId="{8D06CE56-3881-4ADA-8CEF-D18B02C242A3}"/>
          </ac:spMkLst>
        </pc:spChg>
        <pc:spChg chg="add del">
          <ac:chgData name="David.F.Moloney" userId="238a90ed-6d6e-4c4d-b876-412d65ab80b5" providerId="ADAL" clId="{D96B5106-29CB-4C2D-BB3B-00943FC34342}" dt="2021-02-10T15:00:41.142" v="678"/>
          <ac:spMkLst>
            <pc:docMk/>
            <pc:sldMk cId="4055342169" sldId="341"/>
            <ac:spMk id="11" creationId="{79F3C543-62EC-4433-9C93-A2CD8764E9B4}"/>
          </ac:spMkLst>
        </pc:spChg>
        <pc:spChg chg="add del">
          <ac:chgData name="David.F.Moloney" userId="238a90ed-6d6e-4c4d-b876-412d65ab80b5" providerId="ADAL" clId="{D96B5106-29CB-4C2D-BB3B-00943FC34342}" dt="2021-02-10T15:00:41.142" v="678"/>
          <ac:spMkLst>
            <pc:docMk/>
            <pc:sldMk cId="4055342169" sldId="341"/>
            <ac:spMk id="13" creationId="{5DCB5928-DC7D-4612-9922-441966E15627}"/>
          </ac:spMkLst>
        </pc:spChg>
        <pc:spChg chg="add del">
          <ac:chgData name="David.F.Moloney" userId="238a90ed-6d6e-4c4d-b876-412d65ab80b5" providerId="ADAL" clId="{D96B5106-29CB-4C2D-BB3B-00943FC34342}" dt="2021-02-10T15:00:41.142" v="678"/>
          <ac:spMkLst>
            <pc:docMk/>
            <pc:sldMk cId="4055342169" sldId="341"/>
            <ac:spMk id="15" creationId="{682C1161-1736-45EC-99B7-33F3CAE9D517}"/>
          </ac:spMkLst>
        </pc:spChg>
        <pc:spChg chg="add del">
          <ac:chgData name="David.F.Moloney" userId="238a90ed-6d6e-4c4d-b876-412d65ab80b5" providerId="ADAL" clId="{D96B5106-29CB-4C2D-BB3B-00943FC34342}" dt="2021-02-10T15:00:41.142" v="678"/>
          <ac:spMkLst>
            <pc:docMk/>
            <pc:sldMk cId="4055342169" sldId="341"/>
            <ac:spMk id="17" creationId="{84D4DDB8-B68F-45B0-9F62-C4279996F672}"/>
          </ac:spMkLst>
        </pc:spChg>
        <pc:spChg chg="add del">
          <ac:chgData name="David.F.Moloney" userId="238a90ed-6d6e-4c4d-b876-412d65ab80b5" providerId="ADAL" clId="{D96B5106-29CB-4C2D-BB3B-00943FC34342}" dt="2021-02-10T15:00:41.142" v="678"/>
          <ac:spMkLst>
            <pc:docMk/>
            <pc:sldMk cId="4055342169" sldId="341"/>
            <ac:spMk id="19" creationId="{AF2F604E-43BE-4DC3-B983-E071523364F8}"/>
          </ac:spMkLst>
        </pc:spChg>
        <pc:spChg chg="add del">
          <ac:chgData name="David.F.Moloney" userId="238a90ed-6d6e-4c4d-b876-412d65ab80b5" providerId="ADAL" clId="{D96B5106-29CB-4C2D-BB3B-00943FC34342}" dt="2021-02-10T15:00:41.142" v="678"/>
          <ac:spMkLst>
            <pc:docMk/>
            <pc:sldMk cId="4055342169" sldId="341"/>
            <ac:spMk id="21" creationId="{08C9B587-E65E-4B52-B37C-ABEBB6E87928}"/>
          </ac:spMkLst>
        </pc:spChg>
        <pc:picChg chg="add del mod">
          <ac:chgData name="David.F.Moloney" userId="238a90ed-6d6e-4c4d-b876-412d65ab80b5" providerId="ADAL" clId="{D96B5106-29CB-4C2D-BB3B-00943FC34342}" dt="2021-02-10T15:00:36.222" v="676" actId="478"/>
          <ac:picMkLst>
            <pc:docMk/>
            <pc:sldMk cId="4055342169" sldId="341"/>
            <ac:picMk id="4" creationId="{7CBFF473-B8EA-4ABD-88B9-8686E1EB7987}"/>
          </ac:picMkLst>
        </pc:picChg>
      </pc:sldChg>
      <pc:sldChg chg="addSp delSp modSp add mod ord">
        <pc:chgData name="David.F.Moloney" userId="238a90ed-6d6e-4c4d-b876-412d65ab80b5" providerId="ADAL" clId="{D96B5106-29CB-4C2D-BB3B-00943FC34342}" dt="2021-02-11T16:32:12.280" v="4227" actId="20577"/>
        <pc:sldMkLst>
          <pc:docMk/>
          <pc:sldMk cId="3547063435" sldId="342"/>
        </pc:sldMkLst>
        <pc:spChg chg="mod">
          <ac:chgData name="David.F.Moloney" userId="238a90ed-6d6e-4c4d-b876-412d65ab80b5" providerId="ADAL" clId="{D96B5106-29CB-4C2D-BB3B-00943FC34342}" dt="2021-02-11T16:32:12.280" v="4227" actId="20577"/>
          <ac:spMkLst>
            <pc:docMk/>
            <pc:sldMk cId="3547063435" sldId="342"/>
            <ac:spMk id="2" creationId="{C5931AD1-9A27-4A96-9C65-51F81E0C3982}"/>
          </ac:spMkLst>
        </pc:spChg>
        <pc:spChg chg="del">
          <ac:chgData name="David.F.Moloney" userId="238a90ed-6d6e-4c4d-b876-412d65ab80b5" providerId="ADAL" clId="{D96B5106-29CB-4C2D-BB3B-00943FC34342}" dt="2021-02-10T15:01:36.446" v="685" actId="931"/>
          <ac:spMkLst>
            <pc:docMk/>
            <pc:sldMk cId="3547063435" sldId="342"/>
            <ac:spMk id="3" creationId="{581CB5C5-95A6-46FE-A783-85715286BEC6}"/>
          </ac:spMkLst>
        </pc:spChg>
        <pc:spChg chg="add mod">
          <ac:chgData name="David.F.Moloney" userId="238a90ed-6d6e-4c4d-b876-412d65ab80b5" providerId="ADAL" clId="{D96B5106-29CB-4C2D-BB3B-00943FC34342}" dt="2021-02-10T15:02:18.880" v="693" actId="478"/>
          <ac:spMkLst>
            <pc:docMk/>
            <pc:sldMk cId="3547063435" sldId="342"/>
            <ac:spMk id="7" creationId="{A9648BE1-3B0E-431A-ACF1-B3A2A321FE12}"/>
          </ac:spMkLst>
        </pc:spChg>
        <pc:picChg chg="add del mod">
          <ac:chgData name="David.F.Moloney" userId="238a90ed-6d6e-4c4d-b876-412d65ab80b5" providerId="ADAL" clId="{D96B5106-29CB-4C2D-BB3B-00943FC34342}" dt="2021-02-10T15:02:18.880" v="693" actId="478"/>
          <ac:picMkLst>
            <pc:docMk/>
            <pc:sldMk cId="3547063435" sldId="342"/>
            <ac:picMk id="5" creationId="{D2BEF60B-54B8-40A8-9F82-1BADB92ED1A8}"/>
          </ac:picMkLst>
        </pc:picChg>
      </pc:sldChg>
      <pc:sldChg chg="modSp add mod ord">
        <pc:chgData name="David.F.Moloney" userId="238a90ed-6d6e-4c4d-b876-412d65ab80b5" providerId="ADAL" clId="{D96B5106-29CB-4C2D-BB3B-00943FC34342}" dt="2021-02-11T16:32:20.766" v="4235" actId="20577"/>
        <pc:sldMkLst>
          <pc:docMk/>
          <pc:sldMk cId="3050680063" sldId="343"/>
        </pc:sldMkLst>
        <pc:spChg chg="mod">
          <ac:chgData name="David.F.Moloney" userId="238a90ed-6d6e-4c4d-b876-412d65ab80b5" providerId="ADAL" clId="{D96B5106-29CB-4C2D-BB3B-00943FC34342}" dt="2021-02-11T16:32:20.766" v="4235" actId="20577"/>
          <ac:spMkLst>
            <pc:docMk/>
            <pc:sldMk cId="3050680063" sldId="343"/>
            <ac:spMk id="2" creationId="{C5931AD1-9A27-4A96-9C65-51F81E0C3982}"/>
          </ac:spMkLst>
        </pc:spChg>
      </pc:sldChg>
      <pc:sldChg chg="addSp delSp modSp add del mod ord">
        <pc:chgData name="David.F.Moloney" userId="238a90ed-6d6e-4c4d-b876-412d65ab80b5" providerId="ADAL" clId="{D96B5106-29CB-4C2D-BB3B-00943FC34342}" dt="2021-02-10T16:10:34.127" v="1342" actId="47"/>
        <pc:sldMkLst>
          <pc:docMk/>
          <pc:sldMk cId="3862867730" sldId="344"/>
        </pc:sldMkLst>
        <pc:spChg chg="mod">
          <ac:chgData name="David.F.Moloney" userId="238a90ed-6d6e-4c4d-b876-412d65ab80b5" providerId="ADAL" clId="{D96B5106-29CB-4C2D-BB3B-00943FC34342}" dt="2021-02-10T16:10:26.731" v="1341" actId="20577"/>
          <ac:spMkLst>
            <pc:docMk/>
            <pc:sldMk cId="3862867730" sldId="344"/>
            <ac:spMk id="2" creationId="{B32036F7-0DDC-4C19-AE80-AA311D79A042}"/>
          </ac:spMkLst>
        </pc:spChg>
        <pc:spChg chg="add mod">
          <ac:chgData name="David.F.Moloney" userId="238a90ed-6d6e-4c4d-b876-412d65ab80b5" providerId="ADAL" clId="{D96B5106-29CB-4C2D-BB3B-00943FC34342}" dt="2021-02-10T15:05:26.417" v="704"/>
          <ac:spMkLst>
            <pc:docMk/>
            <pc:sldMk cId="3862867730" sldId="344"/>
            <ac:spMk id="3" creationId="{06A61D2A-915B-4D2C-A05E-80B30069CA5E}"/>
          </ac:spMkLst>
        </pc:spChg>
        <pc:spChg chg="del">
          <ac:chgData name="David.F.Moloney" userId="238a90ed-6d6e-4c4d-b876-412d65ab80b5" providerId="ADAL" clId="{D96B5106-29CB-4C2D-BB3B-00943FC34342}" dt="2021-02-10T15:05:26.417" v="704"/>
          <ac:spMkLst>
            <pc:docMk/>
            <pc:sldMk cId="3862867730" sldId="344"/>
            <ac:spMk id="4" creationId="{3165757A-D58D-4178-B602-C9054795BD64}"/>
          </ac:spMkLst>
        </pc:spChg>
      </pc:sldChg>
      <pc:sldChg chg="addSp delSp modSp add mod ord modTransition">
        <pc:chgData name="David.F.Moloney" userId="238a90ed-6d6e-4c4d-b876-412d65ab80b5" providerId="ADAL" clId="{D96B5106-29CB-4C2D-BB3B-00943FC34342}" dt="2021-03-03T12:45:40.978" v="5398"/>
        <pc:sldMkLst>
          <pc:docMk/>
          <pc:sldMk cId="3198542223" sldId="345"/>
        </pc:sldMkLst>
        <pc:spChg chg="mod">
          <ac:chgData name="David.F.Moloney" userId="238a90ed-6d6e-4c4d-b876-412d65ab80b5" providerId="ADAL" clId="{D96B5106-29CB-4C2D-BB3B-00943FC34342}" dt="2021-03-03T12:45:40.978" v="5398"/>
          <ac:spMkLst>
            <pc:docMk/>
            <pc:sldMk cId="3198542223" sldId="345"/>
            <ac:spMk id="2" creationId="{CD7256E2-6877-4460-9FC9-D3B972AD9F6B}"/>
          </ac:spMkLst>
        </pc:spChg>
        <pc:spChg chg="add mod">
          <ac:chgData name="David.F.Moloney" userId="238a90ed-6d6e-4c4d-b876-412d65ab80b5" providerId="ADAL" clId="{D96B5106-29CB-4C2D-BB3B-00943FC34342}" dt="2021-02-11T12:35:41.902" v="2416" actId="207"/>
          <ac:spMkLst>
            <pc:docMk/>
            <pc:sldMk cId="3198542223" sldId="345"/>
            <ac:spMk id="3" creationId="{BDDECC39-BD20-496F-8C70-8DE307335E11}"/>
          </ac:spMkLst>
        </pc:spChg>
        <pc:spChg chg="add del mod">
          <ac:chgData name="David.F.Moloney" userId="238a90ed-6d6e-4c4d-b876-412d65ab80b5" providerId="ADAL" clId="{D96B5106-29CB-4C2D-BB3B-00943FC34342}" dt="2021-02-10T16:03:47.697" v="1319" actId="478"/>
          <ac:spMkLst>
            <pc:docMk/>
            <pc:sldMk cId="3198542223" sldId="345"/>
            <ac:spMk id="4" creationId="{6A90F52F-4735-47F1-A27E-8FC1836BBB49}"/>
          </ac:spMkLst>
        </pc:spChg>
        <pc:spChg chg="add mod">
          <ac:chgData name="David.F.Moloney" userId="238a90ed-6d6e-4c4d-b876-412d65ab80b5" providerId="ADAL" clId="{D96B5106-29CB-4C2D-BB3B-00943FC34342}" dt="2021-02-10T15:24:42.834" v="985" actId="1076"/>
          <ac:spMkLst>
            <pc:docMk/>
            <pc:sldMk cId="3198542223" sldId="345"/>
            <ac:spMk id="5" creationId="{470F2A2E-C0FA-4404-A075-DBA20C09F801}"/>
          </ac:spMkLst>
        </pc:spChg>
        <pc:spChg chg="add del mod">
          <ac:chgData name="David.F.Moloney" userId="238a90ed-6d6e-4c4d-b876-412d65ab80b5" providerId="ADAL" clId="{D96B5106-29CB-4C2D-BB3B-00943FC34342}" dt="2021-02-10T15:28:08.840" v="1012"/>
          <ac:spMkLst>
            <pc:docMk/>
            <pc:sldMk cId="3198542223" sldId="345"/>
            <ac:spMk id="10" creationId="{3EAE70C2-3794-4BEE-9854-EAD19526D736}"/>
          </ac:spMkLst>
        </pc:spChg>
        <pc:spChg chg="add mod">
          <ac:chgData name="David.F.Moloney" userId="238a90ed-6d6e-4c4d-b876-412d65ab80b5" providerId="ADAL" clId="{D96B5106-29CB-4C2D-BB3B-00943FC34342}" dt="2021-02-11T13:27:50.917" v="2954" actId="1076"/>
          <ac:spMkLst>
            <pc:docMk/>
            <pc:sldMk cId="3198542223" sldId="345"/>
            <ac:spMk id="14" creationId="{79C73FAF-E6FF-4FB8-8E04-C53B9EB19C4D}"/>
          </ac:spMkLst>
        </pc:spChg>
        <pc:grpChg chg="add mod">
          <ac:chgData name="David.F.Moloney" userId="238a90ed-6d6e-4c4d-b876-412d65ab80b5" providerId="ADAL" clId="{D96B5106-29CB-4C2D-BB3B-00943FC34342}" dt="2021-02-10T15:25:10.453" v="993" actId="14100"/>
          <ac:grpSpMkLst>
            <pc:docMk/>
            <pc:sldMk cId="3198542223" sldId="345"/>
            <ac:grpSpMk id="6" creationId="{DBD006F3-D13E-4241-859C-6A454280EE63}"/>
          </ac:grpSpMkLst>
        </pc:grpChg>
        <pc:picChg chg="del">
          <ac:chgData name="David.F.Moloney" userId="238a90ed-6d6e-4c4d-b876-412d65ab80b5" providerId="ADAL" clId="{D96B5106-29CB-4C2D-BB3B-00943FC34342}" dt="2021-02-10T15:27:20.904" v="1010" actId="478"/>
          <ac:picMkLst>
            <pc:docMk/>
            <pc:sldMk cId="3198542223" sldId="345"/>
            <ac:picMk id="3" creationId="{5E523F4A-F6C5-434B-949B-7B36148925B4}"/>
          </ac:picMkLst>
        </pc:picChg>
        <pc:picChg chg="mod">
          <ac:chgData name="David.F.Moloney" userId="238a90ed-6d6e-4c4d-b876-412d65ab80b5" providerId="ADAL" clId="{D96B5106-29CB-4C2D-BB3B-00943FC34342}" dt="2021-02-10T15:24:47.688" v="986"/>
          <ac:picMkLst>
            <pc:docMk/>
            <pc:sldMk cId="3198542223" sldId="345"/>
            <ac:picMk id="7" creationId="{E6A2BFDB-87E3-4BAB-AF2C-A1EC4906B3E6}"/>
          </ac:picMkLst>
        </pc:picChg>
        <pc:picChg chg="mod">
          <ac:chgData name="David.F.Moloney" userId="238a90ed-6d6e-4c4d-b876-412d65ab80b5" providerId="ADAL" clId="{D96B5106-29CB-4C2D-BB3B-00943FC34342}" dt="2021-02-10T15:24:47.688" v="986"/>
          <ac:picMkLst>
            <pc:docMk/>
            <pc:sldMk cId="3198542223" sldId="345"/>
            <ac:picMk id="8" creationId="{9A1EBEBC-EF44-4996-A527-4A5375FBA9B7}"/>
          </ac:picMkLst>
        </pc:picChg>
        <pc:picChg chg="add mod ord">
          <ac:chgData name="David.F.Moloney" userId="238a90ed-6d6e-4c4d-b876-412d65ab80b5" providerId="ADAL" clId="{D96B5106-29CB-4C2D-BB3B-00943FC34342}" dt="2021-02-10T15:28:37.632" v="1076" actId="12788"/>
          <ac:picMkLst>
            <pc:docMk/>
            <pc:sldMk cId="3198542223" sldId="345"/>
            <ac:picMk id="11" creationId="{2047E04F-46CA-4651-AC96-E9306ED41444}"/>
          </ac:picMkLst>
        </pc:picChg>
        <pc:cxnChg chg="add mod">
          <ac:chgData name="David.F.Moloney" userId="238a90ed-6d6e-4c4d-b876-412d65ab80b5" providerId="ADAL" clId="{D96B5106-29CB-4C2D-BB3B-00943FC34342}" dt="2021-02-10T15:31:08.446" v="1134" actId="208"/>
          <ac:cxnSpMkLst>
            <pc:docMk/>
            <pc:sldMk cId="3198542223" sldId="345"/>
            <ac:cxnSpMk id="13" creationId="{87B7D7BD-D7AC-4DE0-B0B0-91F595F650B4}"/>
          </ac:cxnSpMkLst>
        </pc:cxnChg>
      </pc:sldChg>
      <pc:sldChg chg="modSp new mod ord">
        <pc:chgData name="David.F.Moloney" userId="238a90ed-6d6e-4c4d-b876-412d65ab80b5" providerId="ADAL" clId="{D96B5106-29CB-4C2D-BB3B-00943FC34342}" dt="2021-03-03T12:45:40.978" v="5398"/>
        <pc:sldMkLst>
          <pc:docMk/>
          <pc:sldMk cId="1523703878" sldId="346"/>
        </pc:sldMkLst>
        <pc:spChg chg="mod">
          <ac:chgData name="David.F.Moloney" userId="238a90ed-6d6e-4c4d-b876-412d65ab80b5" providerId="ADAL" clId="{D96B5106-29CB-4C2D-BB3B-00943FC34342}" dt="2021-03-03T12:45:40.978" v="5398"/>
          <ac:spMkLst>
            <pc:docMk/>
            <pc:sldMk cId="1523703878" sldId="346"/>
            <ac:spMk id="2" creationId="{00A5DB2B-FB0B-4B44-8D02-A54818D37DA5}"/>
          </ac:spMkLst>
        </pc:spChg>
        <pc:spChg chg="mod">
          <ac:chgData name="David.F.Moloney" userId="238a90ed-6d6e-4c4d-b876-412d65ab80b5" providerId="ADAL" clId="{D96B5106-29CB-4C2D-BB3B-00943FC34342}" dt="2021-03-03T12:45:40.978" v="5398"/>
          <ac:spMkLst>
            <pc:docMk/>
            <pc:sldMk cId="1523703878" sldId="346"/>
            <ac:spMk id="3" creationId="{0725E1AB-9DD5-4567-A6F2-A270218E9FD1}"/>
          </ac:spMkLst>
        </pc:spChg>
      </pc:sldChg>
      <pc:sldChg chg="modSp add del mod">
        <pc:chgData name="David.F.Moloney" userId="238a90ed-6d6e-4c4d-b876-412d65ab80b5" providerId="ADAL" clId="{D96B5106-29CB-4C2D-BB3B-00943FC34342}" dt="2021-02-11T11:44:45.273" v="2260" actId="47"/>
        <pc:sldMkLst>
          <pc:docMk/>
          <pc:sldMk cId="1243954142" sldId="347"/>
        </pc:sldMkLst>
        <pc:spChg chg="mod">
          <ac:chgData name="David.F.Moloney" userId="238a90ed-6d6e-4c4d-b876-412d65ab80b5" providerId="ADAL" clId="{D96B5106-29CB-4C2D-BB3B-00943FC34342}" dt="2021-02-10T15:42:37.616" v="1174" actId="20577"/>
          <ac:spMkLst>
            <pc:docMk/>
            <pc:sldMk cId="1243954142" sldId="347"/>
            <ac:spMk id="2" creationId="{B32036F7-0DDC-4C19-AE80-AA311D79A042}"/>
          </ac:spMkLst>
        </pc:spChg>
      </pc:sldChg>
      <pc:sldChg chg="addSp modSp add mod ord">
        <pc:chgData name="David.F.Moloney" userId="238a90ed-6d6e-4c4d-b876-412d65ab80b5" providerId="ADAL" clId="{D96B5106-29CB-4C2D-BB3B-00943FC34342}" dt="2021-03-03T12:45:40.978" v="5398"/>
        <pc:sldMkLst>
          <pc:docMk/>
          <pc:sldMk cId="2660164121" sldId="348"/>
        </pc:sldMkLst>
        <pc:spChg chg="mod">
          <ac:chgData name="David.F.Moloney" userId="238a90ed-6d6e-4c4d-b876-412d65ab80b5" providerId="ADAL" clId="{D96B5106-29CB-4C2D-BB3B-00943FC34342}" dt="2021-03-03T12:45:40.978" v="5398"/>
          <ac:spMkLst>
            <pc:docMk/>
            <pc:sldMk cId="2660164121" sldId="348"/>
            <ac:spMk id="2" creationId="{00A5DB2B-FB0B-4B44-8D02-A54818D37DA5}"/>
          </ac:spMkLst>
        </pc:spChg>
        <pc:spChg chg="mod">
          <ac:chgData name="David.F.Moloney" userId="238a90ed-6d6e-4c4d-b876-412d65ab80b5" providerId="ADAL" clId="{D96B5106-29CB-4C2D-BB3B-00943FC34342}" dt="2021-02-12T13:22:25.032" v="4828"/>
          <ac:spMkLst>
            <pc:docMk/>
            <pc:sldMk cId="2660164121" sldId="348"/>
            <ac:spMk id="3" creationId="{0725E1AB-9DD5-4567-A6F2-A270218E9FD1}"/>
          </ac:spMkLst>
        </pc:spChg>
        <pc:picChg chg="add mod">
          <ac:chgData name="David.F.Moloney" userId="238a90ed-6d6e-4c4d-b876-412d65ab80b5" providerId="ADAL" clId="{D96B5106-29CB-4C2D-BB3B-00943FC34342}" dt="2021-02-12T13:18:41.263" v="4774" actId="1076"/>
          <ac:picMkLst>
            <pc:docMk/>
            <pc:sldMk cId="2660164121" sldId="348"/>
            <ac:picMk id="4" creationId="{EDEEBE03-E627-4328-9784-2FD6C2B662B1}"/>
          </ac:picMkLst>
        </pc:picChg>
        <pc:cxnChg chg="add mod">
          <ac:chgData name="David.F.Moloney" userId="238a90ed-6d6e-4c4d-b876-412d65ab80b5" providerId="ADAL" clId="{D96B5106-29CB-4C2D-BB3B-00943FC34342}" dt="2021-02-12T13:18:49.660" v="4776" actId="1076"/>
          <ac:cxnSpMkLst>
            <pc:docMk/>
            <pc:sldMk cId="2660164121" sldId="348"/>
            <ac:cxnSpMk id="5" creationId="{5E0A201C-324D-4FE1-9975-7E82BFF6D843}"/>
          </ac:cxnSpMkLst>
        </pc:cxnChg>
        <pc:cxnChg chg="add mod">
          <ac:chgData name="David.F.Moloney" userId="238a90ed-6d6e-4c4d-b876-412d65ab80b5" providerId="ADAL" clId="{D96B5106-29CB-4C2D-BB3B-00943FC34342}" dt="2021-02-12T13:19:13.422" v="4795" actId="1036"/>
          <ac:cxnSpMkLst>
            <pc:docMk/>
            <pc:sldMk cId="2660164121" sldId="348"/>
            <ac:cxnSpMk id="7" creationId="{A6DEB6AE-FF7C-4780-8FF5-BA407541A84D}"/>
          </ac:cxnSpMkLst>
        </pc:cxnChg>
      </pc:sldChg>
      <pc:sldChg chg="addSp delSp modSp add mod setBg delDesignElem">
        <pc:chgData name="David.F.Moloney" userId="238a90ed-6d6e-4c4d-b876-412d65ab80b5" providerId="ADAL" clId="{D96B5106-29CB-4C2D-BB3B-00943FC34342}" dt="2021-03-03T12:45:40.978" v="5398"/>
        <pc:sldMkLst>
          <pc:docMk/>
          <pc:sldMk cId="1338562933" sldId="349"/>
        </pc:sldMkLst>
        <pc:spChg chg="mod">
          <ac:chgData name="David.F.Moloney" userId="238a90ed-6d6e-4c4d-b876-412d65ab80b5" providerId="ADAL" clId="{D96B5106-29CB-4C2D-BB3B-00943FC34342}" dt="2021-02-10T16:01:33.817" v="1295" actId="26606"/>
          <ac:spMkLst>
            <pc:docMk/>
            <pc:sldMk cId="1338562933" sldId="349"/>
            <ac:spMk id="2" creationId="{CD7256E2-6877-4460-9FC9-D3B972AD9F6B}"/>
          </ac:spMkLst>
        </pc:spChg>
        <pc:spChg chg="mod">
          <ac:chgData name="David.F.Moloney" userId="238a90ed-6d6e-4c4d-b876-412d65ab80b5" providerId="ADAL" clId="{D96B5106-29CB-4C2D-BB3B-00943FC34342}" dt="2021-02-11T12:35:52.277" v="2418" actId="207"/>
          <ac:spMkLst>
            <pc:docMk/>
            <pc:sldMk cId="1338562933" sldId="349"/>
            <ac:spMk id="4" creationId="{2EB4FC7C-9354-4384-B5CC-B33C5052EB0B}"/>
          </ac:spMkLst>
        </pc:spChg>
        <pc:spChg chg="del">
          <ac:chgData name="David.F.Moloney" userId="238a90ed-6d6e-4c4d-b876-412d65ab80b5" providerId="ADAL" clId="{D96B5106-29CB-4C2D-BB3B-00943FC34342}" dt="2021-02-10T15:58:07.079" v="1257" actId="478"/>
          <ac:spMkLst>
            <pc:docMk/>
            <pc:sldMk cId="1338562933" sldId="349"/>
            <ac:spMk id="5" creationId="{E624EA67-B31D-4299-9413-946465FF5B4C}"/>
          </ac:spMkLst>
        </pc:spChg>
        <pc:spChg chg="del">
          <ac:chgData name="David.F.Moloney" userId="238a90ed-6d6e-4c4d-b876-412d65ab80b5" providerId="ADAL" clId="{D96B5106-29CB-4C2D-BB3B-00943FC34342}" dt="2021-02-10T15:58:05.919" v="1256" actId="478"/>
          <ac:spMkLst>
            <pc:docMk/>
            <pc:sldMk cId="1338562933" sldId="349"/>
            <ac:spMk id="6" creationId="{60EDEF1B-B25C-4A6B-A903-3652D09C167C}"/>
          </ac:spMkLst>
        </pc:spChg>
        <pc:spChg chg="add del">
          <ac:chgData name="David.F.Moloney" userId="238a90ed-6d6e-4c4d-b876-412d65ab80b5" providerId="ADAL" clId="{D96B5106-29CB-4C2D-BB3B-00943FC34342}" dt="2021-02-10T16:02:14.514" v="1308" actId="26606"/>
          <ac:spMkLst>
            <pc:docMk/>
            <pc:sldMk cId="1338562933" sldId="349"/>
            <ac:spMk id="9" creationId="{8D06CE56-3881-4ADA-8CEF-D18B02C242A3}"/>
          </ac:spMkLst>
        </pc:spChg>
        <pc:spChg chg="add del">
          <ac:chgData name="David.F.Moloney" userId="238a90ed-6d6e-4c4d-b876-412d65ab80b5" providerId="ADAL" clId="{D96B5106-29CB-4C2D-BB3B-00943FC34342}" dt="2021-02-10T16:02:14.514" v="1308" actId="26606"/>
          <ac:spMkLst>
            <pc:docMk/>
            <pc:sldMk cId="1338562933" sldId="349"/>
            <ac:spMk id="11" creationId="{79F3C543-62EC-4433-9C93-A2CD8764E9B4}"/>
          </ac:spMkLst>
        </pc:spChg>
        <pc:spChg chg="add del">
          <ac:chgData name="David.F.Moloney" userId="238a90ed-6d6e-4c4d-b876-412d65ab80b5" providerId="ADAL" clId="{D96B5106-29CB-4C2D-BB3B-00943FC34342}" dt="2021-02-10T16:02:14.514" v="1308" actId="26606"/>
          <ac:spMkLst>
            <pc:docMk/>
            <pc:sldMk cId="1338562933" sldId="349"/>
            <ac:spMk id="13" creationId="{68AF5748-FED8-45BA-8631-26D1D10F3246}"/>
          </ac:spMkLst>
        </pc:spChg>
        <pc:spChg chg="add del">
          <ac:chgData name="David.F.Moloney" userId="238a90ed-6d6e-4c4d-b876-412d65ab80b5" providerId="ADAL" clId="{D96B5106-29CB-4C2D-BB3B-00943FC34342}" dt="2021-02-10T16:02:14.514" v="1308" actId="26606"/>
          <ac:spMkLst>
            <pc:docMk/>
            <pc:sldMk cId="1338562933" sldId="349"/>
            <ac:spMk id="15" creationId="{AF2F604E-43BE-4DC3-B983-E071523364F8}"/>
          </ac:spMkLst>
        </pc:spChg>
        <pc:spChg chg="add del">
          <ac:chgData name="David.F.Moloney" userId="238a90ed-6d6e-4c4d-b876-412d65ab80b5" providerId="ADAL" clId="{D96B5106-29CB-4C2D-BB3B-00943FC34342}" dt="2021-02-10T16:02:14.514" v="1308" actId="26606"/>
          <ac:spMkLst>
            <pc:docMk/>
            <pc:sldMk cId="1338562933" sldId="349"/>
            <ac:spMk id="17" creationId="{08C9B587-E65E-4B52-B37C-ABEBB6E87928}"/>
          </ac:spMkLst>
        </pc:spChg>
        <pc:spChg chg="add del">
          <ac:chgData name="David.F.Moloney" userId="238a90ed-6d6e-4c4d-b876-412d65ab80b5" providerId="ADAL" clId="{D96B5106-29CB-4C2D-BB3B-00943FC34342}" dt="2021-03-03T12:45:40.978" v="5398"/>
          <ac:spMkLst>
            <pc:docMk/>
            <pc:sldMk cId="1338562933" sldId="349"/>
            <ac:spMk id="19" creationId="{8D06CE56-3881-4ADA-8CEF-D18B02C242A3}"/>
          </ac:spMkLst>
        </pc:spChg>
        <pc:spChg chg="add del">
          <ac:chgData name="David.F.Moloney" userId="238a90ed-6d6e-4c4d-b876-412d65ab80b5" providerId="ADAL" clId="{D96B5106-29CB-4C2D-BB3B-00943FC34342}" dt="2021-03-03T12:45:40.978" v="5398"/>
          <ac:spMkLst>
            <pc:docMk/>
            <pc:sldMk cId="1338562933" sldId="349"/>
            <ac:spMk id="20" creationId="{79F3C543-62EC-4433-9C93-A2CD8764E9B4}"/>
          </ac:spMkLst>
        </pc:spChg>
        <pc:spChg chg="add del">
          <ac:chgData name="David.F.Moloney" userId="238a90ed-6d6e-4c4d-b876-412d65ab80b5" providerId="ADAL" clId="{D96B5106-29CB-4C2D-BB3B-00943FC34342}" dt="2021-03-03T12:45:40.978" v="5398"/>
          <ac:spMkLst>
            <pc:docMk/>
            <pc:sldMk cId="1338562933" sldId="349"/>
            <ac:spMk id="21" creationId="{55666830-9A19-4E01-8505-D6C7F9AC5665}"/>
          </ac:spMkLst>
        </pc:spChg>
        <pc:spChg chg="add del">
          <ac:chgData name="David.F.Moloney" userId="238a90ed-6d6e-4c4d-b876-412d65ab80b5" providerId="ADAL" clId="{D96B5106-29CB-4C2D-BB3B-00943FC34342}" dt="2021-02-10T16:01:27.189" v="1293" actId="26606"/>
          <ac:spMkLst>
            <pc:docMk/>
            <pc:sldMk cId="1338562933" sldId="349"/>
            <ac:spMk id="22" creationId="{8D06CE56-3881-4ADA-8CEF-D18B02C242A3}"/>
          </ac:spMkLst>
        </pc:spChg>
        <pc:spChg chg="add del">
          <ac:chgData name="David.F.Moloney" userId="238a90ed-6d6e-4c4d-b876-412d65ab80b5" providerId="ADAL" clId="{D96B5106-29CB-4C2D-BB3B-00943FC34342}" dt="2021-03-03T12:45:40.978" v="5398"/>
          <ac:spMkLst>
            <pc:docMk/>
            <pc:sldMk cId="1338562933" sldId="349"/>
            <ac:spMk id="23" creationId="{AE9FC877-7FB6-4D22-9988-35420644E202}"/>
          </ac:spMkLst>
        </pc:spChg>
        <pc:spChg chg="add del">
          <ac:chgData name="David.F.Moloney" userId="238a90ed-6d6e-4c4d-b876-412d65ab80b5" providerId="ADAL" clId="{D96B5106-29CB-4C2D-BB3B-00943FC34342}" dt="2021-02-10T16:01:27.189" v="1293" actId="26606"/>
          <ac:spMkLst>
            <pc:docMk/>
            <pc:sldMk cId="1338562933" sldId="349"/>
            <ac:spMk id="24" creationId="{79F3C543-62EC-4433-9C93-A2CD8764E9B4}"/>
          </ac:spMkLst>
        </pc:spChg>
        <pc:spChg chg="add del">
          <ac:chgData name="David.F.Moloney" userId="238a90ed-6d6e-4c4d-b876-412d65ab80b5" providerId="ADAL" clId="{D96B5106-29CB-4C2D-BB3B-00943FC34342}" dt="2021-03-03T12:45:40.978" v="5398"/>
          <ac:spMkLst>
            <pc:docMk/>
            <pc:sldMk cId="1338562933" sldId="349"/>
            <ac:spMk id="25" creationId="{E41809D1-F12E-46BB-B804-5F209D325E8B}"/>
          </ac:spMkLst>
        </pc:spChg>
        <pc:spChg chg="add del">
          <ac:chgData name="David.F.Moloney" userId="238a90ed-6d6e-4c4d-b876-412d65ab80b5" providerId="ADAL" clId="{D96B5106-29CB-4C2D-BB3B-00943FC34342}" dt="2021-02-10T16:01:27.189" v="1293" actId="26606"/>
          <ac:spMkLst>
            <pc:docMk/>
            <pc:sldMk cId="1338562933" sldId="349"/>
            <ac:spMk id="26" creationId="{55666830-9A19-4E01-8505-D6C7F9AC5665}"/>
          </ac:spMkLst>
        </pc:spChg>
        <pc:spChg chg="add del">
          <ac:chgData name="David.F.Moloney" userId="238a90ed-6d6e-4c4d-b876-412d65ab80b5" providerId="ADAL" clId="{D96B5106-29CB-4C2D-BB3B-00943FC34342}" dt="2021-03-03T12:45:40.978" v="5398"/>
          <ac:spMkLst>
            <pc:docMk/>
            <pc:sldMk cId="1338562933" sldId="349"/>
            <ac:spMk id="27" creationId="{AF2F604E-43BE-4DC3-B983-E071523364F8}"/>
          </ac:spMkLst>
        </pc:spChg>
        <pc:spChg chg="add del">
          <ac:chgData name="David.F.Moloney" userId="238a90ed-6d6e-4c4d-b876-412d65ab80b5" providerId="ADAL" clId="{D96B5106-29CB-4C2D-BB3B-00943FC34342}" dt="2021-02-10T16:01:27.189" v="1293" actId="26606"/>
          <ac:spMkLst>
            <pc:docMk/>
            <pc:sldMk cId="1338562933" sldId="349"/>
            <ac:spMk id="28" creationId="{AE9FC877-7FB6-4D22-9988-35420644E202}"/>
          </ac:spMkLst>
        </pc:spChg>
        <pc:spChg chg="add del">
          <ac:chgData name="David.F.Moloney" userId="238a90ed-6d6e-4c4d-b876-412d65ab80b5" providerId="ADAL" clId="{D96B5106-29CB-4C2D-BB3B-00943FC34342}" dt="2021-03-03T12:45:40.978" v="5398"/>
          <ac:spMkLst>
            <pc:docMk/>
            <pc:sldMk cId="1338562933" sldId="349"/>
            <ac:spMk id="29" creationId="{08C9B587-E65E-4B52-B37C-ABEBB6E87928}"/>
          </ac:spMkLst>
        </pc:spChg>
        <pc:spChg chg="add del">
          <ac:chgData name="David.F.Moloney" userId="238a90ed-6d6e-4c4d-b876-412d65ab80b5" providerId="ADAL" clId="{D96B5106-29CB-4C2D-BB3B-00943FC34342}" dt="2021-02-10T16:01:27.189" v="1293" actId="26606"/>
          <ac:spMkLst>
            <pc:docMk/>
            <pc:sldMk cId="1338562933" sldId="349"/>
            <ac:spMk id="30" creationId="{E41809D1-F12E-46BB-B804-5F209D325E8B}"/>
          </ac:spMkLst>
        </pc:spChg>
        <pc:spChg chg="add del">
          <ac:chgData name="David.F.Moloney" userId="238a90ed-6d6e-4c4d-b876-412d65ab80b5" providerId="ADAL" clId="{D96B5106-29CB-4C2D-BB3B-00943FC34342}" dt="2021-02-10T16:01:27.189" v="1293" actId="26606"/>
          <ac:spMkLst>
            <pc:docMk/>
            <pc:sldMk cId="1338562933" sldId="349"/>
            <ac:spMk id="32" creationId="{AF2F604E-43BE-4DC3-B983-E071523364F8}"/>
          </ac:spMkLst>
        </pc:spChg>
        <pc:spChg chg="add del">
          <ac:chgData name="David.F.Moloney" userId="238a90ed-6d6e-4c4d-b876-412d65ab80b5" providerId="ADAL" clId="{D96B5106-29CB-4C2D-BB3B-00943FC34342}" dt="2021-02-10T16:01:27.189" v="1293" actId="26606"/>
          <ac:spMkLst>
            <pc:docMk/>
            <pc:sldMk cId="1338562933" sldId="349"/>
            <ac:spMk id="34" creationId="{08C9B587-E65E-4B52-B37C-ABEBB6E87928}"/>
          </ac:spMkLst>
        </pc:spChg>
        <pc:spChg chg="add del">
          <ac:chgData name="David.F.Moloney" userId="238a90ed-6d6e-4c4d-b876-412d65ab80b5" providerId="ADAL" clId="{D96B5106-29CB-4C2D-BB3B-00943FC34342}" dt="2021-02-10T16:01:33.817" v="1295" actId="26606"/>
          <ac:spMkLst>
            <pc:docMk/>
            <pc:sldMk cId="1338562933" sldId="349"/>
            <ac:spMk id="36" creationId="{8D06CE56-3881-4ADA-8CEF-D18B02C242A3}"/>
          </ac:spMkLst>
        </pc:spChg>
        <pc:spChg chg="add del">
          <ac:chgData name="David.F.Moloney" userId="238a90ed-6d6e-4c4d-b876-412d65ab80b5" providerId="ADAL" clId="{D96B5106-29CB-4C2D-BB3B-00943FC34342}" dt="2021-02-10T16:01:33.817" v="1295" actId="26606"/>
          <ac:spMkLst>
            <pc:docMk/>
            <pc:sldMk cId="1338562933" sldId="349"/>
            <ac:spMk id="37" creationId="{79F3C543-62EC-4433-9C93-A2CD8764E9B4}"/>
          </ac:spMkLst>
        </pc:spChg>
        <pc:spChg chg="add del">
          <ac:chgData name="David.F.Moloney" userId="238a90ed-6d6e-4c4d-b876-412d65ab80b5" providerId="ADAL" clId="{D96B5106-29CB-4C2D-BB3B-00943FC34342}" dt="2021-02-10T16:01:33.817" v="1295" actId="26606"/>
          <ac:spMkLst>
            <pc:docMk/>
            <pc:sldMk cId="1338562933" sldId="349"/>
            <ac:spMk id="38" creationId="{0671A8AE-40A1-4631-A6B8-581AFF065482}"/>
          </ac:spMkLst>
        </pc:spChg>
        <pc:spChg chg="add del">
          <ac:chgData name="David.F.Moloney" userId="238a90ed-6d6e-4c4d-b876-412d65ab80b5" providerId="ADAL" clId="{D96B5106-29CB-4C2D-BB3B-00943FC34342}" dt="2021-02-10T16:01:33.817" v="1295" actId="26606"/>
          <ac:spMkLst>
            <pc:docMk/>
            <pc:sldMk cId="1338562933" sldId="349"/>
            <ac:spMk id="39" creationId="{A44CD100-6267-4E62-AA64-2182A3A6A1C0}"/>
          </ac:spMkLst>
        </pc:spChg>
        <pc:spChg chg="add del">
          <ac:chgData name="David.F.Moloney" userId="238a90ed-6d6e-4c4d-b876-412d65ab80b5" providerId="ADAL" clId="{D96B5106-29CB-4C2D-BB3B-00943FC34342}" dt="2021-02-10T16:01:33.817" v="1295" actId="26606"/>
          <ac:spMkLst>
            <pc:docMk/>
            <pc:sldMk cId="1338562933" sldId="349"/>
            <ac:spMk id="40" creationId="{AF2F604E-43BE-4DC3-B983-E071523364F8}"/>
          </ac:spMkLst>
        </pc:spChg>
        <pc:spChg chg="add del">
          <ac:chgData name="David.F.Moloney" userId="238a90ed-6d6e-4c4d-b876-412d65ab80b5" providerId="ADAL" clId="{D96B5106-29CB-4C2D-BB3B-00943FC34342}" dt="2021-02-10T16:01:33.817" v="1295" actId="26606"/>
          <ac:spMkLst>
            <pc:docMk/>
            <pc:sldMk cId="1338562933" sldId="349"/>
            <ac:spMk id="41" creationId="{08C9B587-E65E-4B52-B37C-ABEBB6E87928}"/>
          </ac:spMkLst>
        </pc:spChg>
        <pc:spChg chg="add del">
          <ac:chgData name="David.F.Moloney" userId="238a90ed-6d6e-4c4d-b876-412d65ab80b5" providerId="ADAL" clId="{D96B5106-29CB-4C2D-BB3B-00943FC34342}" dt="2021-02-10T16:01:50.725" v="1303" actId="26606"/>
          <ac:spMkLst>
            <pc:docMk/>
            <pc:sldMk cId="1338562933" sldId="349"/>
            <ac:spMk id="43" creationId="{8D06CE56-3881-4ADA-8CEF-D18B02C242A3}"/>
          </ac:spMkLst>
        </pc:spChg>
        <pc:spChg chg="add del">
          <ac:chgData name="David.F.Moloney" userId="238a90ed-6d6e-4c4d-b876-412d65ab80b5" providerId="ADAL" clId="{D96B5106-29CB-4C2D-BB3B-00943FC34342}" dt="2021-02-10T16:01:50.725" v="1303" actId="26606"/>
          <ac:spMkLst>
            <pc:docMk/>
            <pc:sldMk cId="1338562933" sldId="349"/>
            <ac:spMk id="44" creationId="{79F3C543-62EC-4433-9C93-A2CD8764E9B4}"/>
          </ac:spMkLst>
        </pc:spChg>
        <pc:spChg chg="add del">
          <ac:chgData name="David.F.Moloney" userId="238a90ed-6d6e-4c4d-b876-412d65ab80b5" providerId="ADAL" clId="{D96B5106-29CB-4C2D-BB3B-00943FC34342}" dt="2021-02-10T16:01:50.725" v="1303" actId="26606"/>
          <ac:spMkLst>
            <pc:docMk/>
            <pc:sldMk cId="1338562933" sldId="349"/>
            <ac:spMk id="45" creationId="{E91DC736-0EF8-4F87-9146-EBF1D2EE4D3D}"/>
          </ac:spMkLst>
        </pc:spChg>
        <pc:spChg chg="add del">
          <ac:chgData name="David.F.Moloney" userId="238a90ed-6d6e-4c4d-b876-412d65ab80b5" providerId="ADAL" clId="{D96B5106-29CB-4C2D-BB3B-00943FC34342}" dt="2021-02-10T16:01:50.725" v="1303" actId="26606"/>
          <ac:spMkLst>
            <pc:docMk/>
            <pc:sldMk cId="1338562933" sldId="349"/>
            <ac:spMk id="46" creationId="{097CD68E-23E3-4007-8847-CD0944C4F7BE}"/>
          </ac:spMkLst>
        </pc:spChg>
        <pc:spChg chg="add del">
          <ac:chgData name="David.F.Moloney" userId="238a90ed-6d6e-4c4d-b876-412d65ab80b5" providerId="ADAL" clId="{D96B5106-29CB-4C2D-BB3B-00943FC34342}" dt="2021-02-10T16:01:50.725" v="1303" actId="26606"/>
          <ac:spMkLst>
            <pc:docMk/>
            <pc:sldMk cId="1338562933" sldId="349"/>
            <ac:spMk id="47" creationId="{AF2F604E-43BE-4DC3-B983-E071523364F8}"/>
          </ac:spMkLst>
        </pc:spChg>
        <pc:spChg chg="add del">
          <ac:chgData name="David.F.Moloney" userId="238a90ed-6d6e-4c4d-b876-412d65ab80b5" providerId="ADAL" clId="{D96B5106-29CB-4C2D-BB3B-00943FC34342}" dt="2021-02-10T16:01:50.725" v="1303" actId="26606"/>
          <ac:spMkLst>
            <pc:docMk/>
            <pc:sldMk cId="1338562933" sldId="349"/>
            <ac:spMk id="48" creationId="{08C9B587-E65E-4B52-B37C-ABEBB6E87928}"/>
          </ac:spMkLst>
        </pc:spChg>
        <pc:picChg chg="add mod ord">
          <ac:chgData name="David.F.Moloney" userId="238a90ed-6d6e-4c4d-b876-412d65ab80b5" providerId="ADAL" clId="{D96B5106-29CB-4C2D-BB3B-00943FC34342}" dt="2021-02-10T16:02:14.514" v="1308" actId="26606"/>
          <ac:picMkLst>
            <pc:docMk/>
            <pc:sldMk cId="1338562933" sldId="349"/>
            <ac:picMk id="3" creationId="{D5CA51A2-54E1-4DF4-AC37-9E368BA3E2BF}"/>
          </ac:picMkLst>
        </pc:picChg>
      </pc:sldChg>
      <pc:sldChg chg="modSp add mod ord">
        <pc:chgData name="David.F.Moloney" userId="238a90ed-6d6e-4c4d-b876-412d65ab80b5" providerId="ADAL" clId="{D96B5106-29CB-4C2D-BB3B-00943FC34342}" dt="2021-03-03T12:45:40.978" v="5398"/>
        <pc:sldMkLst>
          <pc:docMk/>
          <pc:sldMk cId="2922884329" sldId="350"/>
        </pc:sldMkLst>
        <pc:spChg chg="mod">
          <ac:chgData name="David.F.Moloney" userId="238a90ed-6d6e-4c4d-b876-412d65ab80b5" providerId="ADAL" clId="{D96B5106-29CB-4C2D-BB3B-00943FC34342}" dt="2021-03-03T12:45:40.978" v="5398"/>
          <ac:spMkLst>
            <pc:docMk/>
            <pc:sldMk cId="2922884329" sldId="350"/>
            <ac:spMk id="2" creationId="{B32036F7-0DDC-4C19-AE80-AA311D79A042}"/>
          </ac:spMkLst>
        </pc:spChg>
        <pc:spChg chg="mod">
          <ac:chgData name="David.F.Moloney" userId="238a90ed-6d6e-4c4d-b876-412d65ab80b5" providerId="ADAL" clId="{D96B5106-29CB-4C2D-BB3B-00943FC34342}" dt="2021-03-03T12:45:40.978" v="5398"/>
          <ac:spMkLst>
            <pc:docMk/>
            <pc:sldMk cId="2922884329" sldId="350"/>
            <ac:spMk id="3" creationId="{06A61D2A-915B-4D2C-A05E-80B30069CA5E}"/>
          </ac:spMkLst>
        </pc:spChg>
      </pc:sldChg>
      <pc:sldChg chg="add del">
        <pc:chgData name="David.F.Moloney" userId="238a90ed-6d6e-4c4d-b876-412d65ab80b5" providerId="ADAL" clId="{D96B5106-29CB-4C2D-BB3B-00943FC34342}" dt="2021-02-11T11:44:46.117" v="2261" actId="47"/>
        <pc:sldMkLst>
          <pc:docMk/>
          <pc:sldMk cId="1077027231" sldId="351"/>
        </pc:sldMkLst>
      </pc:sldChg>
      <pc:sldChg chg="modSp add del mod">
        <pc:chgData name="David.F.Moloney" userId="238a90ed-6d6e-4c4d-b876-412d65ab80b5" providerId="ADAL" clId="{D96B5106-29CB-4C2D-BB3B-00943FC34342}" dt="2021-02-10T16:42:01.143" v="1449" actId="47"/>
        <pc:sldMkLst>
          <pc:docMk/>
          <pc:sldMk cId="1779766244" sldId="352"/>
        </pc:sldMkLst>
        <pc:spChg chg="mod">
          <ac:chgData name="David.F.Moloney" userId="238a90ed-6d6e-4c4d-b876-412d65ab80b5" providerId="ADAL" clId="{D96B5106-29CB-4C2D-BB3B-00943FC34342}" dt="2021-02-10T16:20:40.373" v="1423" actId="20577"/>
          <ac:spMkLst>
            <pc:docMk/>
            <pc:sldMk cId="1779766244" sldId="352"/>
            <ac:spMk id="2" creationId="{B32036F7-0DDC-4C19-AE80-AA311D79A042}"/>
          </ac:spMkLst>
        </pc:spChg>
      </pc:sldChg>
      <pc:sldChg chg="addSp delSp modSp add mod">
        <pc:chgData name="David.F.Moloney" userId="238a90ed-6d6e-4c4d-b876-412d65ab80b5" providerId="ADAL" clId="{D96B5106-29CB-4C2D-BB3B-00943FC34342}" dt="2021-03-03T12:48:04.553" v="5401"/>
        <pc:sldMkLst>
          <pc:docMk/>
          <pc:sldMk cId="3411445296" sldId="352"/>
        </pc:sldMkLst>
        <pc:spChg chg="mod">
          <ac:chgData name="David.F.Moloney" userId="238a90ed-6d6e-4c4d-b876-412d65ab80b5" providerId="ADAL" clId="{D96B5106-29CB-4C2D-BB3B-00943FC34342}" dt="2021-03-03T12:48:04.553" v="5401"/>
          <ac:spMkLst>
            <pc:docMk/>
            <pc:sldMk cId="3411445296" sldId="352"/>
            <ac:spMk id="2" creationId="{00A5DB2B-FB0B-4B44-8D02-A54818D37DA5}"/>
          </ac:spMkLst>
        </pc:spChg>
        <pc:spChg chg="del">
          <ac:chgData name="David.F.Moloney" userId="238a90ed-6d6e-4c4d-b876-412d65ab80b5" providerId="ADAL" clId="{D96B5106-29CB-4C2D-BB3B-00943FC34342}" dt="2021-02-11T16:05:08.364" v="3540"/>
          <ac:spMkLst>
            <pc:docMk/>
            <pc:sldMk cId="3411445296" sldId="352"/>
            <ac:spMk id="3" creationId="{0725E1AB-9DD5-4567-A6F2-A270218E9FD1}"/>
          </ac:spMkLst>
        </pc:spChg>
        <pc:spChg chg="add del mod">
          <ac:chgData name="David.F.Moloney" userId="238a90ed-6d6e-4c4d-b876-412d65ab80b5" providerId="ADAL" clId="{D96B5106-29CB-4C2D-BB3B-00943FC34342}" dt="2021-02-15T12:47:56.475" v="4842"/>
          <ac:spMkLst>
            <pc:docMk/>
            <pc:sldMk cId="3411445296" sldId="352"/>
            <ac:spMk id="3" creationId="{C2AAE438-7F0D-4D7E-8517-1D941E4038F1}"/>
          </ac:spMkLst>
        </pc:spChg>
        <pc:spChg chg="add del mod">
          <ac:chgData name="David.F.Moloney" userId="238a90ed-6d6e-4c4d-b876-412d65ab80b5" providerId="ADAL" clId="{D96B5106-29CB-4C2D-BB3B-00943FC34342}" dt="2021-02-15T12:47:56.475" v="4842"/>
          <ac:spMkLst>
            <pc:docMk/>
            <pc:sldMk cId="3411445296" sldId="352"/>
            <ac:spMk id="5" creationId="{9B835E2D-44B8-4813-AA31-CE8F36123C8D}"/>
          </ac:spMkLst>
        </pc:spChg>
        <pc:picChg chg="add mod">
          <ac:chgData name="David.F.Moloney" userId="238a90ed-6d6e-4c4d-b876-412d65ab80b5" providerId="ADAL" clId="{D96B5106-29CB-4C2D-BB3B-00943FC34342}" dt="2021-03-03T12:48:04.553" v="5401"/>
          <ac:picMkLst>
            <pc:docMk/>
            <pc:sldMk cId="3411445296" sldId="352"/>
            <ac:picMk id="4" creationId="{90D53157-F028-4092-BC53-CEDDF26A97B5}"/>
          </ac:picMkLst>
        </pc:picChg>
        <pc:cxnChg chg="add mod">
          <ac:chgData name="David.F.Moloney" userId="238a90ed-6d6e-4c4d-b876-412d65ab80b5" providerId="ADAL" clId="{D96B5106-29CB-4C2D-BB3B-00943FC34342}" dt="2021-03-03T10:45:32.550" v="5342" actId="1076"/>
          <ac:cxnSpMkLst>
            <pc:docMk/>
            <pc:sldMk cId="3411445296" sldId="352"/>
            <ac:cxnSpMk id="6" creationId="{9A17CF38-35ED-4554-A717-1CA327A3CD02}"/>
          </ac:cxnSpMkLst>
        </pc:cxnChg>
        <pc:cxnChg chg="add mod">
          <ac:chgData name="David.F.Moloney" userId="238a90ed-6d6e-4c4d-b876-412d65ab80b5" providerId="ADAL" clId="{D96B5106-29CB-4C2D-BB3B-00943FC34342}" dt="2021-03-03T10:45:28.520" v="5341" actId="1076"/>
          <ac:cxnSpMkLst>
            <pc:docMk/>
            <pc:sldMk cId="3411445296" sldId="352"/>
            <ac:cxnSpMk id="9" creationId="{BA39E114-D061-4087-9BFE-EB58059F14BC}"/>
          </ac:cxnSpMkLst>
        </pc:cxnChg>
      </pc:sldChg>
      <pc:sldChg chg="addSp delSp modSp add mod">
        <pc:chgData name="David.F.Moloney" userId="238a90ed-6d6e-4c4d-b876-412d65ab80b5" providerId="ADAL" clId="{D96B5106-29CB-4C2D-BB3B-00943FC34342}" dt="2021-03-03T12:45:40.978" v="5398"/>
        <pc:sldMkLst>
          <pc:docMk/>
          <pc:sldMk cId="2751417642" sldId="353"/>
        </pc:sldMkLst>
        <pc:spChg chg="mod">
          <ac:chgData name="David.F.Moloney" userId="238a90ed-6d6e-4c4d-b876-412d65ab80b5" providerId="ADAL" clId="{D96B5106-29CB-4C2D-BB3B-00943FC34342}" dt="2021-03-03T12:45:40.978" v="5398"/>
          <ac:spMkLst>
            <pc:docMk/>
            <pc:sldMk cId="2751417642" sldId="353"/>
            <ac:spMk id="2" creationId="{B32036F7-0DDC-4C19-AE80-AA311D79A042}"/>
          </ac:spMkLst>
        </pc:spChg>
        <pc:spChg chg="add mod">
          <ac:chgData name="David.F.Moloney" userId="238a90ed-6d6e-4c4d-b876-412d65ab80b5" providerId="ADAL" clId="{D96B5106-29CB-4C2D-BB3B-00943FC34342}" dt="2021-03-03T12:45:40.978" v="5398"/>
          <ac:spMkLst>
            <pc:docMk/>
            <pc:sldMk cId="2751417642" sldId="353"/>
            <ac:spMk id="3" creationId="{24F1BE34-51F2-4CE5-9EEC-263EBD508CB9}"/>
          </ac:spMkLst>
        </pc:spChg>
        <pc:spChg chg="del">
          <ac:chgData name="David.F.Moloney" userId="238a90ed-6d6e-4c4d-b876-412d65ab80b5" providerId="ADAL" clId="{D96B5106-29CB-4C2D-BB3B-00943FC34342}" dt="2021-02-11T09:14:24.870" v="1616"/>
          <ac:spMkLst>
            <pc:docMk/>
            <pc:sldMk cId="2751417642" sldId="353"/>
            <ac:spMk id="4" creationId="{3165757A-D58D-4178-B602-C9054795BD64}"/>
          </ac:spMkLst>
        </pc:spChg>
        <pc:picChg chg="add mod">
          <ac:chgData name="David.F.Moloney" userId="238a90ed-6d6e-4c4d-b876-412d65ab80b5" providerId="ADAL" clId="{D96B5106-29CB-4C2D-BB3B-00943FC34342}" dt="2021-02-11T16:10:34.518" v="3694" actId="1076"/>
          <ac:picMkLst>
            <pc:docMk/>
            <pc:sldMk cId="2751417642" sldId="353"/>
            <ac:picMk id="4" creationId="{E0BCB107-9DDD-4D24-9F90-B8F1B1156F16}"/>
          </ac:picMkLst>
        </pc:picChg>
        <pc:cxnChg chg="add del mod">
          <ac:chgData name="David.F.Moloney" userId="238a90ed-6d6e-4c4d-b876-412d65ab80b5" providerId="ADAL" clId="{D96B5106-29CB-4C2D-BB3B-00943FC34342}" dt="2021-02-11T16:31:46.479" v="4200" actId="478"/>
          <ac:cxnSpMkLst>
            <pc:docMk/>
            <pc:sldMk cId="2751417642" sldId="353"/>
            <ac:cxnSpMk id="5" creationId="{044FF5EF-445A-4A33-B34B-DD218BDFE995}"/>
          </ac:cxnSpMkLst>
        </pc:cxnChg>
        <pc:cxnChg chg="add mod">
          <ac:chgData name="David.F.Moloney" userId="238a90ed-6d6e-4c4d-b876-412d65ab80b5" providerId="ADAL" clId="{D96B5106-29CB-4C2D-BB3B-00943FC34342}" dt="2021-02-11T16:11:05.987" v="3701" actId="1076"/>
          <ac:cxnSpMkLst>
            <pc:docMk/>
            <pc:sldMk cId="2751417642" sldId="353"/>
            <ac:cxnSpMk id="8" creationId="{41425271-EBD2-4551-A67E-8B3596EAE4BD}"/>
          </ac:cxnSpMkLst>
        </pc:cxnChg>
        <pc:cxnChg chg="add mod">
          <ac:chgData name="David.F.Moloney" userId="238a90ed-6d6e-4c4d-b876-412d65ab80b5" providerId="ADAL" clId="{D96B5106-29CB-4C2D-BB3B-00943FC34342}" dt="2021-02-11T16:11:18.759" v="3703" actId="1076"/>
          <ac:cxnSpMkLst>
            <pc:docMk/>
            <pc:sldMk cId="2751417642" sldId="353"/>
            <ac:cxnSpMk id="9" creationId="{711DB31C-7BE3-4E92-A0E3-11F8EDE9CD23}"/>
          </ac:cxnSpMkLst>
        </pc:cxnChg>
        <pc:cxnChg chg="add mod">
          <ac:chgData name="David.F.Moloney" userId="238a90ed-6d6e-4c4d-b876-412d65ab80b5" providerId="ADAL" clId="{D96B5106-29CB-4C2D-BB3B-00943FC34342}" dt="2021-02-11T16:11:33.292" v="3707" actId="1076"/>
          <ac:cxnSpMkLst>
            <pc:docMk/>
            <pc:sldMk cId="2751417642" sldId="353"/>
            <ac:cxnSpMk id="10" creationId="{CFE14F80-54E3-4274-8ACC-74C35871E764}"/>
          </ac:cxnSpMkLst>
        </pc:cxnChg>
      </pc:sldChg>
      <pc:sldChg chg="modSp add del mod">
        <pc:chgData name="David.F.Moloney" userId="238a90ed-6d6e-4c4d-b876-412d65ab80b5" providerId="ADAL" clId="{D96B5106-29CB-4C2D-BB3B-00943FC34342}" dt="2021-02-11T11:44:47.317" v="2262" actId="47"/>
        <pc:sldMkLst>
          <pc:docMk/>
          <pc:sldMk cId="14046690" sldId="354"/>
        </pc:sldMkLst>
        <pc:spChg chg="mod">
          <ac:chgData name="David.F.Moloney" userId="238a90ed-6d6e-4c4d-b876-412d65ab80b5" providerId="ADAL" clId="{D96B5106-29CB-4C2D-BB3B-00943FC34342}" dt="2021-02-11T11:43:50.825" v="2214" actId="21"/>
          <ac:spMkLst>
            <pc:docMk/>
            <pc:sldMk cId="14046690" sldId="354"/>
            <ac:spMk id="3" creationId="{06A61D2A-915B-4D2C-A05E-80B30069CA5E}"/>
          </ac:spMkLst>
        </pc:spChg>
      </pc:sldChg>
      <pc:sldChg chg="add del">
        <pc:chgData name="David.F.Moloney" userId="238a90ed-6d6e-4c4d-b876-412d65ab80b5" providerId="ADAL" clId="{D96B5106-29CB-4C2D-BB3B-00943FC34342}" dt="2021-02-11T09:15:30.592" v="1648" actId="47"/>
        <pc:sldMkLst>
          <pc:docMk/>
          <pc:sldMk cId="1385024311" sldId="355"/>
        </pc:sldMkLst>
      </pc:sldChg>
      <pc:sldChg chg="modSp new mod">
        <pc:chgData name="David.F.Moloney" userId="238a90ed-6d6e-4c4d-b876-412d65ab80b5" providerId="ADAL" clId="{D96B5106-29CB-4C2D-BB3B-00943FC34342}" dt="2021-03-03T12:45:40.978" v="5398"/>
        <pc:sldMkLst>
          <pc:docMk/>
          <pc:sldMk cId="2638474570" sldId="355"/>
        </pc:sldMkLst>
        <pc:spChg chg="mod">
          <ac:chgData name="David.F.Moloney" userId="238a90ed-6d6e-4c4d-b876-412d65ab80b5" providerId="ADAL" clId="{D96B5106-29CB-4C2D-BB3B-00943FC34342}" dt="2021-03-03T12:45:40.978" v="5398"/>
          <ac:spMkLst>
            <pc:docMk/>
            <pc:sldMk cId="2638474570" sldId="355"/>
            <ac:spMk id="2" creationId="{8C11C3AB-758A-4025-987F-EE45215E8B65}"/>
          </ac:spMkLst>
        </pc:spChg>
        <pc:spChg chg="mod">
          <ac:chgData name="David.F.Moloney" userId="238a90ed-6d6e-4c4d-b876-412d65ab80b5" providerId="ADAL" clId="{D96B5106-29CB-4C2D-BB3B-00943FC34342}" dt="2021-03-03T12:45:40.978" v="5398"/>
          <ac:spMkLst>
            <pc:docMk/>
            <pc:sldMk cId="2638474570" sldId="355"/>
            <ac:spMk id="3" creationId="{24052F6A-062A-4E55-A8E6-0AC85B1B06BE}"/>
          </ac:spMkLst>
        </pc:spChg>
      </pc:sldChg>
      <pc:sldChg chg="addSp delSp modSp new del mod setBg">
        <pc:chgData name="David.F.Moloney" userId="238a90ed-6d6e-4c4d-b876-412d65ab80b5" providerId="ADAL" clId="{D96B5106-29CB-4C2D-BB3B-00943FC34342}" dt="2021-02-11T10:42:59.476" v="2190" actId="47"/>
        <pc:sldMkLst>
          <pc:docMk/>
          <pc:sldMk cId="2826349094" sldId="356"/>
        </pc:sldMkLst>
        <pc:spChg chg="del mod topLvl">
          <ac:chgData name="David.F.Moloney" userId="238a90ed-6d6e-4c4d-b876-412d65ab80b5" providerId="ADAL" clId="{D96B5106-29CB-4C2D-BB3B-00943FC34342}" dt="2021-02-11T10:12:05.375" v="1991"/>
          <ac:spMkLst>
            <pc:docMk/>
            <pc:sldMk cId="2826349094" sldId="356"/>
            <ac:spMk id="5" creationId="{C366A142-B72F-43BD-B437-7F9C3C860D2F}"/>
          </ac:spMkLst>
        </pc:spChg>
        <pc:spChg chg="del mod topLvl">
          <ac:chgData name="David.F.Moloney" userId="238a90ed-6d6e-4c4d-b876-412d65ab80b5" providerId="ADAL" clId="{D96B5106-29CB-4C2D-BB3B-00943FC34342}" dt="2021-02-11T10:12:05.375" v="1991"/>
          <ac:spMkLst>
            <pc:docMk/>
            <pc:sldMk cId="2826349094" sldId="356"/>
            <ac:spMk id="6" creationId="{10E3F0B2-A75A-4150-A490-F23D02541CB4}"/>
          </ac:spMkLst>
        </pc:spChg>
        <pc:spChg chg="add del mod">
          <ac:chgData name="David.F.Moloney" userId="238a90ed-6d6e-4c4d-b876-412d65ab80b5" providerId="ADAL" clId="{D96B5106-29CB-4C2D-BB3B-00943FC34342}" dt="2021-02-11T10:17:07.259" v="2015" actId="478"/>
          <ac:spMkLst>
            <pc:docMk/>
            <pc:sldMk cId="2826349094" sldId="356"/>
            <ac:spMk id="9" creationId="{8290BB13-6DC3-4247-9774-798452185926}"/>
          </ac:spMkLst>
        </pc:spChg>
        <pc:grpChg chg="add del mod">
          <ac:chgData name="David.F.Moloney" userId="238a90ed-6d6e-4c4d-b876-412d65ab80b5" providerId="ADAL" clId="{D96B5106-29CB-4C2D-BB3B-00943FC34342}" dt="2021-02-11T10:11:47.583" v="1990" actId="165"/>
          <ac:grpSpMkLst>
            <pc:docMk/>
            <pc:sldMk cId="2826349094" sldId="356"/>
            <ac:grpSpMk id="4" creationId="{39AEE6BC-497C-46EE-A98C-6CB407BD85A8}"/>
          </ac:grpSpMkLst>
        </pc:grpChg>
        <pc:picChg chg="add del mod">
          <ac:chgData name="David.F.Moloney" userId="238a90ed-6d6e-4c4d-b876-412d65ab80b5" providerId="ADAL" clId="{D96B5106-29CB-4C2D-BB3B-00943FC34342}" dt="2021-02-11T10:08:58.456" v="1979" actId="27803"/>
          <ac:picMkLst>
            <pc:docMk/>
            <pc:sldMk cId="2826349094" sldId="356"/>
            <ac:picMk id="3" creationId="{39AEE6BC-497C-46EE-A98C-6CB407BD85A8}"/>
          </ac:picMkLst>
        </pc:picChg>
        <pc:picChg chg="add del mod">
          <ac:chgData name="David.F.Moloney" userId="238a90ed-6d6e-4c4d-b876-412d65ab80b5" providerId="ADAL" clId="{D96B5106-29CB-4C2D-BB3B-00943FC34342}" dt="2021-02-11T10:00:24.646" v="1904" actId="478"/>
          <ac:picMkLst>
            <pc:docMk/>
            <pc:sldMk cId="2826349094" sldId="356"/>
            <ac:picMk id="1026" creationId="{74EC4874-1410-4FEC-9C69-93D5FA92B996}"/>
          </ac:picMkLst>
        </pc:picChg>
        <pc:picChg chg="add mod">
          <ac:chgData name="David.F.Moloney" userId="238a90ed-6d6e-4c4d-b876-412d65ab80b5" providerId="ADAL" clId="{D96B5106-29CB-4C2D-BB3B-00943FC34342}" dt="2021-02-11T10:01:24.690" v="1949" actId="14100"/>
          <ac:picMkLst>
            <pc:docMk/>
            <pc:sldMk cId="2826349094" sldId="356"/>
            <ac:picMk id="1028" creationId="{984AEFBE-846C-4DAD-9CEF-79489B59EE68}"/>
          </ac:picMkLst>
        </pc:picChg>
      </pc:sldChg>
      <pc:sldChg chg="modSp add mod">
        <pc:chgData name="David.F.Moloney" userId="238a90ed-6d6e-4c4d-b876-412d65ab80b5" providerId="ADAL" clId="{D96B5106-29CB-4C2D-BB3B-00943FC34342}" dt="2021-03-03T12:45:40.978" v="5398"/>
        <pc:sldMkLst>
          <pc:docMk/>
          <pc:sldMk cId="3266681863" sldId="356"/>
        </pc:sldMkLst>
        <pc:spChg chg="mod">
          <ac:chgData name="David.F.Moloney" userId="238a90ed-6d6e-4c4d-b876-412d65ab80b5" providerId="ADAL" clId="{D96B5106-29CB-4C2D-BB3B-00943FC34342}" dt="2021-03-03T12:45:40.978" v="5398"/>
          <ac:spMkLst>
            <pc:docMk/>
            <pc:sldMk cId="3266681863" sldId="356"/>
            <ac:spMk id="2" creationId="{CD7256E2-6877-4460-9FC9-D3B972AD9F6B}"/>
          </ac:spMkLst>
        </pc:spChg>
        <pc:spChg chg="mod">
          <ac:chgData name="David.F.Moloney" userId="238a90ed-6d6e-4c4d-b876-412d65ab80b5" providerId="ADAL" clId="{D96B5106-29CB-4C2D-BB3B-00943FC34342}" dt="2021-03-03T12:45:40.978" v="5398"/>
          <ac:spMkLst>
            <pc:docMk/>
            <pc:sldMk cId="3266681863" sldId="356"/>
            <ac:spMk id="4" creationId="{092DC4C7-52E9-4319-AD45-B2115119592D}"/>
          </ac:spMkLst>
        </pc:spChg>
      </pc:sldChg>
      <pc:sldChg chg="addSp delSp modSp new mod ord">
        <pc:chgData name="David.F.Moloney" userId="238a90ed-6d6e-4c4d-b876-412d65ab80b5" providerId="ADAL" clId="{D96B5106-29CB-4C2D-BB3B-00943FC34342}" dt="2021-03-03T12:45:40.978" v="5398"/>
        <pc:sldMkLst>
          <pc:docMk/>
          <pc:sldMk cId="1595368411" sldId="357"/>
        </pc:sldMkLst>
        <pc:spChg chg="mod">
          <ac:chgData name="David.F.Moloney" userId="238a90ed-6d6e-4c4d-b876-412d65ab80b5" providerId="ADAL" clId="{D96B5106-29CB-4C2D-BB3B-00943FC34342}" dt="2021-03-03T12:45:40.978" v="5398"/>
          <ac:spMkLst>
            <pc:docMk/>
            <pc:sldMk cId="1595368411" sldId="357"/>
            <ac:spMk id="2" creationId="{13A79758-9A4F-4117-BD55-0C41E83309BE}"/>
          </ac:spMkLst>
        </pc:spChg>
        <pc:spChg chg="del mod">
          <ac:chgData name="David.F.Moloney" userId="238a90ed-6d6e-4c4d-b876-412d65ab80b5" providerId="ADAL" clId="{D96B5106-29CB-4C2D-BB3B-00943FC34342}" dt="2021-02-11T13:11:37.487" v="2714"/>
          <ac:spMkLst>
            <pc:docMk/>
            <pc:sldMk cId="1595368411" sldId="357"/>
            <ac:spMk id="3" creationId="{42309953-9964-4D14-A047-28AEC55F97C5}"/>
          </ac:spMkLst>
        </pc:spChg>
        <pc:spChg chg="add mod">
          <ac:chgData name="David.F.Moloney" userId="238a90ed-6d6e-4c4d-b876-412d65ab80b5" providerId="ADAL" clId="{D96B5106-29CB-4C2D-BB3B-00943FC34342}" dt="2021-02-11T16:36:23.510" v="4346"/>
          <ac:spMkLst>
            <pc:docMk/>
            <pc:sldMk cId="1595368411" sldId="357"/>
            <ac:spMk id="5" creationId="{0FB366B7-D523-4CDF-8E6E-9E4AEE4D1642}"/>
          </ac:spMkLst>
        </pc:spChg>
        <pc:picChg chg="add mod">
          <ac:chgData name="David.F.Moloney" userId="238a90ed-6d6e-4c4d-b876-412d65ab80b5" providerId="ADAL" clId="{D96B5106-29CB-4C2D-BB3B-00943FC34342}" dt="2021-03-03T12:45:40.978" v="5398"/>
          <ac:picMkLst>
            <pc:docMk/>
            <pc:sldMk cId="1595368411" sldId="357"/>
            <ac:picMk id="4" creationId="{5AE3899B-3461-4C68-8E2D-1EF91C812E41}"/>
          </ac:picMkLst>
        </pc:picChg>
      </pc:sldChg>
      <pc:sldChg chg="addSp delSp modSp add del mod">
        <pc:chgData name="David.F.Moloney" userId="238a90ed-6d6e-4c4d-b876-412d65ab80b5" providerId="ADAL" clId="{D96B5106-29CB-4C2D-BB3B-00943FC34342}" dt="2021-02-11T16:08:56.375" v="3631" actId="47"/>
        <pc:sldMkLst>
          <pc:docMk/>
          <pc:sldMk cId="2822117116" sldId="358"/>
        </pc:sldMkLst>
        <pc:spChg chg="add del mod">
          <ac:chgData name="David.F.Moloney" userId="238a90ed-6d6e-4c4d-b876-412d65ab80b5" providerId="ADAL" clId="{D96B5106-29CB-4C2D-BB3B-00943FC34342}" dt="2021-02-11T13:19:46.461" v="2839" actId="478"/>
          <ac:spMkLst>
            <pc:docMk/>
            <pc:sldMk cId="2822117116" sldId="358"/>
            <ac:spMk id="3" creationId="{06A61D2A-915B-4D2C-A05E-80B30069CA5E}"/>
          </ac:spMkLst>
        </pc:spChg>
        <pc:spChg chg="add del mod">
          <ac:chgData name="David.F.Moloney" userId="238a90ed-6d6e-4c4d-b876-412d65ab80b5" providerId="ADAL" clId="{D96B5106-29CB-4C2D-BB3B-00943FC34342}" dt="2021-02-11T13:19:56.402" v="2846" actId="478"/>
          <ac:spMkLst>
            <pc:docMk/>
            <pc:sldMk cId="2822117116" sldId="358"/>
            <ac:spMk id="5" creationId="{2A79BB2E-CD00-4C57-9A23-815177AEECAE}"/>
          </ac:spMkLst>
        </pc:spChg>
        <pc:spChg chg="add del mod">
          <ac:chgData name="David.F.Moloney" userId="238a90ed-6d6e-4c4d-b876-412d65ab80b5" providerId="ADAL" clId="{D96B5106-29CB-4C2D-BB3B-00943FC34342}" dt="2021-02-11T13:19:53.547" v="2845"/>
          <ac:spMkLst>
            <pc:docMk/>
            <pc:sldMk cId="2822117116" sldId="358"/>
            <ac:spMk id="6" creationId="{9DD1C16F-64B7-4256-A51B-AAC3C90B3F05}"/>
          </ac:spMkLst>
        </pc:spChg>
        <pc:spChg chg="add del mod">
          <ac:chgData name="David.F.Moloney" userId="238a90ed-6d6e-4c4d-b876-412d65ab80b5" providerId="ADAL" clId="{D96B5106-29CB-4C2D-BB3B-00943FC34342}" dt="2021-02-11T13:20:07.666" v="2852" actId="478"/>
          <ac:spMkLst>
            <pc:docMk/>
            <pc:sldMk cId="2822117116" sldId="358"/>
            <ac:spMk id="7" creationId="{E8AC4CE2-F61D-4E8B-B204-5A05C178FAB9}"/>
          </ac:spMkLst>
        </pc:spChg>
        <pc:spChg chg="add del mod">
          <ac:chgData name="David.F.Moloney" userId="238a90ed-6d6e-4c4d-b876-412d65ab80b5" providerId="ADAL" clId="{D96B5106-29CB-4C2D-BB3B-00943FC34342}" dt="2021-02-11T13:20:14.155" v="2858"/>
          <ac:spMkLst>
            <pc:docMk/>
            <pc:sldMk cId="2822117116" sldId="358"/>
            <ac:spMk id="8" creationId="{752E5A95-EC3F-4EB6-842E-E72872B19279}"/>
          </ac:spMkLst>
        </pc:spChg>
        <pc:picChg chg="add del">
          <ac:chgData name="David.F.Moloney" userId="238a90ed-6d6e-4c4d-b876-412d65ab80b5" providerId="ADAL" clId="{D96B5106-29CB-4C2D-BB3B-00943FC34342}" dt="2021-02-11T13:18:22.353" v="2797"/>
          <ac:picMkLst>
            <pc:docMk/>
            <pc:sldMk cId="2822117116" sldId="358"/>
            <ac:picMk id="3074" creationId="{37379F9C-C51C-47BF-8816-E848ADB88663}"/>
          </ac:picMkLst>
        </pc:picChg>
        <pc:picChg chg="add del">
          <ac:chgData name="David.F.Moloney" userId="238a90ed-6d6e-4c4d-b876-412d65ab80b5" providerId="ADAL" clId="{D96B5106-29CB-4C2D-BB3B-00943FC34342}" dt="2021-02-11T13:18:22.353" v="2797"/>
          <ac:picMkLst>
            <pc:docMk/>
            <pc:sldMk cId="2822117116" sldId="358"/>
            <ac:picMk id="3075" creationId="{1C47A536-6C99-4D93-9C9C-D3221822185B}"/>
          </ac:picMkLst>
        </pc:picChg>
        <pc:picChg chg="add del">
          <ac:chgData name="David.F.Moloney" userId="238a90ed-6d6e-4c4d-b876-412d65ab80b5" providerId="ADAL" clId="{D96B5106-29CB-4C2D-BB3B-00943FC34342}" dt="2021-02-11T13:18:22.353" v="2797"/>
          <ac:picMkLst>
            <pc:docMk/>
            <pc:sldMk cId="2822117116" sldId="358"/>
            <ac:picMk id="3076" creationId="{09DCC467-2CB2-40E2-9B84-1021A604F468}"/>
          </ac:picMkLst>
        </pc:picChg>
        <pc:picChg chg="add del">
          <ac:chgData name="David.F.Moloney" userId="238a90ed-6d6e-4c4d-b876-412d65ab80b5" providerId="ADAL" clId="{D96B5106-29CB-4C2D-BB3B-00943FC34342}" dt="2021-02-11T13:18:22.353" v="2797"/>
          <ac:picMkLst>
            <pc:docMk/>
            <pc:sldMk cId="2822117116" sldId="358"/>
            <ac:picMk id="3077" creationId="{C2F8C8BF-D160-4E51-99AA-33C3134D5989}"/>
          </ac:picMkLst>
        </pc:picChg>
        <pc:picChg chg="add del">
          <ac:chgData name="David.F.Moloney" userId="238a90ed-6d6e-4c4d-b876-412d65ab80b5" providerId="ADAL" clId="{D96B5106-29CB-4C2D-BB3B-00943FC34342}" dt="2021-02-11T13:18:22.353" v="2797"/>
          <ac:picMkLst>
            <pc:docMk/>
            <pc:sldMk cId="2822117116" sldId="358"/>
            <ac:picMk id="3078" creationId="{DD7B00FB-F4AA-448F-A42A-CF07E2C53B89}"/>
          </ac:picMkLst>
        </pc:picChg>
        <pc:picChg chg="add del">
          <ac:chgData name="David.F.Moloney" userId="238a90ed-6d6e-4c4d-b876-412d65ab80b5" providerId="ADAL" clId="{D96B5106-29CB-4C2D-BB3B-00943FC34342}" dt="2021-02-11T13:18:22.353" v="2797"/>
          <ac:picMkLst>
            <pc:docMk/>
            <pc:sldMk cId="2822117116" sldId="358"/>
            <ac:picMk id="3079" creationId="{A54F871D-7BA3-4284-A783-5CFCE43F2B02}"/>
          </ac:picMkLst>
        </pc:picChg>
        <pc:picChg chg="add del">
          <ac:chgData name="David.F.Moloney" userId="238a90ed-6d6e-4c4d-b876-412d65ab80b5" providerId="ADAL" clId="{D96B5106-29CB-4C2D-BB3B-00943FC34342}" dt="2021-02-11T13:18:22.353" v="2797"/>
          <ac:picMkLst>
            <pc:docMk/>
            <pc:sldMk cId="2822117116" sldId="358"/>
            <ac:picMk id="3080" creationId="{29FAC91D-9F2A-48D8-A2E9-1A9C4C6C5AD9}"/>
          </ac:picMkLst>
        </pc:picChg>
        <pc:picChg chg="add del">
          <ac:chgData name="David.F.Moloney" userId="238a90ed-6d6e-4c4d-b876-412d65ab80b5" providerId="ADAL" clId="{D96B5106-29CB-4C2D-BB3B-00943FC34342}" dt="2021-02-11T13:18:22.353" v="2797"/>
          <ac:picMkLst>
            <pc:docMk/>
            <pc:sldMk cId="2822117116" sldId="358"/>
            <ac:picMk id="3081" creationId="{C5D82332-588B-4A23-AC05-5AD2665FA2C9}"/>
          </ac:picMkLst>
        </pc:picChg>
        <pc:picChg chg="add del">
          <ac:chgData name="David.F.Moloney" userId="238a90ed-6d6e-4c4d-b876-412d65ab80b5" providerId="ADAL" clId="{D96B5106-29CB-4C2D-BB3B-00943FC34342}" dt="2021-02-11T13:18:22.353" v="2797"/>
          <ac:picMkLst>
            <pc:docMk/>
            <pc:sldMk cId="2822117116" sldId="358"/>
            <ac:picMk id="3082" creationId="{867F6C98-A6D1-43A5-9EDE-96AD148E9D7C}"/>
          </ac:picMkLst>
        </pc:picChg>
        <pc:picChg chg="add del">
          <ac:chgData name="David.F.Moloney" userId="238a90ed-6d6e-4c4d-b876-412d65ab80b5" providerId="ADAL" clId="{D96B5106-29CB-4C2D-BB3B-00943FC34342}" dt="2021-02-11T13:18:22.353" v="2797"/>
          <ac:picMkLst>
            <pc:docMk/>
            <pc:sldMk cId="2822117116" sldId="358"/>
            <ac:picMk id="3083" creationId="{777A3BF6-F7E9-4CF7-BAA7-68254C016F18}"/>
          </ac:picMkLst>
        </pc:picChg>
        <pc:picChg chg="add del mod">
          <ac:chgData name="David.F.Moloney" userId="238a90ed-6d6e-4c4d-b876-412d65ab80b5" providerId="ADAL" clId="{D96B5106-29CB-4C2D-BB3B-00943FC34342}" dt="2021-02-11T13:18:44.286" v="2810"/>
          <ac:picMkLst>
            <pc:docMk/>
            <pc:sldMk cId="2822117116" sldId="358"/>
            <ac:picMk id="3085" creationId="{0D743849-2CA1-4D47-8B09-257061A09C96}"/>
          </ac:picMkLst>
        </pc:picChg>
        <pc:picChg chg="add del mod">
          <ac:chgData name="David.F.Moloney" userId="238a90ed-6d6e-4c4d-b876-412d65ab80b5" providerId="ADAL" clId="{D96B5106-29CB-4C2D-BB3B-00943FC34342}" dt="2021-02-11T13:18:44.286" v="2810"/>
          <ac:picMkLst>
            <pc:docMk/>
            <pc:sldMk cId="2822117116" sldId="358"/>
            <ac:picMk id="3086" creationId="{97B2A1A0-E7FD-4176-AEE3-74764E92274F}"/>
          </ac:picMkLst>
        </pc:picChg>
        <pc:picChg chg="add del mod">
          <ac:chgData name="David.F.Moloney" userId="238a90ed-6d6e-4c4d-b876-412d65ab80b5" providerId="ADAL" clId="{D96B5106-29CB-4C2D-BB3B-00943FC34342}" dt="2021-02-11T13:18:44.286" v="2810"/>
          <ac:picMkLst>
            <pc:docMk/>
            <pc:sldMk cId="2822117116" sldId="358"/>
            <ac:picMk id="3087" creationId="{22911AA9-0840-402E-B994-929D328D4E4C}"/>
          </ac:picMkLst>
        </pc:picChg>
        <pc:picChg chg="add del mod">
          <ac:chgData name="David.F.Moloney" userId="238a90ed-6d6e-4c4d-b876-412d65ab80b5" providerId="ADAL" clId="{D96B5106-29CB-4C2D-BB3B-00943FC34342}" dt="2021-02-11T13:18:44.286" v="2810"/>
          <ac:picMkLst>
            <pc:docMk/>
            <pc:sldMk cId="2822117116" sldId="358"/>
            <ac:picMk id="3088" creationId="{A1C885BF-DE98-4E13-87FA-FE355C3DC70C}"/>
          </ac:picMkLst>
        </pc:picChg>
        <pc:picChg chg="add del mod">
          <ac:chgData name="David.F.Moloney" userId="238a90ed-6d6e-4c4d-b876-412d65ab80b5" providerId="ADAL" clId="{D96B5106-29CB-4C2D-BB3B-00943FC34342}" dt="2021-02-11T13:18:44.286" v="2810"/>
          <ac:picMkLst>
            <pc:docMk/>
            <pc:sldMk cId="2822117116" sldId="358"/>
            <ac:picMk id="3089" creationId="{6BCFE165-A44A-4F62-85AF-2AAB95E16B5D}"/>
          </ac:picMkLst>
        </pc:picChg>
        <pc:picChg chg="add del mod">
          <ac:chgData name="David.F.Moloney" userId="238a90ed-6d6e-4c4d-b876-412d65ab80b5" providerId="ADAL" clId="{D96B5106-29CB-4C2D-BB3B-00943FC34342}" dt="2021-02-11T13:18:44.286" v="2810"/>
          <ac:picMkLst>
            <pc:docMk/>
            <pc:sldMk cId="2822117116" sldId="358"/>
            <ac:picMk id="3090" creationId="{30832214-C4FA-4A3C-B09A-323B4EC735AD}"/>
          </ac:picMkLst>
        </pc:picChg>
        <pc:picChg chg="add del mod">
          <ac:chgData name="David.F.Moloney" userId="238a90ed-6d6e-4c4d-b876-412d65ab80b5" providerId="ADAL" clId="{D96B5106-29CB-4C2D-BB3B-00943FC34342}" dt="2021-02-11T13:18:44.286" v="2810"/>
          <ac:picMkLst>
            <pc:docMk/>
            <pc:sldMk cId="2822117116" sldId="358"/>
            <ac:picMk id="3091" creationId="{A8A87E50-792E-43DD-979F-5FC9EAB2147B}"/>
          </ac:picMkLst>
        </pc:picChg>
        <pc:picChg chg="add del mod">
          <ac:chgData name="David.F.Moloney" userId="238a90ed-6d6e-4c4d-b876-412d65ab80b5" providerId="ADAL" clId="{D96B5106-29CB-4C2D-BB3B-00943FC34342}" dt="2021-02-11T13:18:44.286" v="2810"/>
          <ac:picMkLst>
            <pc:docMk/>
            <pc:sldMk cId="2822117116" sldId="358"/>
            <ac:picMk id="3092" creationId="{8B4BEE0C-19B9-404C-8570-1C2528154820}"/>
          </ac:picMkLst>
        </pc:picChg>
        <pc:picChg chg="add del mod">
          <ac:chgData name="David.F.Moloney" userId="238a90ed-6d6e-4c4d-b876-412d65ab80b5" providerId="ADAL" clId="{D96B5106-29CB-4C2D-BB3B-00943FC34342}" dt="2021-02-11T13:18:44.286" v="2810"/>
          <ac:picMkLst>
            <pc:docMk/>
            <pc:sldMk cId="2822117116" sldId="358"/>
            <ac:picMk id="3093" creationId="{11856AA6-7423-4DB7-A500-A77F76B17EED}"/>
          </ac:picMkLst>
        </pc:picChg>
        <pc:picChg chg="add del mod">
          <ac:chgData name="David.F.Moloney" userId="238a90ed-6d6e-4c4d-b876-412d65ab80b5" providerId="ADAL" clId="{D96B5106-29CB-4C2D-BB3B-00943FC34342}" dt="2021-02-11T13:18:44.286" v="2810"/>
          <ac:picMkLst>
            <pc:docMk/>
            <pc:sldMk cId="2822117116" sldId="358"/>
            <ac:picMk id="3094" creationId="{BCC7CC3D-04BA-4F1C-9412-8C9E4FDC1695}"/>
          </ac:picMkLst>
        </pc:picChg>
        <pc:picChg chg="add del mod">
          <ac:chgData name="David.F.Moloney" userId="238a90ed-6d6e-4c4d-b876-412d65ab80b5" providerId="ADAL" clId="{D96B5106-29CB-4C2D-BB3B-00943FC34342}" dt="2021-02-11T13:20:43.484" v="2861" actId="478"/>
          <ac:picMkLst>
            <pc:docMk/>
            <pc:sldMk cId="2822117116" sldId="358"/>
            <ac:picMk id="3096" creationId="{B2A815C9-80FD-4408-831D-025E04F81CDF}"/>
          </ac:picMkLst>
        </pc:picChg>
      </pc:sldChg>
      <pc:sldChg chg="addSp delSp modSp add mod delDesignElem">
        <pc:chgData name="David.F.Moloney" userId="238a90ed-6d6e-4c4d-b876-412d65ab80b5" providerId="ADAL" clId="{D96B5106-29CB-4C2D-BB3B-00943FC34342}" dt="2021-03-03T12:45:40.978" v="5398"/>
        <pc:sldMkLst>
          <pc:docMk/>
          <pc:sldMk cId="580761015" sldId="359"/>
        </pc:sldMkLst>
        <pc:spChg chg="mod">
          <ac:chgData name="David.F.Moloney" userId="238a90ed-6d6e-4c4d-b876-412d65ab80b5" providerId="ADAL" clId="{D96B5106-29CB-4C2D-BB3B-00943FC34342}" dt="2021-03-03T12:45:40.978" v="5398"/>
          <ac:spMkLst>
            <pc:docMk/>
            <pc:sldMk cId="580761015" sldId="359"/>
            <ac:spMk id="2" creationId="{9D2AC97D-7E29-C043-AF7C-BFF4431C6550}"/>
          </ac:spMkLst>
        </pc:spChg>
        <pc:spChg chg="mod">
          <ac:chgData name="David.F.Moloney" userId="238a90ed-6d6e-4c4d-b876-412d65ab80b5" providerId="ADAL" clId="{D96B5106-29CB-4C2D-BB3B-00943FC34342}" dt="2021-03-03T10:29:41.645" v="5339" actId="20577"/>
          <ac:spMkLst>
            <pc:docMk/>
            <pc:sldMk cId="580761015" sldId="359"/>
            <ac:spMk id="3" creationId="{FC4C6D73-1F54-7D44-BB28-ED3B28E8336E}"/>
          </ac:spMkLst>
        </pc:spChg>
        <pc:spChg chg="del">
          <ac:chgData name="David.F.Moloney" userId="238a90ed-6d6e-4c4d-b876-412d65ab80b5" providerId="ADAL" clId="{D96B5106-29CB-4C2D-BB3B-00943FC34342}" dt="2021-02-11T13:16:39.517" v="2789" actId="26606"/>
          <ac:spMkLst>
            <pc:docMk/>
            <pc:sldMk cId="580761015" sldId="359"/>
            <ac:spMk id="21" creationId="{90D01200-0224-43C5-AB38-FB4D16B73FB7}"/>
          </ac:spMkLst>
        </pc:spChg>
        <pc:spChg chg="del">
          <ac:chgData name="David.F.Moloney" userId="238a90ed-6d6e-4c4d-b876-412d65ab80b5" providerId="ADAL" clId="{D96B5106-29CB-4C2D-BB3B-00943FC34342}" dt="2021-02-11T13:16:39.517" v="2789" actId="26606"/>
          <ac:spMkLst>
            <pc:docMk/>
            <pc:sldMk cId="580761015" sldId="359"/>
            <ac:spMk id="23" creationId="{728A44A4-A002-4A88-9FC9-1D0566C97A47}"/>
          </ac:spMkLst>
        </pc:spChg>
        <pc:spChg chg="del">
          <ac:chgData name="David.F.Moloney" userId="238a90ed-6d6e-4c4d-b876-412d65ab80b5" providerId="ADAL" clId="{D96B5106-29CB-4C2D-BB3B-00943FC34342}" dt="2021-02-11T13:16:39.517" v="2789" actId="26606"/>
          <ac:spMkLst>
            <pc:docMk/>
            <pc:sldMk cId="580761015" sldId="359"/>
            <ac:spMk id="25" creationId="{3E7D5C7B-DD16-401B-85CE-4AAA2A4F5136}"/>
          </ac:spMkLst>
        </pc:spChg>
        <pc:spChg chg="add del">
          <ac:chgData name="David.F.Moloney" userId="238a90ed-6d6e-4c4d-b876-412d65ab80b5" providerId="ADAL" clId="{D96B5106-29CB-4C2D-BB3B-00943FC34342}" dt="2021-02-11T13:18:49.858" v="2815" actId="26606"/>
          <ac:spMkLst>
            <pc:docMk/>
            <pc:sldMk cId="580761015" sldId="359"/>
            <ac:spMk id="71" creationId="{79477870-C64A-4E35-8F2F-05B7114F3C74}"/>
          </ac:spMkLst>
        </pc:spChg>
        <pc:spChg chg="add del">
          <ac:chgData name="David.F.Moloney" userId="238a90ed-6d6e-4c4d-b876-412d65ab80b5" providerId="ADAL" clId="{D96B5106-29CB-4C2D-BB3B-00943FC34342}" dt="2021-02-11T13:18:49.858" v="2815" actId="26606"/>
          <ac:spMkLst>
            <pc:docMk/>
            <pc:sldMk cId="580761015" sldId="359"/>
            <ac:spMk id="73" creationId="{8AEA628B-C8FF-4D0B-B111-F101F580B15D}"/>
          </ac:spMkLst>
        </pc:spChg>
        <pc:spChg chg="add del">
          <ac:chgData name="David.F.Moloney" userId="238a90ed-6d6e-4c4d-b876-412d65ab80b5" providerId="ADAL" clId="{D96B5106-29CB-4C2D-BB3B-00943FC34342}" dt="2021-02-11T13:18:49.858" v="2815" actId="26606"/>
          <ac:spMkLst>
            <pc:docMk/>
            <pc:sldMk cId="580761015" sldId="359"/>
            <ac:spMk id="75" creationId="{42663BD0-064C-40FC-A331-F49FCA9536AA}"/>
          </ac:spMkLst>
        </pc:spChg>
        <pc:spChg chg="add del">
          <ac:chgData name="David.F.Moloney" userId="238a90ed-6d6e-4c4d-b876-412d65ab80b5" providerId="ADAL" clId="{D96B5106-29CB-4C2D-BB3B-00943FC34342}" dt="2021-03-03T12:45:40.978" v="5398"/>
          <ac:spMkLst>
            <pc:docMk/>
            <pc:sldMk cId="580761015" sldId="359"/>
            <ac:spMk id="135" creationId="{79477870-C64A-4E35-8F2F-05B7114F3C74}"/>
          </ac:spMkLst>
        </pc:spChg>
        <pc:spChg chg="add del">
          <ac:chgData name="David.F.Moloney" userId="238a90ed-6d6e-4c4d-b876-412d65ab80b5" providerId="ADAL" clId="{D96B5106-29CB-4C2D-BB3B-00943FC34342}" dt="2021-03-03T12:45:40.978" v="5398"/>
          <ac:spMkLst>
            <pc:docMk/>
            <pc:sldMk cId="580761015" sldId="359"/>
            <ac:spMk id="137" creationId="{8AEA628B-C8FF-4D0B-B111-F101F580B15D}"/>
          </ac:spMkLst>
        </pc:spChg>
        <pc:spChg chg="add del">
          <ac:chgData name="David.F.Moloney" userId="238a90ed-6d6e-4c4d-b876-412d65ab80b5" providerId="ADAL" clId="{D96B5106-29CB-4C2D-BB3B-00943FC34342}" dt="2021-03-03T12:45:40.978" v="5398"/>
          <ac:spMkLst>
            <pc:docMk/>
            <pc:sldMk cId="580761015" sldId="359"/>
            <ac:spMk id="139" creationId="{42663BD0-064C-40FC-A331-F49FCA9536AA}"/>
          </ac:spMkLst>
        </pc:spChg>
        <pc:picChg chg="add mod">
          <ac:chgData name="David.F.Moloney" userId="238a90ed-6d6e-4c4d-b876-412d65ab80b5" providerId="ADAL" clId="{D96B5106-29CB-4C2D-BB3B-00943FC34342}" dt="2021-02-11T13:16:39.517" v="2789" actId="26606"/>
          <ac:picMkLst>
            <pc:docMk/>
            <pc:sldMk cId="580761015" sldId="359"/>
            <ac:picMk id="2050" creationId="{A12F6CFA-3F2D-4588-828B-0E04A2A6BCA9}"/>
          </ac:picMkLst>
        </pc:picChg>
      </pc:sldChg>
      <pc:sldChg chg="addSp delSp modSp new del mod setBg">
        <pc:chgData name="David.F.Moloney" userId="238a90ed-6d6e-4c4d-b876-412d65ab80b5" providerId="ADAL" clId="{D96B5106-29CB-4C2D-BB3B-00943FC34342}" dt="2021-02-11T15:40:07.278" v="3194" actId="47"/>
        <pc:sldMkLst>
          <pc:docMk/>
          <pc:sldMk cId="562531263" sldId="360"/>
        </pc:sldMkLst>
        <pc:spChg chg="add mod ord">
          <ac:chgData name="David.F.Moloney" userId="238a90ed-6d6e-4c4d-b876-412d65ab80b5" providerId="ADAL" clId="{D96B5106-29CB-4C2D-BB3B-00943FC34342}" dt="2021-02-11T15:39:40.720" v="3189" actId="26606"/>
          <ac:spMkLst>
            <pc:docMk/>
            <pc:sldMk cId="562531263" sldId="360"/>
            <ac:spMk id="2" creationId="{5688766C-94B8-4DC7-9F09-84AD5F551BD7}"/>
          </ac:spMkLst>
        </pc:spChg>
        <pc:spChg chg="add del mod">
          <ac:chgData name="David.F.Moloney" userId="238a90ed-6d6e-4c4d-b876-412d65ab80b5" providerId="ADAL" clId="{D96B5106-29CB-4C2D-BB3B-00943FC34342}" dt="2021-02-11T15:38:32.672" v="3173"/>
          <ac:spMkLst>
            <pc:docMk/>
            <pc:sldMk cId="562531263" sldId="360"/>
            <ac:spMk id="3" creationId="{C72AED16-20E5-4CD8-B9FF-F120D6373B15}"/>
          </ac:spMkLst>
        </pc:spChg>
        <pc:spChg chg="add del mod">
          <ac:chgData name="David.F.Moloney" userId="238a90ed-6d6e-4c4d-b876-412d65ab80b5" providerId="ADAL" clId="{D96B5106-29CB-4C2D-BB3B-00943FC34342}" dt="2021-02-11T15:39:18.359" v="3182" actId="478"/>
          <ac:spMkLst>
            <pc:docMk/>
            <pc:sldMk cId="562531263" sldId="360"/>
            <ac:spMk id="6" creationId="{5970FB59-6266-4DCD-B314-FE2117FCF51A}"/>
          </ac:spMkLst>
        </pc:spChg>
        <pc:spChg chg="add">
          <ac:chgData name="David.F.Moloney" userId="238a90ed-6d6e-4c4d-b876-412d65ab80b5" providerId="ADAL" clId="{D96B5106-29CB-4C2D-BB3B-00943FC34342}" dt="2021-02-11T15:39:40.720" v="3189" actId="26606"/>
          <ac:spMkLst>
            <pc:docMk/>
            <pc:sldMk cId="562531263" sldId="360"/>
            <ac:spMk id="7" creationId="{8D06CE56-3881-4ADA-8CEF-D18B02C242A3}"/>
          </ac:spMkLst>
        </pc:spChg>
        <pc:spChg chg="add">
          <ac:chgData name="David.F.Moloney" userId="238a90ed-6d6e-4c4d-b876-412d65ab80b5" providerId="ADAL" clId="{D96B5106-29CB-4C2D-BB3B-00943FC34342}" dt="2021-02-11T15:39:40.720" v="3189" actId="26606"/>
          <ac:spMkLst>
            <pc:docMk/>
            <pc:sldMk cId="562531263" sldId="360"/>
            <ac:spMk id="8" creationId="{79F3C543-62EC-4433-9C93-A2CD8764E9B4}"/>
          </ac:spMkLst>
        </pc:spChg>
        <pc:spChg chg="add del">
          <ac:chgData name="David.F.Moloney" userId="238a90ed-6d6e-4c4d-b876-412d65ab80b5" providerId="ADAL" clId="{D96B5106-29CB-4C2D-BB3B-00943FC34342}" dt="2021-02-11T15:39:25.404" v="3185" actId="26606"/>
          <ac:spMkLst>
            <pc:docMk/>
            <pc:sldMk cId="562531263" sldId="360"/>
            <ac:spMk id="9" creationId="{8D06CE56-3881-4ADA-8CEF-D18B02C242A3}"/>
          </ac:spMkLst>
        </pc:spChg>
        <pc:spChg chg="add">
          <ac:chgData name="David.F.Moloney" userId="238a90ed-6d6e-4c4d-b876-412d65ab80b5" providerId="ADAL" clId="{D96B5106-29CB-4C2D-BB3B-00943FC34342}" dt="2021-02-11T15:39:40.720" v="3189" actId="26606"/>
          <ac:spMkLst>
            <pc:docMk/>
            <pc:sldMk cId="562531263" sldId="360"/>
            <ac:spMk id="10" creationId="{C7B352FC-1F44-4AB9-A2BD-FBF231C6B1C1}"/>
          </ac:spMkLst>
        </pc:spChg>
        <pc:spChg chg="add del">
          <ac:chgData name="David.F.Moloney" userId="238a90ed-6d6e-4c4d-b876-412d65ab80b5" providerId="ADAL" clId="{D96B5106-29CB-4C2D-BB3B-00943FC34342}" dt="2021-02-11T15:39:25.404" v="3185" actId="26606"/>
          <ac:spMkLst>
            <pc:docMk/>
            <pc:sldMk cId="562531263" sldId="360"/>
            <ac:spMk id="11" creationId="{79F3C543-62EC-4433-9C93-A2CD8764E9B4}"/>
          </ac:spMkLst>
        </pc:spChg>
        <pc:spChg chg="add">
          <ac:chgData name="David.F.Moloney" userId="238a90ed-6d6e-4c4d-b876-412d65ab80b5" providerId="ADAL" clId="{D96B5106-29CB-4C2D-BB3B-00943FC34342}" dt="2021-02-11T15:39:40.720" v="3189" actId="26606"/>
          <ac:spMkLst>
            <pc:docMk/>
            <pc:sldMk cId="562531263" sldId="360"/>
            <ac:spMk id="12" creationId="{0ADDB668-2CA4-4D2B-9C34-3487CA330BA8}"/>
          </ac:spMkLst>
        </pc:spChg>
        <pc:spChg chg="add del">
          <ac:chgData name="David.F.Moloney" userId="238a90ed-6d6e-4c4d-b876-412d65ab80b5" providerId="ADAL" clId="{D96B5106-29CB-4C2D-BB3B-00943FC34342}" dt="2021-02-11T15:39:25.404" v="3185" actId="26606"/>
          <ac:spMkLst>
            <pc:docMk/>
            <pc:sldMk cId="562531263" sldId="360"/>
            <ac:spMk id="13" creationId="{4063B759-00FC-46D1-9898-8E8625268FAF}"/>
          </ac:spMkLst>
        </pc:spChg>
        <pc:spChg chg="add del">
          <ac:chgData name="David.F.Moloney" userId="238a90ed-6d6e-4c4d-b876-412d65ab80b5" providerId="ADAL" clId="{D96B5106-29CB-4C2D-BB3B-00943FC34342}" dt="2021-02-11T15:39:25.404" v="3185" actId="26606"/>
          <ac:spMkLst>
            <pc:docMk/>
            <pc:sldMk cId="562531263" sldId="360"/>
            <ac:spMk id="15" creationId="{D5B012D8-7F27-4758-9AC6-C889B154BD73}"/>
          </ac:spMkLst>
        </pc:spChg>
        <pc:spChg chg="add">
          <ac:chgData name="David.F.Moloney" userId="238a90ed-6d6e-4c4d-b876-412d65ab80b5" providerId="ADAL" clId="{D96B5106-29CB-4C2D-BB3B-00943FC34342}" dt="2021-02-11T15:39:40.720" v="3189" actId="26606"/>
          <ac:spMkLst>
            <pc:docMk/>
            <pc:sldMk cId="562531263" sldId="360"/>
            <ac:spMk id="17" creationId="{2568BC19-F052-4108-93E1-6A3D1DEC072F}"/>
          </ac:spMkLst>
        </pc:spChg>
        <pc:spChg chg="add">
          <ac:chgData name="David.F.Moloney" userId="238a90ed-6d6e-4c4d-b876-412d65ab80b5" providerId="ADAL" clId="{D96B5106-29CB-4C2D-BB3B-00943FC34342}" dt="2021-02-11T15:39:40.720" v="3189" actId="26606"/>
          <ac:spMkLst>
            <pc:docMk/>
            <pc:sldMk cId="562531263" sldId="360"/>
            <ac:spMk id="19" creationId="{D5FD337D-4D6B-4C8B-B6F5-121097E09881}"/>
          </ac:spMkLst>
        </pc:spChg>
        <pc:picChg chg="add del mod">
          <ac:chgData name="David.F.Moloney" userId="238a90ed-6d6e-4c4d-b876-412d65ab80b5" providerId="ADAL" clId="{D96B5106-29CB-4C2D-BB3B-00943FC34342}" dt="2021-02-11T15:39:48.591" v="3191" actId="1076"/>
          <ac:picMkLst>
            <pc:docMk/>
            <pc:sldMk cId="562531263" sldId="360"/>
            <ac:picMk id="4" creationId="{C6E23623-FE72-4B7B-ACB0-657FA85CBCB7}"/>
          </ac:picMkLst>
        </pc:picChg>
      </pc:sldChg>
      <pc:sldChg chg="addSp delSp modSp new mod">
        <pc:chgData name="David.F.Moloney" userId="238a90ed-6d6e-4c4d-b876-412d65ab80b5" providerId="ADAL" clId="{D96B5106-29CB-4C2D-BB3B-00943FC34342}" dt="2021-02-26T11:53:10.505" v="5237" actId="478"/>
        <pc:sldMkLst>
          <pc:docMk/>
          <pc:sldMk cId="1293873424" sldId="361"/>
        </pc:sldMkLst>
        <pc:spChg chg="add del mod">
          <ac:chgData name="David.F.Moloney" userId="238a90ed-6d6e-4c4d-b876-412d65ab80b5" providerId="ADAL" clId="{D96B5106-29CB-4C2D-BB3B-00943FC34342}" dt="2021-02-26T11:53:08.577" v="5236" actId="478"/>
          <ac:spMkLst>
            <pc:docMk/>
            <pc:sldMk cId="1293873424" sldId="361"/>
            <ac:spMk id="3" creationId="{C4F23B85-76A4-41E9-85F1-497573655FB6}"/>
          </ac:spMkLst>
        </pc:spChg>
        <pc:picChg chg="add">
          <ac:chgData name="David.F.Moloney" userId="238a90ed-6d6e-4c4d-b876-412d65ab80b5" providerId="ADAL" clId="{D96B5106-29CB-4C2D-BB3B-00943FC34342}" dt="2021-02-11T15:40:05.323" v="3193"/>
          <ac:picMkLst>
            <pc:docMk/>
            <pc:sldMk cId="1293873424" sldId="361"/>
            <ac:picMk id="2" creationId="{6AF3854A-ED93-49EC-BB53-D7EFB7BB05D8}"/>
          </ac:picMkLst>
        </pc:picChg>
        <pc:picChg chg="add del mod">
          <ac:chgData name="David.F.Moloney" userId="238a90ed-6d6e-4c4d-b876-412d65ab80b5" providerId="ADAL" clId="{D96B5106-29CB-4C2D-BB3B-00943FC34342}" dt="2021-02-26T11:53:10.505" v="5237" actId="478"/>
          <ac:picMkLst>
            <pc:docMk/>
            <pc:sldMk cId="1293873424" sldId="361"/>
            <ac:picMk id="5" creationId="{934486F1-4DBF-4883-A657-EB8F64BBCBB9}"/>
          </ac:picMkLst>
        </pc:picChg>
      </pc:sldChg>
      <pc:sldChg chg="addSp delSp modSp new mod">
        <pc:chgData name="David.F.Moloney" userId="238a90ed-6d6e-4c4d-b876-412d65ab80b5" providerId="ADAL" clId="{D96B5106-29CB-4C2D-BB3B-00943FC34342}" dt="2021-03-03T12:45:40.978" v="5398"/>
        <pc:sldMkLst>
          <pc:docMk/>
          <pc:sldMk cId="3025763767" sldId="362"/>
        </pc:sldMkLst>
        <pc:spChg chg="mod">
          <ac:chgData name="David.F.Moloney" userId="238a90ed-6d6e-4c4d-b876-412d65ab80b5" providerId="ADAL" clId="{D96B5106-29CB-4C2D-BB3B-00943FC34342}" dt="2021-03-03T12:45:40.978" v="5398"/>
          <ac:spMkLst>
            <pc:docMk/>
            <pc:sldMk cId="3025763767" sldId="362"/>
            <ac:spMk id="2" creationId="{44BC8081-E796-45BA-82AF-0EE73237EFD5}"/>
          </ac:spMkLst>
        </pc:spChg>
        <pc:spChg chg="del">
          <ac:chgData name="David.F.Moloney" userId="238a90ed-6d6e-4c4d-b876-412d65ab80b5" providerId="ADAL" clId="{D96B5106-29CB-4C2D-BB3B-00943FC34342}" dt="2021-02-11T16:24:19.008" v="4075"/>
          <ac:spMkLst>
            <pc:docMk/>
            <pc:sldMk cId="3025763767" sldId="362"/>
            <ac:spMk id="3" creationId="{4A512AB1-219D-42E1-82E5-E303E3557DE3}"/>
          </ac:spMkLst>
        </pc:spChg>
        <pc:picChg chg="add mod">
          <ac:chgData name="David.F.Moloney" userId="238a90ed-6d6e-4c4d-b876-412d65ab80b5" providerId="ADAL" clId="{D96B5106-29CB-4C2D-BB3B-00943FC34342}" dt="2021-02-11T16:24:35.873" v="4143" actId="14100"/>
          <ac:picMkLst>
            <pc:docMk/>
            <pc:sldMk cId="3025763767" sldId="362"/>
            <ac:picMk id="4" creationId="{FB3A3D48-900E-4913-8A1F-0C34E3DDF6A3}"/>
          </ac:picMkLst>
        </pc:picChg>
        <pc:cxnChg chg="add mod">
          <ac:chgData name="David.F.Moloney" userId="238a90ed-6d6e-4c4d-b876-412d65ab80b5" providerId="ADAL" clId="{D96B5106-29CB-4C2D-BB3B-00943FC34342}" dt="2021-02-11T16:24:48.352" v="4146" actId="14100"/>
          <ac:cxnSpMkLst>
            <pc:docMk/>
            <pc:sldMk cId="3025763767" sldId="362"/>
            <ac:cxnSpMk id="5" creationId="{91BDFDA5-BF97-407E-9F9E-47BA59BC6500}"/>
          </ac:cxnSpMkLst>
        </pc:cxnChg>
        <pc:cxnChg chg="add mod">
          <ac:chgData name="David.F.Moloney" userId="238a90ed-6d6e-4c4d-b876-412d65ab80b5" providerId="ADAL" clId="{D96B5106-29CB-4C2D-BB3B-00943FC34342}" dt="2021-02-11T16:24:58.879" v="4151" actId="14100"/>
          <ac:cxnSpMkLst>
            <pc:docMk/>
            <pc:sldMk cId="3025763767" sldId="362"/>
            <ac:cxnSpMk id="7" creationId="{1CE729EC-744A-4CB7-976C-141C3BFB7E2C}"/>
          </ac:cxnSpMkLst>
        </pc:cxnChg>
      </pc:sldChg>
      <pc:sldChg chg="addSp delSp modSp new mod setBg delDesignElem">
        <pc:chgData name="David.F.Moloney" userId="238a90ed-6d6e-4c4d-b876-412d65ab80b5" providerId="ADAL" clId="{D96B5106-29CB-4C2D-BB3B-00943FC34342}" dt="2021-03-03T12:45:40.978" v="5398"/>
        <pc:sldMkLst>
          <pc:docMk/>
          <pc:sldMk cId="559635000" sldId="363"/>
        </pc:sldMkLst>
        <pc:spChg chg="mod">
          <ac:chgData name="David.F.Moloney" userId="238a90ed-6d6e-4c4d-b876-412d65ab80b5" providerId="ADAL" clId="{D96B5106-29CB-4C2D-BB3B-00943FC34342}" dt="2021-03-03T12:45:40.978" v="5398"/>
          <ac:spMkLst>
            <pc:docMk/>
            <pc:sldMk cId="559635000" sldId="363"/>
            <ac:spMk id="2" creationId="{708C3D41-15DD-47B4-9449-BD2901CFF757}"/>
          </ac:spMkLst>
        </pc:spChg>
        <pc:spChg chg="mod">
          <ac:chgData name="David.F.Moloney" userId="238a90ed-6d6e-4c4d-b876-412d65ab80b5" providerId="ADAL" clId="{D96B5106-29CB-4C2D-BB3B-00943FC34342}" dt="2021-03-03T12:45:40.978" v="5398"/>
          <ac:spMkLst>
            <pc:docMk/>
            <pc:sldMk cId="559635000" sldId="363"/>
            <ac:spMk id="3" creationId="{396DC38D-756D-4D2B-B93F-2326BBCAB5E9}"/>
          </ac:spMkLst>
        </pc:spChg>
        <pc:spChg chg="add mod">
          <ac:chgData name="David.F.Moloney" userId="238a90ed-6d6e-4c4d-b876-412d65ab80b5" providerId="ADAL" clId="{D96B5106-29CB-4C2D-BB3B-00943FC34342}" dt="2021-02-11T16:39:03.470" v="4641" actId="1076"/>
          <ac:spMkLst>
            <pc:docMk/>
            <pc:sldMk cId="559635000" sldId="363"/>
            <ac:spMk id="4" creationId="{9CCEEFFF-5E0F-463D-BFFA-7BCE03EB58AD}"/>
          </ac:spMkLst>
        </pc:spChg>
        <pc:spChg chg="add del">
          <ac:chgData name="David.F.Moloney" userId="238a90ed-6d6e-4c4d-b876-412d65ab80b5" providerId="ADAL" clId="{D96B5106-29CB-4C2D-BB3B-00943FC34342}" dt="2021-03-03T12:45:40.978" v="5398"/>
          <ac:spMkLst>
            <pc:docMk/>
            <pc:sldMk cId="559635000" sldId="363"/>
            <ac:spMk id="10" creationId="{8380AD67-C5CA-4918-B4BB-C359BB03EEDD}"/>
          </ac:spMkLst>
        </pc:spChg>
        <pc:spChg chg="add del">
          <ac:chgData name="David.F.Moloney" userId="238a90ed-6d6e-4c4d-b876-412d65ab80b5" providerId="ADAL" clId="{D96B5106-29CB-4C2D-BB3B-00943FC34342}" dt="2021-03-03T12:45:40.978" v="5398"/>
          <ac:spMkLst>
            <pc:docMk/>
            <pc:sldMk cId="559635000" sldId="363"/>
            <ac:spMk id="12" creationId="{EABAD4DA-87BA-4F70-9EF0-45C6BCF17823}"/>
          </ac:spMkLst>
        </pc:spChg>
        <pc:spChg chg="add del">
          <ac:chgData name="David.F.Moloney" userId="238a90ed-6d6e-4c4d-b876-412d65ab80b5" providerId="ADAL" clId="{D96B5106-29CB-4C2D-BB3B-00943FC34342}" dt="2021-03-03T12:45:40.978" v="5398"/>
          <ac:spMkLst>
            <pc:docMk/>
            <pc:sldMk cId="559635000" sldId="363"/>
            <ac:spMk id="14" creationId="{915128D9-2797-47FA-B6FE-EC24E6B8437A}"/>
          </ac:spMkLst>
        </pc:spChg>
        <pc:picChg chg="add">
          <ac:chgData name="David.F.Moloney" userId="238a90ed-6d6e-4c4d-b876-412d65ab80b5" providerId="ADAL" clId="{D96B5106-29CB-4C2D-BB3B-00943FC34342}" dt="2021-02-11T16:37:45.968" v="4527" actId="26606"/>
          <ac:picMkLst>
            <pc:docMk/>
            <pc:sldMk cId="559635000" sldId="363"/>
            <ac:picMk id="6" creationId="{E6D8661E-4045-4CED-97F6-CA15236E4463}"/>
          </ac:picMkLst>
        </pc:picChg>
      </pc:sldChg>
      <pc:sldChg chg="delSp modSp add del mod ord setBg delDesignElem">
        <pc:chgData name="David.F.Moloney" userId="238a90ed-6d6e-4c4d-b876-412d65ab80b5" providerId="ADAL" clId="{D96B5106-29CB-4C2D-BB3B-00943FC34342}" dt="2021-02-26T10:16:59.315" v="5059" actId="2696"/>
        <pc:sldMkLst>
          <pc:docMk/>
          <pc:sldMk cId="621283561" sldId="364"/>
        </pc:sldMkLst>
        <pc:spChg chg="mod">
          <ac:chgData name="David.F.Moloney" userId="238a90ed-6d6e-4c4d-b876-412d65ab80b5" providerId="ADAL" clId="{D96B5106-29CB-4C2D-BB3B-00943FC34342}" dt="2021-02-26T10:16:54.901" v="5058" actId="20577"/>
          <ac:spMkLst>
            <pc:docMk/>
            <pc:sldMk cId="621283561" sldId="364"/>
            <ac:spMk id="2" creationId="{67EFE7FC-E1BF-40E4-8A49-4F2445B277A1}"/>
          </ac:spMkLst>
        </pc:spChg>
        <pc:spChg chg="mod">
          <ac:chgData name="David.F.Moloney" userId="238a90ed-6d6e-4c4d-b876-412d65ab80b5" providerId="ADAL" clId="{D96B5106-29CB-4C2D-BB3B-00943FC34342}" dt="2021-02-17T10:54:29.542" v="4971" actId="20577"/>
          <ac:spMkLst>
            <pc:docMk/>
            <pc:sldMk cId="621283561" sldId="364"/>
            <ac:spMk id="3" creationId="{619E63D2-F6DD-474C-B47C-5B1DA0E7F266}"/>
          </ac:spMkLst>
        </pc:spChg>
        <pc:spChg chg="del">
          <ac:chgData name="David.F.Moloney" userId="238a90ed-6d6e-4c4d-b876-412d65ab80b5" providerId="ADAL" clId="{D96B5106-29CB-4C2D-BB3B-00943FC34342}" dt="2021-02-17T10:50:06.128" v="4867"/>
          <ac:spMkLst>
            <pc:docMk/>
            <pc:sldMk cId="621283561" sldId="364"/>
            <ac:spMk id="10" creationId="{115719BB-48A7-4AF4-BB91-DC82E0DF727D}"/>
          </ac:spMkLst>
        </pc:spChg>
        <pc:spChg chg="del">
          <ac:chgData name="David.F.Moloney" userId="238a90ed-6d6e-4c4d-b876-412d65ab80b5" providerId="ADAL" clId="{D96B5106-29CB-4C2D-BB3B-00943FC34342}" dt="2021-02-17T10:50:06.128" v="4867"/>
          <ac:spMkLst>
            <pc:docMk/>
            <pc:sldMk cId="621283561" sldId="364"/>
            <ac:spMk id="12" creationId="{10973A55-5440-4A99-B526-B5812E46271E}"/>
          </ac:spMkLst>
        </pc:spChg>
        <pc:spChg chg="del">
          <ac:chgData name="David.F.Moloney" userId="238a90ed-6d6e-4c4d-b876-412d65ab80b5" providerId="ADAL" clId="{D96B5106-29CB-4C2D-BB3B-00943FC34342}" dt="2021-02-17T10:50:06.128" v="4867"/>
          <ac:spMkLst>
            <pc:docMk/>
            <pc:sldMk cId="621283561" sldId="364"/>
            <ac:spMk id="14" creationId="{A9682493-588A-4D52-98F6-FBBD80C07ECB}"/>
          </ac:spMkLst>
        </pc:spChg>
        <pc:spChg chg="del">
          <ac:chgData name="David.F.Moloney" userId="238a90ed-6d6e-4c4d-b876-412d65ab80b5" providerId="ADAL" clId="{D96B5106-29CB-4C2D-BB3B-00943FC34342}" dt="2021-02-17T10:50:06.128" v="4867"/>
          <ac:spMkLst>
            <pc:docMk/>
            <pc:sldMk cId="621283561" sldId="364"/>
            <ac:spMk id="16" creationId="{FBEC5A7A-ADE4-48D9-B89C-2BA1C9110632}"/>
          </ac:spMkLst>
        </pc:spChg>
        <pc:spChg chg="del">
          <ac:chgData name="David.F.Moloney" userId="238a90ed-6d6e-4c4d-b876-412d65ab80b5" providerId="ADAL" clId="{D96B5106-29CB-4C2D-BB3B-00943FC34342}" dt="2021-02-17T10:50:06.128" v="4867"/>
          <ac:spMkLst>
            <pc:docMk/>
            <pc:sldMk cId="621283561" sldId="364"/>
            <ac:spMk id="18" creationId="{82095FCE-EF05-4443-B97A-85DEE3A5CA17}"/>
          </ac:spMkLst>
        </pc:spChg>
      </pc:sldChg>
      <pc:sldChg chg="addSp delSp modSp add mod ord setBg delDesignElem">
        <pc:chgData name="David.F.Moloney" userId="238a90ed-6d6e-4c4d-b876-412d65ab80b5" providerId="ADAL" clId="{D96B5106-29CB-4C2D-BB3B-00943FC34342}" dt="2021-03-03T12:45:40.978" v="5398"/>
        <pc:sldMkLst>
          <pc:docMk/>
          <pc:sldMk cId="2771683572" sldId="364"/>
        </pc:sldMkLst>
        <pc:spChg chg="mod">
          <ac:chgData name="David.F.Moloney" userId="238a90ed-6d6e-4c4d-b876-412d65ab80b5" providerId="ADAL" clId="{D96B5106-29CB-4C2D-BB3B-00943FC34342}" dt="2021-02-26T10:20:08.961" v="5112" actId="26606"/>
          <ac:spMkLst>
            <pc:docMk/>
            <pc:sldMk cId="2771683572" sldId="364"/>
            <ac:spMk id="2" creationId="{CD7256E2-6877-4460-9FC9-D3B972AD9F6B}"/>
          </ac:spMkLst>
        </pc:spChg>
        <pc:spChg chg="del mod">
          <ac:chgData name="David.F.Moloney" userId="238a90ed-6d6e-4c4d-b876-412d65ab80b5" providerId="ADAL" clId="{D96B5106-29CB-4C2D-BB3B-00943FC34342}" dt="2021-02-26T10:20:03.440" v="5111"/>
          <ac:spMkLst>
            <pc:docMk/>
            <pc:sldMk cId="2771683572" sldId="364"/>
            <ac:spMk id="4" creationId="{092DC4C7-52E9-4319-AD45-B2115119592D}"/>
          </ac:spMkLst>
        </pc:spChg>
        <pc:spChg chg="add mod">
          <ac:chgData name="David.F.Moloney" userId="238a90ed-6d6e-4c4d-b876-412d65ab80b5" providerId="ADAL" clId="{D96B5106-29CB-4C2D-BB3B-00943FC34342}" dt="2021-02-26T10:20:41.457" v="5145" actId="14100"/>
          <ac:spMkLst>
            <pc:docMk/>
            <pc:sldMk cId="2771683572" sldId="364"/>
            <ac:spMk id="5" creationId="{A240B4CF-B0FA-4A04-AED2-DAE07DBF46F8}"/>
          </ac:spMkLst>
        </pc:spChg>
        <pc:spChg chg="add del">
          <ac:chgData name="David.F.Moloney" userId="238a90ed-6d6e-4c4d-b876-412d65ab80b5" providerId="ADAL" clId="{D96B5106-29CB-4C2D-BB3B-00943FC34342}" dt="2021-03-03T12:45:40.978" v="5398"/>
          <ac:spMkLst>
            <pc:docMk/>
            <pc:sldMk cId="2771683572" sldId="364"/>
            <ac:spMk id="8" creationId="{8D06CE56-3881-4ADA-8CEF-D18B02C242A3}"/>
          </ac:spMkLst>
        </pc:spChg>
        <pc:spChg chg="add del">
          <ac:chgData name="David.F.Moloney" userId="238a90ed-6d6e-4c4d-b876-412d65ab80b5" providerId="ADAL" clId="{D96B5106-29CB-4C2D-BB3B-00943FC34342}" dt="2021-03-03T12:45:40.978" v="5398"/>
          <ac:spMkLst>
            <pc:docMk/>
            <pc:sldMk cId="2771683572" sldId="364"/>
            <ac:spMk id="10" creationId="{79F3C543-62EC-4433-9C93-A2CD8764E9B4}"/>
          </ac:spMkLst>
        </pc:spChg>
        <pc:spChg chg="add del">
          <ac:chgData name="David.F.Moloney" userId="238a90ed-6d6e-4c4d-b876-412d65ab80b5" providerId="ADAL" clId="{D96B5106-29CB-4C2D-BB3B-00943FC34342}" dt="2021-03-03T12:45:40.978" v="5398"/>
          <ac:spMkLst>
            <pc:docMk/>
            <pc:sldMk cId="2771683572" sldId="364"/>
            <ac:spMk id="12" creationId="{5DCB5928-DC7D-4612-9922-441966E15627}"/>
          </ac:spMkLst>
        </pc:spChg>
        <pc:spChg chg="add del">
          <ac:chgData name="David.F.Moloney" userId="238a90ed-6d6e-4c4d-b876-412d65ab80b5" providerId="ADAL" clId="{D96B5106-29CB-4C2D-BB3B-00943FC34342}" dt="2021-03-03T12:45:40.978" v="5398"/>
          <ac:spMkLst>
            <pc:docMk/>
            <pc:sldMk cId="2771683572" sldId="364"/>
            <ac:spMk id="14" creationId="{682C1161-1736-45EC-99B7-33F3CAE9D517}"/>
          </ac:spMkLst>
        </pc:spChg>
        <pc:spChg chg="add del">
          <ac:chgData name="David.F.Moloney" userId="238a90ed-6d6e-4c4d-b876-412d65ab80b5" providerId="ADAL" clId="{D96B5106-29CB-4C2D-BB3B-00943FC34342}" dt="2021-03-03T12:45:40.978" v="5398"/>
          <ac:spMkLst>
            <pc:docMk/>
            <pc:sldMk cId="2771683572" sldId="364"/>
            <ac:spMk id="16" creationId="{84D4DDB8-B68F-45B0-9F62-C4279996F672}"/>
          </ac:spMkLst>
        </pc:spChg>
        <pc:spChg chg="add del">
          <ac:chgData name="David.F.Moloney" userId="238a90ed-6d6e-4c4d-b876-412d65ab80b5" providerId="ADAL" clId="{D96B5106-29CB-4C2D-BB3B-00943FC34342}" dt="2021-03-03T12:45:40.978" v="5398"/>
          <ac:spMkLst>
            <pc:docMk/>
            <pc:sldMk cId="2771683572" sldId="364"/>
            <ac:spMk id="18" creationId="{AF2F604E-43BE-4DC3-B983-E071523364F8}"/>
          </ac:spMkLst>
        </pc:spChg>
        <pc:spChg chg="add del">
          <ac:chgData name="David.F.Moloney" userId="238a90ed-6d6e-4c4d-b876-412d65ab80b5" providerId="ADAL" clId="{D96B5106-29CB-4C2D-BB3B-00943FC34342}" dt="2021-03-03T12:45:40.978" v="5398"/>
          <ac:spMkLst>
            <pc:docMk/>
            <pc:sldMk cId="2771683572" sldId="364"/>
            <ac:spMk id="20" creationId="{08C9B587-E65E-4B52-B37C-ABEBB6E87928}"/>
          </ac:spMkLst>
        </pc:spChg>
        <pc:picChg chg="add mod">
          <ac:chgData name="David.F.Moloney" userId="238a90ed-6d6e-4c4d-b876-412d65ab80b5" providerId="ADAL" clId="{D96B5106-29CB-4C2D-BB3B-00943FC34342}" dt="2021-02-26T10:20:12.818" v="5114" actId="1076"/>
          <ac:picMkLst>
            <pc:docMk/>
            <pc:sldMk cId="2771683572" sldId="364"/>
            <ac:picMk id="3" creationId="{1ADE97E9-1756-4EF1-AA18-CB85EE3D3661}"/>
          </ac:picMkLst>
        </pc:picChg>
        <pc:cxnChg chg="add mod">
          <ac:chgData name="David.F.Moloney" userId="238a90ed-6d6e-4c4d-b876-412d65ab80b5" providerId="ADAL" clId="{D96B5106-29CB-4C2D-BB3B-00943FC34342}" dt="2021-02-26T10:21:02.448" v="5149" actId="1076"/>
          <ac:cxnSpMkLst>
            <pc:docMk/>
            <pc:sldMk cId="2771683572" sldId="364"/>
            <ac:cxnSpMk id="7" creationId="{88BCA293-022E-45A2-A026-D03F5E36BB5E}"/>
          </ac:cxnSpMkLst>
        </pc:cxnChg>
        <pc:cxnChg chg="add mod">
          <ac:chgData name="David.F.Moloney" userId="238a90ed-6d6e-4c4d-b876-412d65ab80b5" providerId="ADAL" clId="{D96B5106-29CB-4C2D-BB3B-00943FC34342}" dt="2021-02-26T10:21:09.926" v="5151" actId="1076"/>
          <ac:cxnSpMkLst>
            <pc:docMk/>
            <pc:sldMk cId="2771683572" sldId="364"/>
            <ac:cxnSpMk id="15" creationId="{EF6AF0BB-3A0E-4968-85DB-D30ABCB2395C}"/>
          </ac:cxnSpMkLst>
        </pc:cxnChg>
      </pc:sldChg>
      <pc:sldChg chg="modSp add mod ord">
        <pc:chgData name="David.F.Moloney" userId="238a90ed-6d6e-4c4d-b876-412d65ab80b5" providerId="ADAL" clId="{D96B5106-29CB-4C2D-BB3B-00943FC34342}" dt="2021-03-03T10:28:41.127" v="5290" actId="20577"/>
        <pc:sldMkLst>
          <pc:docMk/>
          <pc:sldMk cId="3555020798" sldId="365"/>
        </pc:sldMkLst>
        <pc:spChg chg="mod">
          <ac:chgData name="David.F.Moloney" userId="238a90ed-6d6e-4c4d-b876-412d65ab80b5" providerId="ADAL" clId="{D96B5106-29CB-4C2D-BB3B-00943FC34342}" dt="2021-03-03T10:28:41.127" v="5290" actId="20577"/>
          <ac:spMkLst>
            <pc:docMk/>
            <pc:sldMk cId="3555020798" sldId="365"/>
            <ac:spMk id="3" creationId="{619E63D2-F6DD-474C-B47C-5B1DA0E7F266}"/>
          </ac:spMkLst>
        </pc:spChg>
      </pc:sldChg>
      <pc:sldMasterChg chg="modSldLayout">
        <pc:chgData name="David.F.Moloney" userId="238a90ed-6d6e-4c4d-b876-412d65ab80b5" providerId="ADAL" clId="{D96B5106-29CB-4C2D-BB3B-00943FC34342}" dt="2021-03-03T12:47:05.748" v="5400" actId="478"/>
        <pc:sldMasterMkLst>
          <pc:docMk/>
          <pc:sldMasterMk cId="3915697459" sldId="2147483743"/>
        </pc:sldMasterMkLst>
        <pc:sldLayoutChg chg="addSp delSp modSp mod">
          <pc:chgData name="David.F.Moloney" userId="238a90ed-6d6e-4c4d-b876-412d65ab80b5" providerId="ADAL" clId="{D96B5106-29CB-4C2D-BB3B-00943FC34342}" dt="2021-03-03T12:47:05.748" v="5400" actId="478"/>
          <pc:sldLayoutMkLst>
            <pc:docMk/>
            <pc:sldMasterMk cId="3915697459" sldId="2147483743"/>
            <pc:sldLayoutMk cId="1690529998" sldId="2147483733"/>
          </pc:sldLayoutMkLst>
          <pc:spChg chg="mod">
            <ac:chgData name="David.F.Moloney" userId="238a90ed-6d6e-4c4d-b876-412d65ab80b5" providerId="ADAL" clId="{D96B5106-29CB-4C2D-BB3B-00943FC34342}" dt="2021-02-11T15:43:52.135" v="3407" actId="1076"/>
            <ac:spMkLst>
              <pc:docMk/>
              <pc:sldMasterMk cId="3915697459" sldId="2147483743"/>
              <pc:sldLayoutMk cId="1690529998" sldId="2147483733"/>
              <ac:spMk id="3" creationId="{21671183-B3CE-4F45-92FB-98290CA0E2CA}"/>
            </ac:spMkLst>
          </pc:spChg>
          <pc:spChg chg="add del">
            <ac:chgData name="David.F.Moloney" userId="238a90ed-6d6e-4c4d-b876-412d65ab80b5" providerId="ADAL" clId="{D96B5106-29CB-4C2D-BB3B-00943FC34342}" dt="2021-02-26T12:44:18.864" v="5243" actId="478"/>
            <ac:spMkLst>
              <pc:docMk/>
              <pc:sldMasterMk cId="3915697459" sldId="2147483743"/>
              <pc:sldLayoutMk cId="1690529998" sldId="2147483733"/>
              <ac:spMk id="7" creationId="{0622BD19-3D11-47BC-AAE8-EC024FF63DED}"/>
            </ac:spMkLst>
          </pc:spChg>
          <pc:spChg chg="add del mod">
            <ac:chgData name="David.F.Moloney" userId="238a90ed-6d6e-4c4d-b876-412d65ab80b5" providerId="ADAL" clId="{D96B5106-29CB-4C2D-BB3B-00943FC34342}" dt="2021-02-11T15:44:57.046" v="3431" actId="478"/>
            <ac:spMkLst>
              <pc:docMk/>
              <pc:sldMasterMk cId="3915697459" sldId="2147483743"/>
              <pc:sldLayoutMk cId="1690529998" sldId="2147483733"/>
              <ac:spMk id="7" creationId="{11E5C56C-B524-416E-A66B-AC409A1FC43E}"/>
            </ac:spMkLst>
          </pc:spChg>
          <pc:spChg chg="add del">
            <ac:chgData name="David.F.Moloney" userId="238a90ed-6d6e-4c4d-b876-412d65ab80b5" providerId="ADAL" clId="{D96B5106-29CB-4C2D-BB3B-00943FC34342}" dt="2021-03-03T12:47:05.748" v="5400" actId="478"/>
            <ac:spMkLst>
              <pc:docMk/>
              <pc:sldMasterMk cId="3915697459" sldId="2147483743"/>
              <pc:sldLayoutMk cId="1690529998" sldId="2147483733"/>
              <ac:spMk id="7" creationId="{3C17D99A-9D69-4362-9A2B-C5A872CD0A9D}"/>
            </ac:spMkLst>
          </pc:spChg>
          <pc:spChg chg="add del mod">
            <ac:chgData name="David.F.Moloney" userId="238a90ed-6d6e-4c4d-b876-412d65ab80b5" providerId="ADAL" clId="{D96B5106-29CB-4C2D-BB3B-00943FC34342}" dt="2021-02-11T15:45:29.468" v="3438"/>
            <ac:spMkLst>
              <pc:docMk/>
              <pc:sldMasterMk cId="3915697459" sldId="2147483743"/>
              <pc:sldLayoutMk cId="1690529998" sldId="2147483733"/>
              <ac:spMk id="9" creationId="{D8A22024-3AC4-4A25-9031-9EF831D0EF63}"/>
            </ac:spMkLst>
          </pc:spChg>
          <pc:spChg chg="add del mod">
            <ac:chgData name="David.F.Moloney" userId="238a90ed-6d6e-4c4d-b876-412d65ab80b5" providerId="ADAL" clId="{D96B5106-29CB-4C2D-BB3B-00943FC34342}" dt="2021-02-11T15:44:56.322" v="3430" actId="478"/>
            <ac:spMkLst>
              <pc:docMk/>
              <pc:sldMasterMk cId="3915697459" sldId="2147483743"/>
              <pc:sldLayoutMk cId="1690529998" sldId="2147483733"/>
              <ac:spMk id="11" creationId="{EC4DD3EA-900B-4BD5-9BAD-0A958DF8E717}"/>
            </ac:spMkLst>
          </pc:spChg>
          <pc:spChg chg="mod">
            <ac:chgData name="David.F.Moloney" userId="238a90ed-6d6e-4c4d-b876-412d65ab80b5" providerId="ADAL" clId="{D96B5106-29CB-4C2D-BB3B-00943FC34342}" dt="2021-02-26T12:43:24.951" v="5241" actId="1076"/>
            <ac:spMkLst>
              <pc:docMk/>
              <pc:sldMasterMk cId="3915697459" sldId="2147483743"/>
              <pc:sldLayoutMk cId="1690529998" sldId="2147483733"/>
              <ac:spMk id="12" creationId="{79A6DB05-9FB5-4B07-8675-74C23D4FD89D}"/>
            </ac:spMkLst>
          </pc:spChg>
          <pc:spChg chg="add del mod">
            <ac:chgData name="David.F.Moloney" userId="238a90ed-6d6e-4c4d-b876-412d65ab80b5" providerId="ADAL" clId="{D96B5106-29CB-4C2D-BB3B-00943FC34342}" dt="2021-02-11T15:44:55.402" v="3429" actId="478"/>
            <ac:spMkLst>
              <pc:docMk/>
              <pc:sldMasterMk cId="3915697459" sldId="2147483743"/>
              <pc:sldLayoutMk cId="1690529998" sldId="2147483733"/>
              <ac:spMk id="13" creationId="{A2F531F5-20EF-4C57-96D9-200BEB9EB4BE}"/>
            </ac:spMkLst>
          </pc:spChg>
          <pc:spChg chg="add del mod">
            <ac:chgData name="David.F.Moloney" userId="238a90ed-6d6e-4c4d-b876-412d65ab80b5" providerId="ADAL" clId="{D96B5106-29CB-4C2D-BB3B-00943FC34342}" dt="2021-02-11T15:45:29.468" v="3438"/>
            <ac:spMkLst>
              <pc:docMk/>
              <pc:sldMasterMk cId="3915697459" sldId="2147483743"/>
              <pc:sldLayoutMk cId="1690529998" sldId="2147483733"/>
              <ac:spMk id="14" creationId="{2096F4A1-ED40-4E6E-BC2E-A00543B8FAF7}"/>
            </ac:spMkLst>
          </pc:spChg>
          <pc:spChg chg="add del mod">
            <ac:chgData name="David.F.Moloney" userId="238a90ed-6d6e-4c4d-b876-412d65ab80b5" providerId="ADAL" clId="{D96B5106-29CB-4C2D-BB3B-00943FC34342}" dt="2021-02-11T15:45:29.468" v="3438"/>
            <ac:spMkLst>
              <pc:docMk/>
              <pc:sldMasterMk cId="3915697459" sldId="2147483743"/>
              <pc:sldLayoutMk cId="1690529998" sldId="2147483733"/>
              <ac:spMk id="15" creationId="{7A257392-674E-4ECF-B289-D2B797C519B7}"/>
            </ac:spMkLst>
          </pc:spChg>
          <pc:spChg chg="del mod">
            <ac:chgData name="David.F.Moloney" userId="238a90ed-6d6e-4c4d-b876-412d65ab80b5" providerId="ADAL" clId="{D96B5106-29CB-4C2D-BB3B-00943FC34342}" dt="2021-02-11T15:46:17.408" v="3442" actId="478"/>
            <ac:spMkLst>
              <pc:docMk/>
              <pc:sldMasterMk cId="3915697459" sldId="2147483743"/>
              <pc:sldLayoutMk cId="1690529998" sldId="2147483733"/>
              <ac:spMk id="16" creationId="{BF4E9E6A-A4B7-4D59-AD74-70FEC6797CF7}"/>
            </ac:spMkLst>
          </pc:spChg>
        </pc:sldLayoutChg>
      </pc:sldMasterChg>
      <pc:sldMasterChg chg="del delSldLayout">
        <pc:chgData name="David.F.Moloney" userId="238a90ed-6d6e-4c4d-b876-412d65ab80b5" providerId="ADAL" clId="{D96B5106-29CB-4C2D-BB3B-00943FC34342}" dt="2021-03-03T10:45:48.202" v="5377" actId="2696"/>
        <pc:sldMasterMkLst>
          <pc:docMk/>
          <pc:sldMasterMk cId="1279757427" sldId="2147483758"/>
        </pc:sldMasterMkLst>
        <pc:sldLayoutChg chg="del">
          <pc:chgData name="David.F.Moloney" userId="238a90ed-6d6e-4c4d-b876-412d65ab80b5" providerId="ADAL" clId="{D96B5106-29CB-4C2D-BB3B-00943FC34342}" dt="2021-03-03T10:45:46.019" v="5344" actId="2696"/>
          <pc:sldLayoutMkLst>
            <pc:docMk/>
            <pc:sldMasterMk cId="1279757427" sldId="2147483758"/>
            <pc:sldLayoutMk cId="2344695085" sldId="2147483759"/>
          </pc:sldLayoutMkLst>
        </pc:sldLayoutChg>
        <pc:sldLayoutChg chg="del">
          <pc:chgData name="David.F.Moloney" userId="238a90ed-6d6e-4c4d-b876-412d65ab80b5" providerId="ADAL" clId="{D96B5106-29CB-4C2D-BB3B-00943FC34342}" dt="2021-03-03T10:45:46.024" v="5345" actId="2696"/>
          <pc:sldLayoutMkLst>
            <pc:docMk/>
            <pc:sldMasterMk cId="1279757427" sldId="2147483758"/>
            <pc:sldLayoutMk cId="667939785" sldId="2147483760"/>
          </pc:sldLayoutMkLst>
        </pc:sldLayoutChg>
        <pc:sldLayoutChg chg="del">
          <pc:chgData name="David.F.Moloney" userId="238a90ed-6d6e-4c4d-b876-412d65ab80b5" providerId="ADAL" clId="{D96B5106-29CB-4C2D-BB3B-00943FC34342}" dt="2021-03-03T10:45:46.029" v="5346" actId="2696"/>
          <pc:sldLayoutMkLst>
            <pc:docMk/>
            <pc:sldMasterMk cId="1279757427" sldId="2147483758"/>
            <pc:sldLayoutMk cId="2729252620" sldId="2147483761"/>
          </pc:sldLayoutMkLst>
        </pc:sldLayoutChg>
        <pc:sldLayoutChg chg="del">
          <pc:chgData name="David.F.Moloney" userId="238a90ed-6d6e-4c4d-b876-412d65ab80b5" providerId="ADAL" clId="{D96B5106-29CB-4C2D-BB3B-00943FC34342}" dt="2021-03-03T10:45:46.032" v="5347" actId="2696"/>
          <pc:sldLayoutMkLst>
            <pc:docMk/>
            <pc:sldMasterMk cId="1279757427" sldId="2147483758"/>
            <pc:sldLayoutMk cId="1856633977" sldId="2147483762"/>
          </pc:sldLayoutMkLst>
        </pc:sldLayoutChg>
        <pc:sldLayoutChg chg="del">
          <pc:chgData name="David.F.Moloney" userId="238a90ed-6d6e-4c4d-b876-412d65ab80b5" providerId="ADAL" clId="{D96B5106-29CB-4C2D-BB3B-00943FC34342}" dt="2021-03-03T10:45:46.036" v="5348" actId="2696"/>
          <pc:sldLayoutMkLst>
            <pc:docMk/>
            <pc:sldMasterMk cId="1279757427" sldId="2147483758"/>
            <pc:sldLayoutMk cId="2932132404" sldId="2147483763"/>
          </pc:sldLayoutMkLst>
        </pc:sldLayoutChg>
        <pc:sldLayoutChg chg="del">
          <pc:chgData name="David.F.Moloney" userId="238a90ed-6d6e-4c4d-b876-412d65ab80b5" providerId="ADAL" clId="{D96B5106-29CB-4C2D-BB3B-00943FC34342}" dt="2021-03-03T10:45:46.040" v="5349" actId="2696"/>
          <pc:sldLayoutMkLst>
            <pc:docMk/>
            <pc:sldMasterMk cId="1279757427" sldId="2147483758"/>
            <pc:sldLayoutMk cId="3967759809" sldId="2147483764"/>
          </pc:sldLayoutMkLst>
        </pc:sldLayoutChg>
        <pc:sldLayoutChg chg="del">
          <pc:chgData name="David.F.Moloney" userId="238a90ed-6d6e-4c4d-b876-412d65ab80b5" providerId="ADAL" clId="{D96B5106-29CB-4C2D-BB3B-00943FC34342}" dt="2021-03-03T10:45:46.048" v="5350" actId="2696"/>
          <pc:sldLayoutMkLst>
            <pc:docMk/>
            <pc:sldMasterMk cId="1279757427" sldId="2147483758"/>
            <pc:sldLayoutMk cId="2924063877" sldId="2147483765"/>
          </pc:sldLayoutMkLst>
        </pc:sldLayoutChg>
        <pc:sldLayoutChg chg="del">
          <pc:chgData name="David.F.Moloney" userId="238a90ed-6d6e-4c4d-b876-412d65ab80b5" providerId="ADAL" clId="{D96B5106-29CB-4C2D-BB3B-00943FC34342}" dt="2021-03-03T10:45:46.052" v="5351" actId="2696"/>
          <pc:sldLayoutMkLst>
            <pc:docMk/>
            <pc:sldMasterMk cId="1279757427" sldId="2147483758"/>
            <pc:sldLayoutMk cId="940537079" sldId="2147483766"/>
          </pc:sldLayoutMkLst>
        </pc:sldLayoutChg>
        <pc:sldLayoutChg chg="del">
          <pc:chgData name="David.F.Moloney" userId="238a90ed-6d6e-4c4d-b876-412d65ab80b5" providerId="ADAL" clId="{D96B5106-29CB-4C2D-BB3B-00943FC34342}" dt="2021-03-03T10:45:46.055" v="5352" actId="2696"/>
          <pc:sldLayoutMkLst>
            <pc:docMk/>
            <pc:sldMasterMk cId="1279757427" sldId="2147483758"/>
            <pc:sldLayoutMk cId="1270758134" sldId="2147483767"/>
          </pc:sldLayoutMkLst>
        </pc:sldLayoutChg>
        <pc:sldLayoutChg chg="del">
          <pc:chgData name="David.F.Moloney" userId="238a90ed-6d6e-4c4d-b876-412d65ab80b5" providerId="ADAL" clId="{D96B5106-29CB-4C2D-BB3B-00943FC34342}" dt="2021-03-03T10:45:46.059" v="5353" actId="2696"/>
          <pc:sldLayoutMkLst>
            <pc:docMk/>
            <pc:sldMasterMk cId="1279757427" sldId="2147483758"/>
            <pc:sldLayoutMk cId="2547854769" sldId="2147483768"/>
          </pc:sldLayoutMkLst>
        </pc:sldLayoutChg>
        <pc:sldLayoutChg chg="del">
          <pc:chgData name="David.F.Moloney" userId="238a90ed-6d6e-4c4d-b876-412d65ab80b5" providerId="ADAL" clId="{D96B5106-29CB-4C2D-BB3B-00943FC34342}" dt="2021-03-03T10:45:46.060" v="5354" actId="2696"/>
          <pc:sldLayoutMkLst>
            <pc:docMk/>
            <pc:sldMasterMk cId="1279757427" sldId="2147483758"/>
            <pc:sldLayoutMk cId="278509087" sldId="2147483769"/>
          </pc:sldLayoutMkLst>
        </pc:sldLayoutChg>
        <pc:sldLayoutChg chg="del">
          <pc:chgData name="David.F.Moloney" userId="238a90ed-6d6e-4c4d-b876-412d65ab80b5" providerId="ADAL" clId="{D96B5106-29CB-4C2D-BB3B-00943FC34342}" dt="2021-03-03T10:45:46.060" v="5355" actId="2696"/>
          <pc:sldLayoutMkLst>
            <pc:docMk/>
            <pc:sldMasterMk cId="1279757427" sldId="2147483758"/>
            <pc:sldLayoutMk cId="4070797695" sldId="2147483770"/>
          </pc:sldLayoutMkLst>
        </pc:sldLayoutChg>
        <pc:sldLayoutChg chg="del">
          <pc:chgData name="David.F.Moloney" userId="238a90ed-6d6e-4c4d-b876-412d65ab80b5" providerId="ADAL" clId="{D96B5106-29CB-4C2D-BB3B-00943FC34342}" dt="2021-03-03T10:45:46.076" v="5356" actId="2696"/>
          <pc:sldLayoutMkLst>
            <pc:docMk/>
            <pc:sldMasterMk cId="1279757427" sldId="2147483758"/>
            <pc:sldLayoutMk cId="3373981522" sldId="2147483771"/>
          </pc:sldLayoutMkLst>
        </pc:sldLayoutChg>
        <pc:sldLayoutChg chg="del">
          <pc:chgData name="David.F.Moloney" userId="238a90ed-6d6e-4c4d-b876-412d65ab80b5" providerId="ADAL" clId="{D96B5106-29CB-4C2D-BB3B-00943FC34342}" dt="2021-03-03T10:45:46.076" v="5357" actId="2696"/>
          <pc:sldLayoutMkLst>
            <pc:docMk/>
            <pc:sldMasterMk cId="1279757427" sldId="2147483758"/>
            <pc:sldLayoutMk cId="1612133736" sldId="2147483772"/>
          </pc:sldLayoutMkLst>
        </pc:sldLayoutChg>
        <pc:sldLayoutChg chg="del">
          <pc:chgData name="David.F.Moloney" userId="238a90ed-6d6e-4c4d-b876-412d65ab80b5" providerId="ADAL" clId="{D96B5106-29CB-4C2D-BB3B-00943FC34342}" dt="2021-03-03T10:45:46.076" v="5358" actId="2696"/>
          <pc:sldLayoutMkLst>
            <pc:docMk/>
            <pc:sldMasterMk cId="1279757427" sldId="2147483758"/>
            <pc:sldLayoutMk cId="558420550" sldId="2147483773"/>
          </pc:sldLayoutMkLst>
        </pc:sldLayoutChg>
        <pc:sldLayoutChg chg="del">
          <pc:chgData name="David.F.Moloney" userId="238a90ed-6d6e-4c4d-b876-412d65ab80b5" providerId="ADAL" clId="{D96B5106-29CB-4C2D-BB3B-00943FC34342}" dt="2021-03-03T10:45:46.093" v="5359" actId="2696"/>
          <pc:sldLayoutMkLst>
            <pc:docMk/>
            <pc:sldMasterMk cId="1279757427" sldId="2147483758"/>
            <pc:sldLayoutMk cId="3154760605" sldId="2147483774"/>
          </pc:sldLayoutMkLst>
        </pc:sldLayoutChg>
        <pc:sldLayoutChg chg="del">
          <pc:chgData name="David.F.Moloney" userId="238a90ed-6d6e-4c4d-b876-412d65ab80b5" providerId="ADAL" clId="{D96B5106-29CB-4C2D-BB3B-00943FC34342}" dt="2021-03-03T10:45:46.093" v="5360" actId="2696"/>
          <pc:sldLayoutMkLst>
            <pc:docMk/>
            <pc:sldMasterMk cId="1279757427" sldId="2147483758"/>
            <pc:sldLayoutMk cId="2494689693" sldId="2147483775"/>
          </pc:sldLayoutMkLst>
        </pc:sldLayoutChg>
      </pc:sldMasterChg>
      <pc:sldMasterChg chg="del delSldLayout">
        <pc:chgData name="David.F.Moloney" userId="238a90ed-6d6e-4c4d-b876-412d65ab80b5" providerId="ADAL" clId="{D96B5106-29CB-4C2D-BB3B-00943FC34342}" dt="2021-03-03T10:45:49.885" v="5378" actId="2696"/>
        <pc:sldMasterMkLst>
          <pc:docMk/>
          <pc:sldMasterMk cId="1115806350" sldId="2147483776"/>
        </pc:sldMasterMkLst>
        <pc:sldLayoutChg chg="del">
          <pc:chgData name="David.F.Moloney" userId="238a90ed-6d6e-4c4d-b876-412d65ab80b5" providerId="ADAL" clId="{D96B5106-29CB-4C2D-BB3B-00943FC34342}" dt="2021-03-03T10:45:46.093" v="5361" actId="2696"/>
          <pc:sldLayoutMkLst>
            <pc:docMk/>
            <pc:sldMasterMk cId="1115806350" sldId="2147483776"/>
            <pc:sldLayoutMk cId="2701030669" sldId="2147483777"/>
          </pc:sldLayoutMkLst>
        </pc:sldLayoutChg>
        <pc:sldLayoutChg chg="del">
          <pc:chgData name="David.F.Moloney" userId="238a90ed-6d6e-4c4d-b876-412d65ab80b5" providerId="ADAL" clId="{D96B5106-29CB-4C2D-BB3B-00943FC34342}" dt="2021-03-03T10:45:46.108" v="5362" actId="2696"/>
          <pc:sldLayoutMkLst>
            <pc:docMk/>
            <pc:sldMasterMk cId="1115806350" sldId="2147483776"/>
            <pc:sldLayoutMk cId="1028012615" sldId="2147483778"/>
          </pc:sldLayoutMkLst>
        </pc:sldLayoutChg>
        <pc:sldLayoutChg chg="del">
          <pc:chgData name="David.F.Moloney" userId="238a90ed-6d6e-4c4d-b876-412d65ab80b5" providerId="ADAL" clId="{D96B5106-29CB-4C2D-BB3B-00943FC34342}" dt="2021-03-03T10:45:46.108" v="5363" actId="2696"/>
          <pc:sldLayoutMkLst>
            <pc:docMk/>
            <pc:sldMasterMk cId="1115806350" sldId="2147483776"/>
            <pc:sldLayoutMk cId="118961790" sldId="2147483779"/>
          </pc:sldLayoutMkLst>
        </pc:sldLayoutChg>
        <pc:sldLayoutChg chg="del">
          <pc:chgData name="David.F.Moloney" userId="238a90ed-6d6e-4c4d-b876-412d65ab80b5" providerId="ADAL" clId="{D96B5106-29CB-4C2D-BB3B-00943FC34342}" dt="2021-03-03T10:45:46.108" v="5364" actId="2696"/>
          <pc:sldLayoutMkLst>
            <pc:docMk/>
            <pc:sldMasterMk cId="1115806350" sldId="2147483776"/>
            <pc:sldLayoutMk cId="3455537633" sldId="2147483780"/>
          </pc:sldLayoutMkLst>
        </pc:sldLayoutChg>
        <pc:sldLayoutChg chg="del">
          <pc:chgData name="David.F.Moloney" userId="238a90ed-6d6e-4c4d-b876-412d65ab80b5" providerId="ADAL" clId="{D96B5106-29CB-4C2D-BB3B-00943FC34342}" dt="2021-03-03T10:45:46.124" v="5365" actId="2696"/>
          <pc:sldLayoutMkLst>
            <pc:docMk/>
            <pc:sldMasterMk cId="1115806350" sldId="2147483776"/>
            <pc:sldLayoutMk cId="2638766806" sldId="2147483781"/>
          </pc:sldLayoutMkLst>
        </pc:sldLayoutChg>
        <pc:sldLayoutChg chg="del">
          <pc:chgData name="David.F.Moloney" userId="238a90ed-6d6e-4c4d-b876-412d65ab80b5" providerId="ADAL" clId="{D96B5106-29CB-4C2D-BB3B-00943FC34342}" dt="2021-03-03T10:45:46.133" v="5366" actId="2696"/>
          <pc:sldLayoutMkLst>
            <pc:docMk/>
            <pc:sldMasterMk cId="1115806350" sldId="2147483776"/>
            <pc:sldLayoutMk cId="1824734315" sldId="2147483782"/>
          </pc:sldLayoutMkLst>
        </pc:sldLayoutChg>
        <pc:sldLayoutChg chg="del">
          <pc:chgData name="David.F.Moloney" userId="238a90ed-6d6e-4c4d-b876-412d65ab80b5" providerId="ADAL" clId="{D96B5106-29CB-4C2D-BB3B-00943FC34342}" dt="2021-03-03T10:45:46.137" v="5367" actId="2696"/>
          <pc:sldLayoutMkLst>
            <pc:docMk/>
            <pc:sldMasterMk cId="1115806350" sldId="2147483776"/>
            <pc:sldLayoutMk cId="2418540735" sldId="2147483783"/>
          </pc:sldLayoutMkLst>
        </pc:sldLayoutChg>
        <pc:sldLayoutChg chg="del">
          <pc:chgData name="David.F.Moloney" userId="238a90ed-6d6e-4c4d-b876-412d65ab80b5" providerId="ADAL" clId="{D96B5106-29CB-4C2D-BB3B-00943FC34342}" dt="2021-03-03T10:45:46.141" v="5368" actId="2696"/>
          <pc:sldLayoutMkLst>
            <pc:docMk/>
            <pc:sldMasterMk cId="1115806350" sldId="2147483776"/>
            <pc:sldLayoutMk cId="1744227536" sldId="2147483784"/>
          </pc:sldLayoutMkLst>
        </pc:sldLayoutChg>
        <pc:sldLayoutChg chg="del">
          <pc:chgData name="David.F.Moloney" userId="238a90ed-6d6e-4c4d-b876-412d65ab80b5" providerId="ADAL" clId="{D96B5106-29CB-4C2D-BB3B-00943FC34342}" dt="2021-03-03T10:45:46.150" v="5369" actId="2696"/>
          <pc:sldLayoutMkLst>
            <pc:docMk/>
            <pc:sldMasterMk cId="1115806350" sldId="2147483776"/>
            <pc:sldLayoutMk cId="1716195276" sldId="2147483785"/>
          </pc:sldLayoutMkLst>
        </pc:sldLayoutChg>
        <pc:sldLayoutChg chg="del">
          <pc:chgData name="David.F.Moloney" userId="238a90ed-6d6e-4c4d-b876-412d65ab80b5" providerId="ADAL" clId="{D96B5106-29CB-4C2D-BB3B-00943FC34342}" dt="2021-03-03T10:45:46.154" v="5370" actId="2696"/>
          <pc:sldLayoutMkLst>
            <pc:docMk/>
            <pc:sldMasterMk cId="1115806350" sldId="2147483776"/>
            <pc:sldLayoutMk cId="1610199935" sldId="2147483786"/>
          </pc:sldLayoutMkLst>
        </pc:sldLayoutChg>
        <pc:sldLayoutChg chg="del">
          <pc:chgData name="David.F.Moloney" userId="238a90ed-6d6e-4c4d-b876-412d65ab80b5" providerId="ADAL" clId="{D96B5106-29CB-4C2D-BB3B-00943FC34342}" dt="2021-03-03T10:45:46.158" v="5371" actId="2696"/>
          <pc:sldLayoutMkLst>
            <pc:docMk/>
            <pc:sldMasterMk cId="1115806350" sldId="2147483776"/>
            <pc:sldLayoutMk cId="3328383384" sldId="2147483787"/>
          </pc:sldLayoutMkLst>
        </pc:sldLayoutChg>
        <pc:sldLayoutChg chg="del">
          <pc:chgData name="David.F.Moloney" userId="238a90ed-6d6e-4c4d-b876-412d65ab80b5" providerId="ADAL" clId="{D96B5106-29CB-4C2D-BB3B-00943FC34342}" dt="2021-03-03T10:45:46.169" v="5372" actId="2696"/>
          <pc:sldLayoutMkLst>
            <pc:docMk/>
            <pc:sldMasterMk cId="1115806350" sldId="2147483776"/>
            <pc:sldLayoutMk cId="3091803698" sldId="2147483788"/>
          </pc:sldLayoutMkLst>
        </pc:sldLayoutChg>
        <pc:sldLayoutChg chg="del">
          <pc:chgData name="David.F.Moloney" userId="238a90ed-6d6e-4c4d-b876-412d65ab80b5" providerId="ADAL" clId="{D96B5106-29CB-4C2D-BB3B-00943FC34342}" dt="2021-03-03T10:45:46.173" v="5373" actId="2696"/>
          <pc:sldLayoutMkLst>
            <pc:docMk/>
            <pc:sldMasterMk cId="1115806350" sldId="2147483776"/>
            <pc:sldLayoutMk cId="4231748870" sldId="2147483789"/>
          </pc:sldLayoutMkLst>
        </pc:sldLayoutChg>
        <pc:sldLayoutChg chg="del">
          <pc:chgData name="David.F.Moloney" userId="238a90ed-6d6e-4c4d-b876-412d65ab80b5" providerId="ADAL" clId="{D96B5106-29CB-4C2D-BB3B-00943FC34342}" dt="2021-03-03T10:45:46.182" v="5374" actId="2696"/>
          <pc:sldLayoutMkLst>
            <pc:docMk/>
            <pc:sldMasterMk cId="1115806350" sldId="2147483776"/>
            <pc:sldLayoutMk cId="1605067980" sldId="2147483790"/>
          </pc:sldLayoutMkLst>
        </pc:sldLayoutChg>
        <pc:sldLayoutChg chg="del">
          <pc:chgData name="David.F.Moloney" userId="238a90ed-6d6e-4c4d-b876-412d65ab80b5" providerId="ADAL" clId="{D96B5106-29CB-4C2D-BB3B-00943FC34342}" dt="2021-03-03T10:45:46.186" v="5375" actId="2696"/>
          <pc:sldLayoutMkLst>
            <pc:docMk/>
            <pc:sldMasterMk cId="1115806350" sldId="2147483776"/>
            <pc:sldLayoutMk cId="1774474287" sldId="2147483791"/>
          </pc:sldLayoutMkLst>
        </pc:sldLayoutChg>
        <pc:sldLayoutChg chg="del">
          <pc:chgData name="David.F.Moloney" userId="238a90ed-6d6e-4c4d-b876-412d65ab80b5" providerId="ADAL" clId="{D96B5106-29CB-4C2D-BB3B-00943FC34342}" dt="2021-03-03T10:45:46.203" v="5376" actId="2696"/>
          <pc:sldLayoutMkLst>
            <pc:docMk/>
            <pc:sldMasterMk cId="1115806350" sldId="2147483776"/>
            <pc:sldLayoutMk cId="2317294874" sldId="2147483792"/>
          </pc:sldLayoutMkLst>
        </pc:sldLayoutChg>
        <pc:sldLayoutChg chg="del">
          <pc:chgData name="David.F.Moloney" userId="238a90ed-6d6e-4c4d-b876-412d65ab80b5" providerId="ADAL" clId="{D96B5106-29CB-4C2D-BB3B-00943FC34342}" dt="2021-03-03T10:45:46.009" v="5343" actId="2696"/>
          <pc:sldLayoutMkLst>
            <pc:docMk/>
            <pc:sldMasterMk cId="1115806350" sldId="2147483776"/>
            <pc:sldLayoutMk cId="4087080452" sldId="2147483793"/>
          </pc:sldLayoutMkLst>
        </pc:sldLayoutChg>
      </pc:sldMasterChg>
    </pc:docChg>
  </pc:docChgLst>
  <pc:docChgLst>
    <pc:chgData name="David.F.Moloney" userId="S::david.f.moloney@ul.ie::238a90ed-6d6e-4c4d-b876-412d65ab80b5" providerId="AD" clId="Web-{CE05D999-CFF7-51F7-6862-4936A32A1AA9}"/>
    <pc:docChg chg="delSld modSld">
      <pc:chgData name="David.F.Moloney" userId="S::david.f.moloney@ul.ie::238a90ed-6d6e-4c4d-b876-412d65ab80b5" providerId="AD" clId="Web-{CE05D999-CFF7-51F7-6862-4936A32A1AA9}" dt="2021-02-11T14:51:45.986" v="11" actId="20577"/>
      <pc:docMkLst>
        <pc:docMk/>
      </pc:docMkLst>
      <pc:sldChg chg="modSp">
        <pc:chgData name="David.F.Moloney" userId="S::david.f.moloney@ul.ie::238a90ed-6d6e-4c4d-b876-412d65ab80b5" providerId="AD" clId="Web-{CE05D999-CFF7-51F7-6862-4936A32A1AA9}" dt="2021-02-11T14:51:45.986" v="11" actId="20577"/>
        <pc:sldMkLst>
          <pc:docMk/>
          <pc:sldMk cId="1620345209" sldId="260"/>
        </pc:sldMkLst>
        <pc:spChg chg="mod">
          <ac:chgData name="David.F.Moloney" userId="S::david.f.moloney@ul.ie::238a90ed-6d6e-4c4d-b876-412d65ab80b5" providerId="AD" clId="Web-{CE05D999-CFF7-51F7-6862-4936A32A1AA9}" dt="2021-02-11T14:51:45.986" v="11" actId="20577"/>
          <ac:spMkLst>
            <pc:docMk/>
            <pc:sldMk cId="1620345209" sldId="260"/>
            <ac:spMk id="3" creationId="{FC4C6D73-1F54-7D44-BB28-ED3B28E8336E}"/>
          </ac:spMkLst>
        </pc:spChg>
      </pc:sldChg>
      <pc:sldChg chg="del">
        <pc:chgData name="David.F.Moloney" userId="S::david.f.moloney@ul.ie::238a90ed-6d6e-4c4d-b876-412d65ab80b5" providerId="AD" clId="Web-{CE05D999-CFF7-51F7-6862-4936A32A1AA9}" dt="2021-02-11T14:50:35.719" v="3"/>
        <pc:sldMkLst>
          <pc:docMk/>
          <pc:sldMk cId="2184018658" sldId="327"/>
        </pc:sldMkLst>
      </pc:sldChg>
      <pc:sldChg chg="modSp">
        <pc:chgData name="David.F.Moloney" userId="S::david.f.moloney@ul.ie::238a90ed-6d6e-4c4d-b876-412d65ab80b5" providerId="AD" clId="Web-{CE05D999-CFF7-51F7-6862-4936A32A1AA9}" dt="2021-02-11T14:22:42.501" v="2" actId="20577"/>
        <pc:sldMkLst>
          <pc:docMk/>
          <pc:sldMk cId="2751417642" sldId="353"/>
        </pc:sldMkLst>
        <pc:spChg chg="mod">
          <ac:chgData name="David.F.Moloney" userId="S::david.f.moloney@ul.ie::238a90ed-6d6e-4c4d-b876-412d65ab80b5" providerId="AD" clId="Web-{CE05D999-CFF7-51F7-6862-4936A32A1AA9}" dt="2021-02-11T14:22:42.501" v="2" actId="20577"/>
          <ac:spMkLst>
            <pc:docMk/>
            <pc:sldMk cId="2751417642" sldId="353"/>
            <ac:spMk id="3" creationId="{24F1BE34-51F2-4CE5-9EEC-263EBD508CB9}"/>
          </ac:spMkLst>
        </pc:spChg>
      </pc:sldChg>
      <pc:sldChg chg="modSp">
        <pc:chgData name="David.F.Moloney" userId="S::david.f.moloney@ul.ie::238a90ed-6d6e-4c4d-b876-412d65ab80b5" providerId="AD" clId="Web-{CE05D999-CFF7-51F7-6862-4936A32A1AA9}" dt="2021-02-11T14:50:40.906" v="4" actId="20577"/>
        <pc:sldMkLst>
          <pc:docMk/>
          <pc:sldMk cId="3266681863" sldId="356"/>
        </pc:sldMkLst>
        <pc:spChg chg="mod">
          <ac:chgData name="David.F.Moloney" userId="S::david.f.moloney@ul.ie::238a90ed-6d6e-4c4d-b876-412d65ab80b5" providerId="AD" clId="Web-{CE05D999-CFF7-51F7-6862-4936A32A1AA9}" dt="2021-02-11T14:50:40.906" v="4" actId="20577"/>
          <ac:spMkLst>
            <pc:docMk/>
            <pc:sldMk cId="3266681863" sldId="356"/>
            <ac:spMk id="4" creationId="{092DC4C7-52E9-4319-AD45-B2115119592D}"/>
          </ac:spMkLst>
        </pc:spChg>
      </pc:sldChg>
    </pc:docChg>
  </pc:docChgLst>
  <pc:docChgLst>
    <pc:chgData name="David.F.Moloney" userId="238a90ed-6d6e-4c4d-b876-412d65ab80b5" providerId="ADAL" clId="{D04B611A-ADFD-4FDF-AE4A-9AEDB2CA75C4}"/>
    <pc:docChg chg="undo redo custSel addSld delSld modSld">
      <pc:chgData name="David.F.Moloney" userId="238a90ed-6d6e-4c4d-b876-412d65ab80b5" providerId="ADAL" clId="{D04B611A-ADFD-4FDF-AE4A-9AEDB2CA75C4}" dt="2021-09-21T14:46:56.958" v="194" actId="1076"/>
      <pc:docMkLst>
        <pc:docMk/>
      </pc:docMkLst>
      <pc:sldChg chg="addSp delSp modSp mod">
        <pc:chgData name="David.F.Moloney" userId="238a90ed-6d6e-4c4d-b876-412d65ab80b5" providerId="ADAL" clId="{D04B611A-ADFD-4FDF-AE4A-9AEDB2CA75C4}" dt="2021-09-17T14:33:39.739" v="185" actId="27636"/>
        <pc:sldMkLst>
          <pc:docMk/>
          <pc:sldMk cId="109857222" sldId="256"/>
        </pc:sldMkLst>
        <pc:spChg chg="mod">
          <ac:chgData name="David.F.Moloney" userId="238a90ed-6d6e-4c4d-b876-412d65ab80b5" providerId="ADAL" clId="{D04B611A-ADFD-4FDF-AE4A-9AEDB2CA75C4}" dt="2021-09-17T14:33:39.739" v="185" actId="27636"/>
          <ac:spMkLst>
            <pc:docMk/>
            <pc:sldMk cId="109857222" sldId="256"/>
            <ac:spMk id="2" creationId="{00000000-0000-0000-0000-000000000000}"/>
          </ac:spMkLst>
        </pc:spChg>
        <pc:spChg chg="mod">
          <ac:chgData name="David.F.Moloney" userId="238a90ed-6d6e-4c4d-b876-412d65ab80b5" providerId="ADAL" clId="{D04B611A-ADFD-4FDF-AE4A-9AEDB2CA75C4}" dt="2021-09-17T14:22:48.560" v="25" actId="27636"/>
          <ac:spMkLst>
            <pc:docMk/>
            <pc:sldMk cId="109857222" sldId="256"/>
            <ac:spMk id="3" creationId="{00000000-0000-0000-0000-000000000000}"/>
          </ac:spMkLst>
        </pc:spChg>
        <pc:picChg chg="del">
          <ac:chgData name="David.F.Moloney" userId="238a90ed-6d6e-4c4d-b876-412d65ab80b5" providerId="ADAL" clId="{D04B611A-ADFD-4FDF-AE4A-9AEDB2CA75C4}" dt="2021-09-17T14:22:45.501" v="15" actId="478"/>
          <ac:picMkLst>
            <pc:docMk/>
            <pc:sldMk cId="109857222" sldId="256"/>
            <ac:picMk id="13" creationId="{E531978D-B7D7-46A4-BF68-713C2C4BF1E0}"/>
          </ac:picMkLst>
        </pc:picChg>
        <pc:picChg chg="del">
          <ac:chgData name="David.F.Moloney" userId="238a90ed-6d6e-4c4d-b876-412d65ab80b5" providerId="ADAL" clId="{D04B611A-ADFD-4FDF-AE4A-9AEDB2CA75C4}" dt="2021-09-17T14:22:46.057" v="16" actId="478"/>
          <ac:picMkLst>
            <pc:docMk/>
            <pc:sldMk cId="109857222" sldId="256"/>
            <ac:picMk id="14" creationId="{9487F1C0-CF4F-4154-AF8F-A005C918EC54}"/>
          </ac:picMkLst>
        </pc:picChg>
        <pc:picChg chg="del">
          <ac:chgData name="David.F.Moloney" userId="238a90ed-6d6e-4c4d-b876-412d65ab80b5" providerId="ADAL" clId="{D04B611A-ADFD-4FDF-AE4A-9AEDB2CA75C4}" dt="2021-09-17T14:22:43.972" v="14" actId="478"/>
          <ac:picMkLst>
            <pc:docMk/>
            <pc:sldMk cId="109857222" sldId="256"/>
            <ac:picMk id="15" creationId="{3FFE8D6D-995C-4DB1-B173-A2828AD8DFB6}"/>
          </ac:picMkLst>
        </pc:picChg>
        <pc:picChg chg="add mod">
          <ac:chgData name="David.F.Moloney" userId="238a90ed-6d6e-4c4d-b876-412d65ab80b5" providerId="ADAL" clId="{D04B611A-ADFD-4FDF-AE4A-9AEDB2CA75C4}" dt="2021-09-17T14:22:59.323" v="26"/>
          <ac:picMkLst>
            <pc:docMk/>
            <pc:sldMk cId="109857222" sldId="256"/>
            <ac:picMk id="16" creationId="{E48BE8C4-46B4-45C7-8F18-2297768B6170}"/>
          </ac:picMkLst>
        </pc:picChg>
        <pc:picChg chg="add mod">
          <ac:chgData name="David.F.Moloney" userId="238a90ed-6d6e-4c4d-b876-412d65ab80b5" providerId="ADAL" clId="{D04B611A-ADFD-4FDF-AE4A-9AEDB2CA75C4}" dt="2021-09-17T14:22:59.323" v="26"/>
          <ac:picMkLst>
            <pc:docMk/>
            <pc:sldMk cId="109857222" sldId="256"/>
            <ac:picMk id="17" creationId="{729A86C6-0CA9-4C0A-843B-6290C823DD7D}"/>
          </ac:picMkLst>
        </pc:picChg>
        <pc:picChg chg="add mod">
          <ac:chgData name="David.F.Moloney" userId="238a90ed-6d6e-4c4d-b876-412d65ab80b5" providerId="ADAL" clId="{D04B611A-ADFD-4FDF-AE4A-9AEDB2CA75C4}" dt="2021-09-17T14:22:59.323" v="26"/>
          <ac:picMkLst>
            <pc:docMk/>
            <pc:sldMk cId="109857222" sldId="256"/>
            <ac:picMk id="18" creationId="{3C7149C7-91CF-4F56-B5C6-2E0C0BDC2454}"/>
          </ac:picMkLst>
        </pc:picChg>
      </pc:sldChg>
      <pc:sldChg chg="del">
        <pc:chgData name="David.F.Moloney" userId="238a90ed-6d6e-4c4d-b876-412d65ab80b5" providerId="ADAL" clId="{D04B611A-ADFD-4FDF-AE4A-9AEDB2CA75C4}" dt="2021-09-17T14:21:50.477" v="1" actId="47"/>
        <pc:sldMkLst>
          <pc:docMk/>
          <pc:sldMk cId="2168793940" sldId="273"/>
        </pc:sldMkLst>
      </pc:sldChg>
      <pc:sldChg chg="addSp delSp modSp mod">
        <pc:chgData name="David.F.Moloney" userId="238a90ed-6d6e-4c4d-b876-412d65ab80b5" providerId="ADAL" clId="{D04B611A-ADFD-4FDF-AE4A-9AEDB2CA75C4}" dt="2021-09-17T14:32:11.046" v="181" actId="1036"/>
        <pc:sldMkLst>
          <pc:docMk/>
          <pc:sldMk cId="1090577979" sldId="300"/>
        </pc:sldMkLst>
        <pc:spChg chg="add mod ord">
          <ac:chgData name="David.F.Moloney" userId="238a90ed-6d6e-4c4d-b876-412d65ab80b5" providerId="ADAL" clId="{D04B611A-ADFD-4FDF-AE4A-9AEDB2CA75C4}" dt="2021-09-17T14:31:53.238" v="147" actId="1035"/>
          <ac:spMkLst>
            <pc:docMk/>
            <pc:sldMk cId="1090577979" sldId="300"/>
            <ac:spMk id="7" creationId="{1943FDC0-A74D-4E4D-A2AF-C7F49B410C19}"/>
          </ac:spMkLst>
        </pc:spChg>
        <pc:picChg chg="del">
          <ac:chgData name="David.F.Moloney" userId="238a90ed-6d6e-4c4d-b876-412d65ab80b5" providerId="ADAL" clId="{D04B611A-ADFD-4FDF-AE4A-9AEDB2CA75C4}" dt="2021-09-17T14:27:44.278" v="64" actId="478"/>
          <ac:picMkLst>
            <pc:docMk/>
            <pc:sldMk cId="1090577979" sldId="300"/>
            <ac:picMk id="4" creationId="{4632ADE0-8E98-9F49-9726-7652C7F2F6D8}"/>
          </ac:picMkLst>
        </pc:picChg>
        <pc:picChg chg="add mod ord">
          <ac:chgData name="David.F.Moloney" userId="238a90ed-6d6e-4c4d-b876-412d65ab80b5" providerId="ADAL" clId="{D04B611A-ADFD-4FDF-AE4A-9AEDB2CA75C4}" dt="2021-09-17T14:32:11.046" v="181" actId="1036"/>
          <ac:picMkLst>
            <pc:docMk/>
            <pc:sldMk cId="1090577979" sldId="300"/>
            <ac:picMk id="6" creationId="{53CC3071-B40B-4002-B30C-6D1FE913EA83}"/>
          </ac:picMkLst>
        </pc:picChg>
      </pc:sldChg>
      <pc:sldChg chg="addSp delSp modSp mod">
        <pc:chgData name="David.F.Moloney" userId="238a90ed-6d6e-4c4d-b876-412d65ab80b5" providerId="ADAL" clId="{D04B611A-ADFD-4FDF-AE4A-9AEDB2CA75C4}" dt="2021-09-17T14:23:25.697" v="40" actId="20577"/>
        <pc:sldMkLst>
          <pc:docMk/>
          <pc:sldMk cId="3969172358" sldId="305"/>
        </pc:sldMkLst>
        <pc:graphicFrameChg chg="modGraphic">
          <ac:chgData name="David.F.Moloney" userId="238a90ed-6d6e-4c4d-b876-412d65ab80b5" providerId="ADAL" clId="{D04B611A-ADFD-4FDF-AE4A-9AEDB2CA75C4}" dt="2021-09-17T14:23:25.697" v="40" actId="20577"/>
          <ac:graphicFrameMkLst>
            <pc:docMk/>
            <pc:sldMk cId="3969172358" sldId="305"/>
            <ac:graphicFrameMk id="5" creationId="{06A0E147-AFB5-4F21-9F12-3A588E0E80B2}"/>
          </ac:graphicFrameMkLst>
        </pc:graphicFrameChg>
        <pc:picChg chg="del">
          <ac:chgData name="David.F.Moloney" userId="238a90ed-6d6e-4c4d-b876-412d65ab80b5" providerId="ADAL" clId="{D04B611A-ADFD-4FDF-AE4A-9AEDB2CA75C4}" dt="2021-09-17T14:23:21.061" v="27" actId="478"/>
          <ac:picMkLst>
            <pc:docMk/>
            <pc:sldMk cId="3969172358" sldId="305"/>
            <ac:picMk id="2" creationId="{7D024326-E8AA-482A-B068-1AB36F26292C}"/>
          </ac:picMkLst>
        </pc:picChg>
        <pc:picChg chg="add mod">
          <ac:chgData name="David.F.Moloney" userId="238a90ed-6d6e-4c4d-b876-412d65ab80b5" providerId="ADAL" clId="{D04B611A-ADFD-4FDF-AE4A-9AEDB2CA75C4}" dt="2021-09-17T14:23:21.339" v="28"/>
          <ac:picMkLst>
            <pc:docMk/>
            <pc:sldMk cId="3969172358" sldId="305"/>
            <ac:picMk id="6" creationId="{6CB14053-65E4-43A6-84FB-F9C0815F07E4}"/>
          </ac:picMkLst>
        </pc:picChg>
      </pc:sldChg>
      <pc:sldChg chg="modSp mod modClrScheme chgLayout">
        <pc:chgData name="David.F.Moloney" userId="238a90ed-6d6e-4c4d-b876-412d65ab80b5" providerId="ADAL" clId="{D04B611A-ADFD-4FDF-AE4A-9AEDB2CA75C4}" dt="2021-09-17T14:31:35.357" v="99" actId="700"/>
        <pc:sldMkLst>
          <pc:docMk/>
          <pc:sldMk cId="3411445296" sldId="352"/>
        </pc:sldMkLst>
        <pc:spChg chg="mod ord">
          <ac:chgData name="David.F.Moloney" userId="238a90ed-6d6e-4c4d-b876-412d65ab80b5" providerId="ADAL" clId="{D04B611A-ADFD-4FDF-AE4A-9AEDB2CA75C4}" dt="2021-09-17T14:31:35.357" v="99" actId="700"/>
          <ac:spMkLst>
            <pc:docMk/>
            <pc:sldMk cId="3411445296" sldId="352"/>
            <ac:spMk id="2" creationId="{00A5DB2B-FB0B-4B44-8D02-A54818D37DA5}"/>
          </ac:spMkLst>
        </pc:spChg>
        <pc:picChg chg="mod ord">
          <ac:chgData name="David.F.Moloney" userId="238a90ed-6d6e-4c4d-b876-412d65ab80b5" providerId="ADAL" clId="{D04B611A-ADFD-4FDF-AE4A-9AEDB2CA75C4}" dt="2021-09-17T14:31:35.357" v="99" actId="700"/>
          <ac:picMkLst>
            <pc:docMk/>
            <pc:sldMk cId="3411445296" sldId="352"/>
            <ac:picMk id="4" creationId="{90D53157-F028-4092-BC53-CEDDF26A97B5}"/>
          </ac:picMkLst>
        </pc:picChg>
      </pc:sldChg>
      <pc:sldChg chg="addSp modSp mod">
        <pc:chgData name="David.F.Moloney" userId="238a90ed-6d6e-4c4d-b876-412d65ab80b5" providerId="ADAL" clId="{D04B611A-ADFD-4FDF-AE4A-9AEDB2CA75C4}" dt="2021-09-21T14:46:56.958" v="194" actId="1076"/>
        <pc:sldMkLst>
          <pc:docMk/>
          <pc:sldMk cId="580761015" sldId="359"/>
        </pc:sldMkLst>
        <pc:spChg chg="add mod">
          <ac:chgData name="David.F.Moloney" userId="238a90ed-6d6e-4c4d-b876-412d65ab80b5" providerId="ADAL" clId="{D04B611A-ADFD-4FDF-AE4A-9AEDB2CA75C4}" dt="2021-09-21T14:46:56.958" v="194" actId="1076"/>
          <ac:spMkLst>
            <pc:docMk/>
            <pc:sldMk cId="580761015" sldId="359"/>
            <ac:spMk id="8" creationId="{7F1762F7-301A-48DD-8D75-0EA88EC11B67}"/>
          </ac:spMkLst>
        </pc:spChg>
      </pc:sldChg>
      <pc:sldChg chg="addSp delSp modSp mod">
        <pc:chgData name="David.F.Moloney" userId="238a90ed-6d6e-4c4d-b876-412d65ab80b5" providerId="ADAL" clId="{D04B611A-ADFD-4FDF-AE4A-9AEDB2CA75C4}" dt="2021-09-17T14:26:37.789" v="63" actId="1076"/>
        <pc:sldMkLst>
          <pc:docMk/>
          <pc:sldMk cId="2771683572" sldId="364"/>
        </pc:sldMkLst>
        <pc:spChg chg="add del mod">
          <ac:chgData name="David.F.Moloney" userId="238a90ed-6d6e-4c4d-b876-412d65ab80b5" providerId="ADAL" clId="{D04B611A-ADFD-4FDF-AE4A-9AEDB2CA75C4}" dt="2021-09-17T14:25:24.404" v="43" actId="22"/>
          <ac:spMkLst>
            <pc:docMk/>
            <pc:sldMk cId="2771683572" sldId="364"/>
            <ac:spMk id="6" creationId="{5E5938B0-250C-401A-8852-9773398800AB}"/>
          </ac:spMkLst>
        </pc:spChg>
        <pc:picChg chg="del">
          <ac:chgData name="David.F.Moloney" userId="238a90ed-6d6e-4c4d-b876-412d65ab80b5" providerId="ADAL" clId="{D04B611A-ADFD-4FDF-AE4A-9AEDB2CA75C4}" dt="2021-09-17T14:23:54.152" v="41" actId="478"/>
          <ac:picMkLst>
            <pc:docMk/>
            <pc:sldMk cId="2771683572" sldId="364"/>
            <ac:picMk id="3" creationId="{1ADE97E9-1756-4EF1-AA18-CB85EE3D3661}"/>
          </ac:picMkLst>
        </pc:picChg>
        <pc:picChg chg="add mod ord">
          <ac:chgData name="David.F.Moloney" userId="238a90ed-6d6e-4c4d-b876-412d65ab80b5" providerId="ADAL" clId="{D04B611A-ADFD-4FDF-AE4A-9AEDB2CA75C4}" dt="2021-09-17T14:26:25.082" v="59" actId="14100"/>
          <ac:picMkLst>
            <pc:docMk/>
            <pc:sldMk cId="2771683572" sldId="364"/>
            <ac:picMk id="11" creationId="{47B27608-0961-4930-916C-A064E6D2059A}"/>
          </ac:picMkLst>
        </pc:picChg>
        <pc:cxnChg chg="mod">
          <ac:chgData name="David.F.Moloney" userId="238a90ed-6d6e-4c4d-b876-412d65ab80b5" providerId="ADAL" clId="{D04B611A-ADFD-4FDF-AE4A-9AEDB2CA75C4}" dt="2021-09-17T14:26:37.789" v="63" actId="1076"/>
          <ac:cxnSpMkLst>
            <pc:docMk/>
            <pc:sldMk cId="2771683572" sldId="364"/>
            <ac:cxnSpMk id="7" creationId="{88BCA293-022E-45A2-A026-D03F5E36BB5E}"/>
          </ac:cxnSpMkLst>
        </pc:cxnChg>
        <pc:cxnChg chg="mod">
          <ac:chgData name="David.F.Moloney" userId="238a90ed-6d6e-4c4d-b876-412d65ab80b5" providerId="ADAL" clId="{D04B611A-ADFD-4FDF-AE4A-9AEDB2CA75C4}" dt="2021-09-17T14:26:33.401" v="62" actId="1076"/>
          <ac:cxnSpMkLst>
            <pc:docMk/>
            <pc:sldMk cId="2771683572" sldId="364"/>
            <ac:cxnSpMk id="15" creationId="{EF6AF0BB-3A0E-4968-85DB-D30ABCB2395C}"/>
          </ac:cxnSpMkLst>
        </pc:cxnChg>
      </pc:sldChg>
      <pc:sldChg chg="addSp delSp modSp mod">
        <pc:chgData name="David.F.Moloney" userId="238a90ed-6d6e-4c4d-b876-412d65ab80b5" providerId="ADAL" clId="{D04B611A-ADFD-4FDF-AE4A-9AEDB2CA75C4}" dt="2021-09-17T14:22:36.824" v="13"/>
        <pc:sldMkLst>
          <pc:docMk/>
          <pc:sldMk cId="3555020798" sldId="365"/>
        </pc:sldMkLst>
        <pc:spChg chg="mod">
          <ac:chgData name="David.F.Moloney" userId="238a90ed-6d6e-4c4d-b876-412d65ab80b5" providerId="ADAL" clId="{D04B611A-ADFD-4FDF-AE4A-9AEDB2CA75C4}" dt="2021-09-17T14:22:28.495" v="11"/>
          <ac:spMkLst>
            <pc:docMk/>
            <pc:sldMk cId="3555020798" sldId="365"/>
            <ac:spMk id="3" creationId="{619E63D2-F6DD-474C-B47C-5B1DA0E7F266}"/>
          </ac:spMkLst>
        </pc:spChg>
        <pc:spChg chg="add mod">
          <ac:chgData name="David.F.Moloney" userId="238a90ed-6d6e-4c4d-b876-412d65ab80b5" providerId="ADAL" clId="{D04B611A-ADFD-4FDF-AE4A-9AEDB2CA75C4}" dt="2021-09-17T14:22:36.824" v="13"/>
          <ac:spMkLst>
            <pc:docMk/>
            <pc:sldMk cId="3555020798" sldId="365"/>
            <ac:spMk id="8" creationId="{5F722616-7C9F-495C-92AA-35E1509BD0CD}"/>
          </ac:spMkLst>
        </pc:spChg>
        <pc:picChg chg="del">
          <ac:chgData name="David.F.Moloney" userId="238a90ed-6d6e-4c4d-b876-412d65ab80b5" providerId="ADAL" clId="{D04B611A-ADFD-4FDF-AE4A-9AEDB2CA75C4}" dt="2021-09-17T14:22:36.365" v="12" actId="478"/>
          <ac:picMkLst>
            <pc:docMk/>
            <pc:sldMk cId="3555020798" sldId="365"/>
            <ac:picMk id="4" creationId="{02049511-A8A8-48C8-BAE7-711E90933741}"/>
          </ac:picMkLst>
        </pc:picChg>
        <pc:picChg chg="del">
          <ac:chgData name="David.F.Moloney" userId="238a90ed-6d6e-4c4d-b876-412d65ab80b5" providerId="ADAL" clId="{D04B611A-ADFD-4FDF-AE4A-9AEDB2CA75C4}" dt="2021-09-17T14:22:36.365" v="12" actId="478"/>
          <ac:picMkLst>
            <pc:docMk/>
            <pc:sldMk cId="3555020798" sldId="365"/>
            <ac:picMk id="5" creationId="{0327B0A6-14F7-4670-BDDE-9EC0469B11E4}"/>
          </ac:picMkLst>
        </pc:picChg>
        <pc:picChg chg="add mod">
          <ac:chgData name="David.F.Moloney" userId="238a90ed-6d6e-4c4d-b876-412d65ab80b5" providerId="ADAL" clId="{D04B611A-ADFD-4FDF-AE4A-9AEDB2CA75C4}" dt="2021-09-17T14:22:36.824" v="13"/>
          <ac:picMkLst>
            <pc:docMk/>
            <pc:sldMk cId="3555020798" sldId="365"/>
            <ac:picMk id="6" creationId="{D1955FC2-BD19-4C9D-B3C1-5AEAA0C7DA80}"/>
          </ac:picMkLst>
        </pc:picChg>
        <pc:picChg chg="add mod">
          <ac:chgData name="David.F.Moloney" userId="238a90ed-6d6e-4c4d-b876-412d65ab80b5" providerId="ADAL" clId="{D04B611A-ADFD-4FDF-AE4A-9AEDB2CA75C4}" dt="2021-09-17T14:22:36.824" v="13"/>
          <ac:picMkLst>
            <pc:docMk/>
            <pc:sldMk cId="3555020798" sldId="365"/>
            <ac:picMk id="7" creationId="{6958FD65-A0ED-4014-A1C0-FE4CA39E3BA3}"/>
          </ac:picMkLst>
        </pc:picChg>
      </pc:sldChg>
      <pc:sldChg chg="addSp modSp add mod setBg">
        <pc:chgData name="David.F.Moloney" userId="238a90ed-6d6e-4c4d-b876-412d65ab80b5" providerId="ADAL" clId="{D04B611A-ADFD-4FDF-AE4A-9AEDB2CA75C4}" dt="2021-09-17T14:21:59.891" v="4" actId="27614"/>
        <pc:sldMkLst>
          <pc:docMk/>
          <pc:sldMk cId="3507855493" sldId="366"/>
        </pc:sldMkLst>
        <pc:spChg chg="add">
          <ac:chgData name="David.F.Moloney" userId="238a90ed-6d6e-4c4d-b876-412d65ab80b5" providerId="ADAL" clId="{D04B611A-ADFD-4FDF-AE4A-9AEDB2CA75C4}" dt="2021-09-17T14:21:57.273" v="2" actId="26606"/>
          <ac:spMkLst>
            <pc:docMk/>
            <pc:sldMk cId="3507855493" sldId="366"/>
            <ac:spMk id="11" creationId="{9527FCEA-6143-4C5E-8C45-8AC9237ADE89}"/>
          </ac:spMkLst>
        </pc:spChg>
        <pc:spChg chg="add">
          <ac:chgData name="David.F.Moloney" userId="238a90ed-6d6e-4c4d-b876-412d65ab80b5" providerId="ADAL" clId="{D04B611A-ADFD-4FDF-AE4A-9AEDB2CA75C4}" dt="2021-09-17T14:21:57.273" v="2" actId="26606"/>
          <ac:spMkLst>
            <pc:docMk/>
            <pc:sldMk cId="3507855493" sldId="366"/>
            <ac:spMk id="13" creationId="{1A9F23AD-7A55-49F3-A3EC-743F47F36B0E}"/>
          </ac:spMkLst>
        </pc:spChg>
        <pc:spChg chg="add">
          <ac:chgData name="David.F.Moloney" userId="238a90ed-6d6e-4c4d-b876-412d65ab80b5" providerId="ADAL" clId="{D04B611A-ADFD-4FDF-AE4A-9AEDB2CA75C4}" dt="2021-09-17T14:21:57.273" v="2" actId="26606"/>
          <ac:spMkLst>
            <pc:docMk/>
            <pc:sldMk cId="3507855493" sldId="366"/>
            <ac:spMk id="15" creationId="{D7D9F91F-72C9-4DB9-ABD0-A8180D8262D5}"/>
          </ac:spMkLst>
        </pc:spChg>
        <pc:spChg chg="add">
          <ac:chgData name="David.F.Moloney" userId="238a90ed-6d6e-4c4d-b876-412d65ab80b5" providerId="ADAL" clId="{D04B611A-ADFD-4FDF-AE4A-9AEDB2CA75C4}" dt="2021-09-17T14:21:57.273" v="2" actId="26606"/>
          <ac:spMkLst>
            <pc:docMk/>
            <pc:sldMk cId="3507855493" sldId="366"/>
            <ac:spMk id="17" creationId="{BE016956-CE9F-4946-8834-A8BC3529D0F6}"/>
          </ac:spMkLst>
        </pc:spChg>
        <pc:picChg chg="mod">
          <ac:chgData name="David.F.Moloney" userId="238a90ed-6d6e-4c4d-b876-412d65ab80b5" providerId="ADAL" clId="{D04B611A-ADFD-4FDF-AE4A-9AEDB2CA75C4}" dt="2021-09-17T14:21:59.886" v="3" actId="27614"/>
          <ac:picMkLst>
            <pc:docMk/>
            <pc:sldMk cId="3507855493" sldId="366"/>
            <ac:picMk id="2" creationId="{7499E1DD-D788-4149-8670-9BA4103F8F25}"/>
          </ac:picMkLst>
        </pc:picChg>
        <pc:picChg chg="mod">
          <ac:chgData name="David.F.Moloney" userId="238a90ed-6d6e-4c4d-b876-412d65ab80b5" providerId="ADAL" clId="{D04B611A-ADFD-4FDF-AE4A-9AEDB2CA75C4}" dt="2021-09-17T14:21:59.891" v="4" actId="27614"/>
          <ac:picMkLst>
            <pc:docMk/>
            <pc:sldMk cId="3507855493" sldId="366"/>
            <ac:picMk id="3" creationId="{5F2CFA00-1811-451C-A8B0-FABDB3EC986D}"/>
          </ac:picMkLst>
        </pc:picChg>
        <pc:picChg chg="mod ord">
          <ac:chgData name="David.F.Moloney" userId="238a90ed-6d6e-4c4d-b876-412d65ab80b5" providerId="ADAL" clId="{D04B611A-ADFD-4FDF-AE4A-9AEDB2CA75C4}" dt="2021-09-17T14:21:57.273" v="2" actId="26606"/>
          <ac:picMkLst>
            <pc:docMk/>
            <pc:sldMk cId="3507855493" sldId="366"/>
            <ac:picMk id="6" creationId="{7686721C-434E-413B-82BB-1B2E4C40D5B5}"/>
          </ac:picMkLst>
        </pc:picChg>
      </pc:sldChg>
    </pc:docChg>
  </pc:docChgLst>
  <pc:docChgLst>
    <pc:chgData name="David.F.Moloney" userId="S::david.f.moloney@ul.ie::238a90ed-6d6e-4c4d-b876-412d65ab80b5" providerId="AD" clId="Web-{B33000E3-CAF5-58DB-4C57-A93F2753ED18}"/>
    <pc:docChg chg="modSld">
      <pc:chgData name="David.F.Moloney" userId="S::david.f.moloney@ul.ie::238a90ed-6d6e-4c4d-b876-412d65ab80b5" providerId="AD" clId="Web-{B33000E3-CAF5-58DB-4C57-A93F2753ED18}" dt="2021-01-25T12:06:47.087" v="58" actId="20577"/>
      <pc:docMkLst>
        <pc:docMk/>
      </pc:docMkLst>
      <pc:sldChg chg="modSp">
        <pc:chgData name="David.F.Moloney" userId="S::david.f.moloney@ul.ie::238a90ed-6d6e-4c4d-b876-412d65ab80b5" providerId="AD" clId="Web-{B33000E3-CAF5-58DB-4C57-A93F2753ED18}" dt="2021-01-25T12:06:47.087" v="58" actId="20577"/>
        <pc:sldMkLst>
          <pc:docMk/>
          <pc:sldMk cId="1620345209" sldId="260"/>
        </pc:sldMkLst>
        <pc:spChg chg="mod">
          <ac:chgData name="David.F.Moloney" userId="S::david.f.moloney@ul.ie::238a90ed-6d6e-4c4d-b876-412d65ab80b5" providerId="AD" clId="Web-{B33000E3-CAF5-58DB-4C57-A93F2753ED18}" dt="2021-01-25T12:06:47.087" v="58" actId="20577"/>
          <ac:spMkLst>
            <pc:docMk/>
            <pc:sldMk cId="1620345209" sldId="260"/>
            <ac:spMk id="3" creationId="{FC4C6D73-1F54-7D44-BB28-ED3B28E8336E}"/>
          </ac:spMkLst>
        </pc:spChg>
      </pc:sldChg>
    </pc:docChg>
  </pc:docChgLst>
  <pc:docChgLst>
    <pc:chgData name="David.F.Moloney" userId="S::david.f.moloney@ul.ie::238a90ed-6d6e-4c4d-b876-412d65ab80b5" providerId="AD" clId="Web-{4E587513-BC7F-01DF-6B58-EAEE6BCA9E9C}"/>
    <pc:docChg chg="modSld">
      <pc:chgData name="David.F.Moloney" userId="S::david.f.moloney@ul.ie::238a90ed-6d6e-4c4d-b876-412d65ab80b5" providerId="AD" clId="Web-{4E587513-BC7F-01DF-6B58-EAEE6BCA9E9C}" dt="2021-01-27T11:48:16.610" v="1" actId="20577"/>
      <pc:docMkLst>
        <pc:docMk/>
      </pc:docMkLst>
      <pc:sldChg chg="modSp">
        <pc:chgData name="David.F.Moloney" userId="S::david.f.moloney@ul.ie::238a90ed-6d6e-4c4d-b876-412d65ab80b5" providerId="AD" clId="Web-{4E587513-BC7F-01DF-6B58-EAEE6BCA9E9C}" dt="2021-01-27T11:48:16.610" v="1" actId="20577"/>
        <pc:sldMkLst>
          <pc:docMk/>
          <pc:sldMk cId="3097428521" sldId="334"/>
        </pc:sldMkLst>
        <pc:spChg chg="mod">
          <ac:chgData name="David.F.Moloney" userId="S::david.f.moloney@ul.ie::238a90ed-6d6e-4c4d-b876-412d65ab80b5" providerId="AD" clId="Web-{4E587513-BC7F-01DF-6B58-EAEE6BCA9E9C}" dt="2021-01-27T11:48:16.610" v="1" actId="20577"/>
          <ac:spMkLst>
            <pc:docMk/>
            <pc:sldMk cId="3097428521" sldId="334"/>
            <ac:spMk id="3" creationId="{BCCD00E3-3E5E-4E21-AEF7-D69D6CD7446A}"/>
          </ac:spMkLst>
        </pc:spChg>
      </pc:sldChg>
    </pc:docChg>
  </pc:docChgLst>
  <pc:docChgLst>
    <pc:chgData name="David.F.Moloney" userId="S::david.f.moloney@ul.ie::238a90ed-6d6e-4c4d-b876-412d65ab80b5" providerId="AD" clId="Web-{F89CEE95-23E7-9112-6054-AB663EEEFB00}"/>
    <pc:docChg chg="addSld modSld sldOrd">
      <pc:chgData name="David.F.Moloney" userId="S::david.f.moloney@ul.ie::238a90ed-6d6e-4c4d-b876-412d65ab80b5" providerId="AD" clId="Web-{F89CEE95-23E7-9112-6054-AB663EEEFB00}" dt="2021-01-27T11:35:49.246" v="88" actId="20577"/>
      <pc:docMkLst>
        <pc:docMk/>
      </pc:docMkLst>
      <pc:sldChg chg="modSp">
        <pc:chgData name="David.F.Moloney" userId="S::david.f.moloney@ul.ie::238a90ed-6d6e-4c4d-b876-412d65ab80b5" providerId="AD" clId="Web-{F89CEE95-23E7-9112-6054-AB663EEEFB00}" dt="2021-01-27T11:33:00.508" v="76" actId="20577"/>
        <pc:sldMkLst>
          <pc:docMk/>
          <pc:sldMk cId="1620345209" sldId="260"/>
        </pc:sldMkLst>
        <pc:spChg chg="mod">
          <ac:chgData name="David.F.Moloney" userId="S::david.f.moloney@ul.ie::238a90ed-6d6e-4c4d-b876-412d65ab80b5" providerId="AD" clId="Web-{F89CEE95-23E7-9112-6054-AB663EEEFB00}" dt="2021-01-27T11:33:00.508" v="76" actId="20577"/>
          <ac:spMkLst>
            <pc:docMk/>
            <pc:sldMk cId="1620345209" sldId="260"/>
            <ac:spMk id="3" creationId="{FC4C6D73-1F54-7D44-BB28-ED3B28E8336E}"/>
          </ac:spMkLst>
        </pc:spChg>
      </pc:sldChg>
      <pc:sldChg chg="modSp add ord replId">
        <pc:chgData name="David.F.Moloney" userId="S::david.f.moloney@ul.ie::238a90ed-6d6e-4c4d-b876-412d65ab80b5" providerId="AD" clId="Web-{F89CEE95-23E7-9112-6054-AB663EEEFB00}" dt="2021-01-27T11:35:49.246" v="88" actId="20577"/>
        <pc:sldMkLst>
          <pc:docMk/>
          <pc:sldMk cId="3097428521" sldId="334"/>
        </pc:sldMkLst>
        <pc:spChg chg="mod">
          <ac:chgData name="David.F.Moloney" userId="S::david.f.moloney@ul.ie::238a90ed-6d6e-4c4d-b876-412d65ab80b5" providerId="AD" clId="Web-{F89CEE95-23E7-9112-6054-AB663EEEFB00}" dt="2021-01-27T11:35:30.871" v="83" actId="20577"/>
          <ac:spMkLst>
            <pc:docMk/>
            <pc:sldMk cId="3097428521" sldId="334"/>
            <ac:spMk id="2" creationId="{68565352-4F96-FE4B-98C2-A7829B66C168}"/>
          </ac:spMkLst>
        </pc:spChg>
        <pc:spChg chg="mod">
          <ac:chgData name="David.F.Moloney" userId="S::david.f.moloney@ul.ie::238a90ed-6d6e-4c4d-b876-412d65ab80b5" providerId="AD" clId="Web-{F89CEE95-23E7-9112-6054-AB663EEEFB00}" dt="2021-01-27T11:35:49.246" v="88" actId="20577"/>
          <ac:spMkLst>
            <pc:docMk/>
            <pc:sldMk cId="3097428521" sldId="334"/>
            <ac:spMk id="3" creationId="{BCCD00E3-3E5E-4E21-AEF7-D69D6CD7446A}"/>
          </ac:spMkLst>
        </pc:spChg>
      </pc:sldChg>
    </pc:docChg>
  </pc:docChgLst>
  <pc:docChgLst>
    <pc:chgData name="David.F.Moloney" userId="S::david.f.moloney@ul.ie::238a90ed-6d6e-4c4d-b876-412d65ab80b5" providerId="AD" clId="Web-{A45397E2-7823-5F70-C8CF-612E9159A239}"/>
    <pc:docChg chg="delSld">
      <pc:chgData name="David.F.Moloney" userId="S::david.f.moloney@ul.ie::238a90ed-6d6e-4c4d-b876-412d65ab80b5" providerId="AD" clId="Web-{A45397E2-7823-5F70-C8CF-612E9159A239}" dt="2021-02-15T10:48:13.233" v="0"/>
      <pc:docMkLst>
        <pc:docMk/>
      </pc:docMkLst>
      <pc:sldChg chg="del">
        <pc:chgData name="David.F.Moloney" userId="S::david.f.moloney@ul.ie::238a90ed-6d6e-4c4d-b876-412d65ab80b5" providerId="AD" clId="Web-{A45397E2-7823-5F70-C8CF-612E9159A239}" dt="2021-02-15T10:48:13.233" v="0"/>
        <pc:sldMkLst>
          <pc:docMk/>
          <pc:sldMk cId="3862283656" sldId="278"/>
        </pc:sldMkLst>
      </pc:sldChg>
    </pc:docChg>
  </pc:docChgLst>
  <pc:docChgLst>
    <pc:chgData name="David.F.Moloney" userId="S::david.f.moloney@ul.ie::238a90ed-6d6e-4c4d-b876-412d65ab80b5" providerId="AD" clId="Web-{6027FD7E-A26A-4860-91F0-978627B11F14}"/>
    <pc:docChg chg="delSld modSld">
      <pc:chgData name="David.F.Moloney" userId="S::david.f.moloney@ul.ie::238a90ed-6d6e-4c4d-b876-412d65ab80b5" providerId="AD" clId="Web-{6027FD7E-A26A-4860-91F0-978627B11F14}" dt="2021-02-05T08:46:27.234" v="28" actId="20577"/>
      <pc:docMkLst>
        <pc:docMk/>
      </pc:docMkLst>
      <pc:sldChg chg="modSp">
        <pc:chgData name="David.F.Moloney" userId="S::david.f.moloney@ul.ie::238a90ed-6d6e-4c4d-b876-412d65ab80b5" providerId="AD" clId="Web-{6027FD7E-A26A-4860-91F0-978627B11F14}" dt="2021-02-05T08:45:50.890" v="22" actId="20577"/>
        <pc:sldMkLst>
          <pc:docMk/>
          <pc:sldMk cId="1620345209" sldId="260"/>
        </pc:sldMkLst>
        <pc:spChg chg="mod">
          <ac:chgData name="David.F.Moloney" userId="S::david.f.moloney@ul.ie::238a90ed-6d6e-4c4d-b876-412d65ab80b5" providerId="AD" clId="Web-{6027FD7E-A26A-4860-91F0-978627B11F14}" dt="2021-02-05T08:45:50.890" v="22" actId="20577"/>
          <ac:spMkLst>
            <pc:docMk/>
            <pc:sldMk cId="1620345209" sldId="260"/>
            <ac:spMk id="3" creationId="{FC4C6D73-1F54-7D44-BB28-ED3B28E8336E}"/>
          </ac:spMkLst>
        </pc:spChg>
      </pc:sldChg>
      <pc:sldChg chg="modSp">
        <pc:chgData name="David.F.Moloney" userId="S::david.f.moloney@ul.ie::238a90ed-6d6e-4c4d-b876-412d65ab80b5" providerId="AD" clId="Web-{6027FD7E-A26A-4860-91F0-978627B11F14}" dt="2021-02-05T08:46:27.234" v="28" actId="20577"/>
        <pc:sldMkLst>
          <pc:docMk/>
          <pc:sldMk cId="561110289" sldId="328"/>
        </pc:sldMkLst>
        <pc:spChg chg="mod">
          <ac:chgData name="David.F.Moloney" userId="S::david.f.moloney@ul.ie::238a90ed-6d6e-4c4d-b876-412d65ab80b5" providerId="AD" clId="Web-{6027FD7E-A26A-4860-91F0-978627B11F14}" dt="2021-02-05T08:46:27.234" v="28" actId="20577"/>
          <ac:spMkLst>
            <pc:docMk/>
            <pc:sldMk cId="561110289" sldId="328"/>
            <ac:spMk id="4" creationId="{3165757A-D58D-4178-B602-C9054795BD64}"/>
          </ac:spMkLst>
        </pc:spChg>
      </pc:sldChg>
      <pc:sldChg chg="del">
        <pc:chgData name="David.F.Moloney" userId="S::david.f.moloney@ul.ie::238a90ed-6d6e-4c4d-b876-412d65ab80b5" providerId="AD" clId="Web-{6027FD7E-A26A-4860-91F0-978627B11F14}" dt="2021-02-05T08:46:14.265" v="23"/>
        <pc:sldMkLst>
          <pc:docMk/>
          <pc:sldMk cId="2919677349" sldId="330"/>
        </pc:sldMkLst>
      </pc:sldChg>
      <pc:sldChg chg="del">
        <pc:chgData name="David.F.Moloney" userId="S::david.f.moloney@ul.ie::238a90ed-6d6e-4c4d-b876-412d65ab80b5" providerId="AD" clId="Web-{6027FD7E-A26A-4860-91F0-978627B11F14}" dt="2021-02-05T08:46:16.640" v="24"/>
        <pc:sldMkLst>
          <pc:docMk/>
          <pc:sldMk cId="2494352145" sldId="332"/>
        </pc:sldMkLst>
      </pc:sldChg>
    </pc:docChg>
  </pc:docChgLst>
  <pc:docChgLst>
    <pc:chgData name="ULStudent:ALICE.HYNES" userId="S::17215463@studentmail.ul.ie::7e885e87-7562-451a-b1e2-9ee68f9f0c4d" providerId="AD" clId="Web-{CF2D337D-A380-B369-391F-DB13D26E6F9F}"/>
    <pc:docChg chg="modSld">
      <pc:chgData name="ULStudent:ALICE.HYNES" userId="S::17215463@studentmail.ul.ie::7e885e87-7562-451a-b1e2-9ee68f9f0c4d" providerId="AD" clId="Web-{CF2D337D-A380-B369-391F-DB13D26E6F9F}" dt="2021-02-26T12:19:03.574" v="1" actId="20577"/>
      <pc:docMkLst>
        <pc:docMk/>
      </pc:docMkLst>
      <pc:sldChg chg="modSp">
        <pc:chgData name="ULStudent:ALICE.HYNES" userId="S::17215463@studentmail.ul.ie::7e885e87-7562-451a-b1e2-9ee68f9f0c4d" providerId="AD" clId="Web-{CF2D337D-A380-B369-391F-DB13D26E6F9F}" dt="2021-02-26T12:19:03.574" v="1" actId="20577"/>
        <pc:sldMkLst>
          <pc:docMk/>
          <pc:sldMk cId="1620345209" sldId="260"/>
        </pc:sldMkLst>
        <pc:spChg chg="mod">
          <ac:chgData name="ULStudent:ALICE.HYNES" userId="S::17215463@studentmail.ul.ie::7e885e87-7562-451a-b1e2-9ee68f9f0c4d" providerId="AD" clId="Web-{CF2D337D-A380-B369-391F-DB13D26E6F9F}" dt="2021-02-26T12:19:03.574" v="1" actId="20577"/>
          <ac:spMkLst>
            <pc:docMk/>
            <pc:sldMk cId="1620345209" sldId="260"/>
            <ac:spMk id="3" creationId="{FC4C6D73-1F54-7D44-BB28-ED3B28E8336E}"/>
          </ac:spMkLst>
        </pc:spChg>
      </pc:sldChg>
    </pc:docChg>
  </pc:docChgLst>
  <pc:docChgLst>
    <pc:chgData name="David.F.Moloney" userId="238a90ed-6d6e-4c4d-b876-412d65ab80b5" providerId="ADAL" clId="{1C9DAC8D-461A-412F-8E33-0124D190F604}"/>
    <pc:docChg chg="undo redo custSel mod addSld delSld modSld sldOrd addMainMaster modMainMaster">
      <pc:chgData name="David.F.Moloney" userId="238a90ed-6d6e-4c4d-b876-412d65ab80b5" providerId="ADAL" clId="{1C9DAC8D-461A-412F-8E33-0124D190F604}" dt="2021-01-12T12:23:59.041" v="358" actId="20577"/>
      <pc:docMkLst>
        <pc:docMk/>
      </pc:docMkLst>
      <pc:sldChg chg="addSp modSp">
        <pc:chgData name="David.F.Moloney" userId="238a90ed-6d6e-4c4d-b876-412d65ab80b5" providerId="ADAL" clId="{1C9DAC8D-461A-412F-8E33-0124D190F604}" dt="2021-01-12T12:14:23.801" v="19" actId="1076"/>
        <pc:sldMkLst>
          <pc:docMk/>
          <pc:sldMk cId="109857222" sldId="256"/>
        </pc:sldMkLst>
        <pc:picChg chg="add mod">
          <ac:chgData name="David.F.Moloney" userId="238a90ed-6d6e-4c4d-b876-412d65ab80b5" providerId="ADAL" clId="{1C9DAC8D-461A-412F-8E33-0124D190F604}" dt="2021-01-12T12:14:14.185" v="14" actId="1076"/>
          <ac:picMkLst>
            <pc:docMk/>
            <pc:sldMk cId="109857222" sldId="256"/>
            <ac:picMk id="12" creationId="{9487F1C0-CF4F-4154-AF8F-A005C918EC54}"/>
          </ac:picMkLst>
        </pc:picChg>
        <pc:picChg chg="mod">
          <ac:chgData name="David.F.Moloney" userId="238a90ed-6d6e-4c4d-b876-412d65ab80b5" providerId="ADAL" clId="{1C9DAC8D-461A-412F-8E33-0124D190F604}" dt="2021-01-12T12:14:23.801" v="19" actId="1076"/>
          <ac:picMkLst>
            <pc:docMk/>
            <pc:sldMk cId="109857222" sldId="256"/>
            <ac:picMk id="2050" creationId="{E531978D-B7D7-46A4-BF68-713C2C4BF1E0}"/>
          </ac:picMkLst>
        </pc:picChg>
      </pc:sldChg>
      <pc:sldChg chg="del">
        <pc:chgData name="David.F.Moloney" userId="238a90ed-6d6e-4c4d-b876-412d65ab80b5" providerId="ADAL" clId="{1C9DAC8D-461A-412F-8E33-0124D190F604}" dt="2021-01-12T12:14:41.281" v="20" actId="2696"/>
        <pc:sldMkLst>
          <pc:docMk/>
          <pc:sldMk cId="453816209" sldId="257"/>
        </pc:sldMkLst>
      </pc:sldChg>
      <pc:sldChg chg="del">
        <pc:chgData name="David.F.Moloney" userId="238a90ed-6d6e-4c4d-b876-412d65ab80b5" providerId="ADAL" clId="{1C9DAC8D-461A-412F-8E33-0124D190F604}" dt="2021-01-12T12:14:42.064" v="21" actId="2696"/>
        <pc:sldMkLst>
          <pc:docMk/>
          <pc:sldMk cId="4085220831" sldId="258"/>
        </pc:sldMkLst>
      </pc:sldChg>
      <pc:sldChg chg="del">
        <pc:chgData name="David.F.Moloney" userId="238a90ed-6d6e-4c4d-b876-412d65ab80b5" providerId="ADAL" clId="{1C9DAC8D-461A-412F-8E33-0124D190F604}" dt="2021-01-12T12:15:27.694" v="32" actId="2696"/>
        <pc:sldMkLst>
          <pc:docMk/>
          <pc:sldMk cId="91794179" sldId="259"/>
        </pc:sldMkLst>
      </pc:sldChg>
      <pc:sldChg chg="modSp ord">
        <pc:chgData name="David.F.Moloney" userId="238a90ed-6d6e-4c4d-b876-412d65ab80b5" providerId="ADAL" clId="{1C9DAC8D-461A-412F-8E33-0124D190F604}" dt="2021-01-12T12:18:49.381" v="200" actId="6549"/>
        <pc:sldMkLst>
          <pc:docMk/>
          <pc:sldMk cId="1620345209" sldId="260"/>
        </pc:sldMkLst>
        <pc:spChg chg="mod">
          <ac:chgData name="David.F.Moloney" userId="238a90ed-6d6e-4c4d-b876-412d65ab80b5" providerId="ADAL" clId="{1C9DAC8D-461A-412F-8E33-0124D190F604}" dt="2021-01-12T12:15:12.414" v="31" actId="14100"/>
          <ac:spMkLst>
            <pc:docMk/>
            <pc:sldMk cId="1620345209" sldId="260"/>
            <ac:spMk id="2" creationId="{9D2AC97D-7E29-C043-AF7C-BFF4431C6550}"/>
          </ac:spMkLst>
        </pc:spChg>
        <pc:spChg chg="mod">
          <ac:chgData name="David.F.Moloney" userId="238a90ed-6d6e-4c4d-b876-412d65ab80b5" providerId="ADAL" clId="{1C9DAC8D-461A-412F-8E33-0124D190F604}" dt="2021-01-12T12:18:49.381" v="200" actId="6549"/>
          <ac:spMkLst>
            <pc:docMk/>
            <pc:sldMk cId="1620345209" sldId="260"/>
            <ac:spMk id="3" creationId="{FC4C6D73-1F54-7D44-BB28-ED3B28E8336E}"/>
          </ac:spMkLst>
        </pc:spChg>
      </pc:sldChg>
      <pc:sldChg chg="del">
        <pc:chgData name="David.F.Moloney" userId="238a90ed-6d6e-4c4d-b876-412d65ab80b5" providerId="ADAL" clId="{1C9DAC8D-461A-412F-8E33-0124D190F604}" dt="2021-01-12T12:14:42.923" v="22" actId="2696"/>
        <pc:sldMkLst>
          <pc:docMk/>
          <pc:sldMk cId="4063308609" sldId="261"/>
        </pc:sldMkLst>
      </pc:sldChg>
      <pc:sldChg chg="modSp add del">
        <pc:chgData name="David.F.Moloney" userId="238a90ed-6d6e-4c4d-b876-412d65ab80b5" providerId="ADAL" clId="{1C9DAC8D-461A-412F-8E33-0124D190F604}" dt="2021-01-12T12:17:29.950" v="144" actId="20577"/>
        <pc:sldMkLst>
          <pc:docMk/>
          <pc:sldMk cId="2121686196" sldId="276"/>
        </pc:sldMkLst>
        <pc:spChg chg="mod">
          <ac:chgData name="David.F.Moloney" userId="238a90ed-6d6e-4c4d-b876-412d65ab80b5" providerId="ADAL" clId="{1C9DAC8D-461A-412F-8E33-0124D190F604}" dt="2021-01-12T12:17:24.939" v="141" actId="20577"/>
          <ac:spMkLst>
            <pc:docMk/>
            <pc:sldMk cId="2121686196" sldId="276"/>
            <ac:spMk id="2" creationId="{B3019EBD-47FF-3244-B67D-AD8393E7AC90}"/>
          </ac:spMkLst>
        </pc:spChg>
        <pc:graphicFrameChg chg="mod">
          <ac:chgData name="David.F.Moloney" userId="238a90ed-6d6e-4c4d-b876-412d65ab80b5" providerId="ADAL" clId="{1C9DAC8D-461A-412F-8E33-0124D190F604}" dt="2021-01-12T12:17:29.950" v="144" actId="20577"/>
          <ac:graphicFrameMkLst>
            <pc:docMk/>
            <pc:sldMk cId="2121686196" sldId="276"/>
            <ac:graphicFrameMk id="9" creationId="{93EDB982-836A-4B8D-B3D1-A04BA39D3A76}"/>
          </ac:graphicFrameMkLst>
        </pc:graphicFrameChg>
      </pc:sldChg>
      <pc:sldChg chg="delSp modSp">
        <pc:chgData name="David.F.Moloney" userId="238a90ed-6d6e-4c4d-b876-412d65ab80b5" providerId="ADAL" clId="{1C9DAC8D-461A-412F-8E33-0124D190F604}" dt="2021-01-12T12:19:20.511" v="207" actId="20577"/>
        <pc:sldMkLst>
          <pc:docMk/>
          <pc:sldMk cId="1122585965" sldId="293"/>
        </pc:sldMkLst>
        <pc:spChg chg="mod">
          <ac:chgData name="David.F.Moloney" userId="238a90ed-6d6e-4c4d-b876-412d65ab80b5" providerId="ADAL" clId="{1C9DAC8D-461A-412F-8E33-0124D190F604}" dt="2021-01-12T12:19:20.511" v="207" actId="20577"/>
          <ac:spMkLst>
            <pc:docMk/>
            <pc:sldMk cId="1122585965" sldId="293"/>
            <ac:spMk id="3" creationId="{BA7D50DD-50D6-4153-94AB-350CE093CDD9}"/>
          </ac:spMkLst>
        </pc:spChg>
        <pc:picChg chg="del">
          <ac:chgData name="David.F.Moloney" userId="238a90ed-6d6e-4c4d-b876-412d65ab80b5" providerId="ADAL" clId="{1C9DAC8D-461A-412F-8E33-0124D190F604}" dt="2021-01-12T12:18:31.732" v="171" actId="478"/>
          <ac:picMkLst>
            <pc:docMk/>
            <pc:sldMk cId="1122585965" sldId="293"/>
            <ac:picMk id="8" creationId="{8AFB719B-817A-4AFC-93E2-54FDF21592CA}"/>
          </ac:picMkLst>
        </pc:picChg>
      </pc:sldChg>
      <pc:sldChg chg="modSp">
        <pc:chgData name="David.F.Moloney" userId="238a90ed-6d6e-4c4d-b876-412d65ab80b5" providerId="ADAL" clId="{1C9DAC8D-461A-412F-8E33-0124D190F604}" dt="2021-01-12T12:20:05.179" v="215" actId="20577"/>
        <pc:sldMkLst>
          <pc:docMk/>
          <pc:sldMk cId="2803727263" sldId="294"/>
        </pc:sldMkLst>
        <pc:graphicFrameChg chg="mod">
          <ac:chgData name="David.F.Moloney" userId="238a90ed-6d6e-4c4d-b876-412d65ab80b5" providerId="ADAL" clId="{1C9DAC8D-461A-412F-8E33-0124D190F604}" dt="2021-01-12T12:20:05.179" v="215" actId="20577"/>
          <ac:graphicFrameMkLst>
            <pc:docMk/>
            <pc:sldMk cId="2803727263" sldId="294"/>
            <ac:graphicFrameMk id="5" creationId="{A7DC6BCD-A27C-4571-9909-544DEFEBE180}"/>
          </ac:graphicFrameMkLst>
        </pc:graphicFrameChg>
      </pc:sldChg>
      <pc:sldChg chg="addSp delSp modSp add del mod setClrOvrMap delDesignElem">
        <pc:chgData name="David.F.Moloney" userId="238a90ed-6d6e-4c4d-b876-412d65ab80b5" providerId="ADAL" clId="{1C9DAC8D-461A-412F-8E33-0124D190F604}" dt="2021-01-12T12:22:04.094" v="283" actId="20577"/>
        <pc:sldMkLst>
          <pc:docMk/>
          <pc:sldMk cId="1464784285" sldId="296"/>
        </pc:sldMkLst>
        <pc:spChg chg="mod">
          <ac:chgData name="David.F.Moloney" userId="238a90ed-6d6e-4c4d-b876-412d65ab80b5" providerId="ADAL" clId="{1C9DAC8D-461A-412F-8E33-0124D190F604}" dt="2021-01-12T12:21:43.803" v="260" actId="26606"/>
          <ac:spMkLst>
            <pc:docMk/>
            <pc:sldMk cId="1464784285" sldId="296"/>
            <ac:spMk id="2" creationId="{68565352-4F96-FE4B-98C2-A7829B66C168}"/>
          </ac:spMkLst>
        </pc:spChg>
        <pc:spChg chg="add mod">
          <ac:chgData name="David.F.Moloney" userId="238a90ed-6d6e-4c4d-b876-412d65ab80b5" providerId="ADAL" clId="{1C9DAC8D-461A-412F-8E33-0124D190F604}" dt="2021-01-12T12:22:04.094" v="283" actId="20577"/>
          <ac:spMkLst>
            <pc:docMk/>
            <pc:sldMk cId="1464784285" sldId="296"/>
            <ac:spMk id="3" creationId="{BCCD00E3-3E5E-4E21-AEF7-D69D6CD7446A}"/>
          </ac:spMkLst>
        </pc:spChg>
        <pc:spChg chg="add del">
          <ac:chgData name="David.F.Moloney" userId="238a90ed-6d6e-4c4d-b876-412d65ab80b5" providerId="ADAL" clId="{1C9DAC8D-461A-412F-8E33-0124D190F604}" dt="2021-01-12T12:21:43.803" v="260" actId="26606"/>
          <ac:spMkLst>
            <pc:docMk/>
            <pc:sldMk cId="1464784285" sldId="296"/>
            <ac:spMk id="7" creationId="{7C432AFE-B3D2-4BFF-BF8F-96C27AFF1AC7}"/>
          </ac:spMkLst>
        </pc:spChg>
        <pc:spChg chg="add del">
          <ac:chgData name="David.F.Moloney" userId="238a90ed-6d6e-4c4d-b876-412d65ab80b5" providerId="ADAL" clId="{1C9DAC8D-461A-412F-8E33-0124D190F604}" dt="2021-01-12T12:21:43.803" v="260" actId="26606"/>
          <ac:spMkLst>
            <pc:docMk/>
            <pc:sldMk cId="1464784285" sldId="296"/>
            <ac:spMk id="8" creationId="{AF2F604E-43BE-4DC3-B983-E071523364F8}"/>
          </ac:spMkLst>
        </pc:spChg>
        <pc:spChg chg="add del">
          <ac:chgData name="David.F.Moloney" userId="238a90ed-6d6e-4c4d-b876-412d65ab80b5" providerId="ADAL" clId="{1C9DAC8D-461A-412F-8E33-0124D190F604}" dt="2021-01-12T12:21:43.803" v="260" actId="26606"/>
          <ac:spMkLst>
            <pc:docMk/>
            <pc:sldMk cId="1464784285" sldId="296"/>
            <ac:spMk id="9" creationId="{08C9B587-E65E-4B52-B37C-ABEBB6E87928}"/>
          </ac:spMkLst>
        </pc:spChg>
        <pc:spChg chg="del">
          <ac:chgData name="David.F.Moloney" userId="238a90ed-6d6e-4c4d-b876-412d65ab80b5" providerId="ADAL" clId="{1C9DAC8D-461A-412F-8E33-0124D190F604}" dt="2021-01-12T12:21:38.801" v="258"/>
          <ac:spMkLst>
            <pc:docMk/>
            <pc:sldMk cId="1464784285" sldId="296"/>
            <ac:spMk id="10" creationId="{7517A47C-B2E5-4B79-8061-D74B1311AF6E}"/>
          </ac:spMkLst>
        </pc:spChg>
        <pc:spChg chg="del">
          <ac:chgData name="David.F.Moloney" userId="238a90ed-6d6e-4c4d-b876-412d65ab80b5" providerId="ADAL" clId="{1C9DAC8D-461A-412F-8E33-0124D190F604}" dt="2021-01-12T12:21:38.801" v="258"/>
          <ac:spMkLst>
            <pc:docMk/>
            <pc:sldMk cId="1464784285" sldId="296"/>
            <ac:spMk id="12" creationId="{C505E780-2083-4CB5-A42A-5E0E2908ECC3}"/>
          </ac:spMkLst>
        </pc:spChg>
        <pc:spChg chg="del">
          <ac:chgData name="David.F.Moloney" userId="238a90ed-6d6e-4c4d-b876-412d65ab80b5" providerId="ADAL" clId="{1C9DAC8D-461A-412F-8E33-0124D190F604}" dt="2021-01-12T12:21:38.801" v="258"/>
          <ac:spMkLst>
            <pc:docMk/>
            <pc:sldMk cId="1464784285" sldId="296"/>
            <ac:spMk id="14" creationId="{D2C0AE1C-0118-41AE-8A10-7CDCBF10E96F}"/>
          </ac:spMkLst>
        </pc:spChg>
        <pc:spChg chg="del">
          <ac:chgData name="David.F.Moloney" userId="238a90ed-6d6e-4c4d-b876-412d65ab80b5" providerId="ADAL" clId="{1C9DAC8D-461A-412F-8E33-0124D190F604}" dt="2021-01-12T12:21:38.801" v="258"/>
          <ac:spMkLst>
            <pc:docMk/>
            <pc:sldMk cId="1464784285" sldId="296"/>
            <ac:spMk id="16" creationId="{463EEC44-1BA3-44ED-81FC-A644B04B2A44}"/>
          </ac:spMkLst>
        </pc:spChg>
        <pc:graphicFrameChg chg="del mod modGraphic">
          <ac:chgData name="David.F.Moloney" userId="238a90ed-6d6e-4c4d-b876-412d65ab80b5" providerId="ADAL" clId="{1C9DAC8D-461A-412F-8E33-0124D190F604}" dt="2021-01-12T12:21:45.638" v="261" actId="478"/>
          <ac:graphicFrameMkLst>
            <pc:docMk/>
            <pc:sldMk cId="1464784285" sldId="296"/>
            <ac:graphicFrameMk id="5" creationId="{74AE1986-6C1B-429C-A3B9-BC1B8A135CF9}"/>
          </ac:graphicFrameMkLst>
        </pc:graphicFrameChg>
      </pc:sldChg>
      <pc:sldChg chg="modSp">
        <pc:chgData name="David.F.Moloney" userId="238a90ed-6d6e-4c4d-b876-412d65ab80b5" providerId="ADAL" clId="{1C9DAC8D-461A-412F-8E33-0124D190F604}" dt="2021-01-12T12:18:40.689" v="182" actId="6549"/>
        <pc:sldMkLst>
          <pc:docMk/>
          <pc:sldMk cId="1090577979" sldId="300"/>
        </pc:sldMkLst>
        <pc:spChg chg="mod">
          <ac:chgData name="David.F.Moloney" userId="238a90ed-6d6e-4c4d-b876-412d65ab80b5" providerId="ADAL" clId="{1C9DAC8D-461A-412F-8E33-0124D190F604}" dt="2021-01-12T12:18:40.689" v="182" actId="6549"/>
          <ac:spMkLst>
            <pc:docMk/>
            <pc:sldMk cId="1090577979" sldId="300"/>
            <ac:spMk id="2" creationId="{4FB5DDD2-87C5-F449-A248-9B9A289AF2E6}"/>
          </ac:spMkLst>
        </pc:spChg>
      </pc:sldChg>
      <pc:sldChg chg="modSp">
        <pc:chgData name="David.F.Moloney" userId="238a90ed-6d6e-4c4d-b876-412d65ab80b5" providerId="ADAL" clId="{1C9DAC8D-461A-412F-8E33-0124D190F604}" dt="2021-01-12T12:22:29.173" v="302" actId="6549"/>
        <pc:sldMkLst>
          <pc:docMk/>
          <pc:sldMk cId="2382914283" sldId="301"/>
        </pc:sldMkLst>
        <pc:spChg chg="mod">
          <ac:chgData name="David.F.Moloney" userId="238a90ed-6d6e-4c4d-b876-412d65ab80b5" providerId="ADAL" clId="{1C9DAC8D-461A-412F-8E33-0124D190F604}" dt="2021-01-12T12:22:29.173" v="302" actId="6549"/>
          <ac:spMkLst>
            <pc:docMk/>
            <pc:sldMk cId="2382914283" sldId="301"/>
            <ac:spMk id="2" creationId="{4BF05543-78A0-40FD-8F40-2B1F9059CB25}"/>
          </ac:spMkLst>
        </pc:spChg>
        <pc:spChg chg="mod">
          <ac:chgData name="David.F.Moloney" userId="238a90ed-6d6e-4c4d-b876-412d65ab80b5" providerId="ADAL" clId="{1C9DAC8D-461A-412F-8E33-0124D190F604}" dt="2021-01-12T12:21:05.440" v="242" actId="6549"/>
          <ac:spMkLst>
            <pc:docMk/>
            <pc:sldMk cId="2382914283" sldId="301"/>
            <ac:spMk id="3" creationId="{5CA0452C-F946-4539-B7BB-3CEC2F28F760}"/>
          </ac:spMkLst>
        </pc:spChg>
      </pc:sldChg>
      <pc:sldChg chg="del">
        <pc:chgData name="David.F.Moloney" userId="238a90ed-6d6e-4c4d-b876-412d65ab80b5" providerId="ADAL" clId="{1C9DAC8D-461A-412F-8E33-0124D190F604}" dt="2021-01-12T12:18:00.907" v="151" actId="2696"/>
        <pc:sldMkLst>
          <pc:docMk/>
          <pc:sldMk cId="2780214776" sldId="303"/>
        </pc:sldMkLst>
      </pc:sldChg>
      <pc:sldChg chg="del">
        <pc:chgData name="David.F.Moloney" userId="238a90ed-6d6e-4c4d-b876-412d65ab80b5" providerId="ADAL" clId="{1C9DAC8D-461A-412F-8E33-0124D190F604}" dt="2021-01-12T12:19:32.972" v="208" actId="2696"/>
        <pc:sldMkLst>
          <pc:docMk/>
          <pc:sldMk cId="3613760750" sldId="304"/>
        </pc:sldMkLst>
      </pc:sldChg>
      <pc:sldChg chg="addSp delSp modSp">
        <pc:chgData name="David.F.Moloney" userId="238a90ed-6d6e-4c4d-b876-412d65ab80b5" providerId="ADAL" clId="{1C9DAC8D-461A-412F-8E33-0124D190F604}" dt="2021-01-12T12:23:59.041" v="358" actId="20577"/>
        <pc:sldMkLst>
          <pc:docMk/>
          <pc:sldMk cId="3969172358" sldId="305"/>
        </pc:sldMkLst>
        <pc:spChg chg="add mod">
          <ac:chgData name="David.F.Moloney" userId="238a90ed-6d6e-4c4d-b876-412d65ab80b5" providerId="ADAL" clId="{1C9DAC8D-461A-412F-8E33-0124D190F604}" dt="2021-01-12T12:23:59.041" v="358" actId="20577"/>
          <ac:spMkLst>
            <pc:docMk/>
            <pc:sldMk cId="3969172358" sldId="305"/>
            <ac:spMk id="3" creationId="{7AEFDC56-8475-4CFC-98B3-0A3C4D8046C8}"/>
          </ac:spMkLst>
        </pc:spChg>
        <pc:spChg chg="add del mod">
          <ac:chgData name="David.F.Moloney" userId="238a90ed-6d6e-4c4d-b876-412d65ab80b5" providerId="ADAL" clId="{1C9DAC8D-461A-412F-8E33-0124D190F604}" dt="2021-01-12T12:23:14.623" v="323" actId="478"/>
          <ac:spMkLst>
            <pc:docMk/>
            <pc:sldMk cId="3969172358" sldId="305"/>
            <ac:spMk id="4" creationId="{2F982D08-B016-44B0-B546-4451B0004329}"/>
          </ac:spMkLst>
        </pc:spChg>
        <pc:graphicFrameChg chg="mod modGraphic">
          <ac:chgData name="David.F.Moloney" userId="238a90ed-6d6e-4c4d-b876-412d65ab80b5" providerId="ADAL" clId="{1C9DAC8D-461A-412F-8E33-0124D190F604}" dt="2021-01-12T12:23:55.433" v="348" actId="20577"/>
          <ac:graphicFrameMkLst>
            <pc:docMk/>
            <pc:sldMk cId="3969172358" sldId="305"/>
            <ac:graphicFrameMk id="5" creationId="{06A0E147-AFB5-4F21-9F12-3A588E0E80B2}"/>
          </ac:graphicFrameMkLst>
        </pc:graphicFrameChg>
        <pc:picChg chg="mod">
          <ac:chgData name="David.F.Moloney" userId="238a90ed-6d6e-4c4d-b876-412d65ab80b5" providerId="ADAL" clId="{1C9DAC8D-461A-412F-8E33-0124D190F604}" dt="2021-01-12T12:23:24.248" v="343" actId="1076"/>
          <ac:picMkLst>
            <pc:docMk/>
            <pc:sldMk cId="3969172358" sldId="305"/>
            <ac:picMk id="2" creationId="{7D024326-E8AA-482A-B068-1AB36F26292C}"/>
          </ac:picMkLst>
        </pc:picChg>
        <pc:picChg chg="mod">
          <ac:chgData name="David.F.Moloney" userId="238a90ed-6d6e-4c4d-b876-412d65ab80b5" providerId="ADAL" clId="{1C9DAC8D-461A-412F-8E33-0124D190F604}" dt="2021-01-12T12:23:27.039" v="344" actId="1076"/>
          <ac:picMkLst>
            <pc:docMk/>
            <pc:sldMk cId="3969172358" sldId="305"/>
            <ac:picMk id="2050" creationId="{76C8A8F9-1EEB-4AF4-86DB-A06E785DB37B}"/>
          </ac:picMkLst>
        </pc:picChg>
      </pc:sldChg>
      <pc:sldChg chg="del">
        <pc:chgData name="David.F.Moloney" userId="238a90ed-6d6e-4c4d-b876-412d65ab80b5" providerId="ADAL" clId="{1C9DAC8D-461A-412F-8E33-0124D190F604}" dt="2021-01-12T12:14:50.884" v="23" actId="2696"/>
        <pc:sldMkLst>
          <pc:docMk/>
          <pc:sldMk cId="1871537539" sldId="306"/>
        </pc:sldMkLst>
      </pc:sldChg>
      <pc:sldChg chg="del">
        <pc:chgData name="David.F.Moloney" userId="238a90ed-6d6e-4c4d-b876-412d65ab80b5" providerId="ADAL" clId="{1C9DAC8D-461A-412F-8E33-0124D190F604}" dt="2021-01-12T12:18:09.051" v="158" actId="2696"/>
        <pc:sldMkLst>
          <pc:docMk/>
          <pc:sldMk cId="3389382473" sldId="307"/>
        </pc:sldMkLst>
      </pc:sldChg>
      <pc:sldChg chg="del">
        <pc:chgData name="David.F.Moloney" userId="238a90ed-6d6e-4c4d-b876-412d65ab80b5" providerId="ADAL" clId="{1C9DAC8D-461A-412F-8E33-0124D190F604}" dt="2021-01-12T12:18:02.695" v="152" actId="2696"/>
        <pc:sldMkLst>
          <pc:docMk/>
          <pc:sldMk cId="824764717" sldId="310"/>
        </pc:sldMkLst>
      </pc:sldChg>
      <pc:sldChg chg="del">
        <pc:chgData name="David.F.Moloney" userId="238a90ed-6d6e-4c4d-b876-412d65ab80b5" providerId="ADAL" clId="{1C9DAC8D-461A-412F-8E33-0124D190F604}" dt="2021-01-12T12:18:03.762" v="153" actId="2696"/>
        <pc:sldMkLst>
          <pc:docMk/>
          <pc:sldMk cId="2551426907" sldId="311"/>
        </pc:sldMkLst>
      </pc:sldChg>
      <pc:sldChg chg="del">
        <pc:chgData name="David.F.Moloney" userId="238a90ed-6d6e-4c4d-b876-412d65ab80b5" providerId="ADAL" clId="{1C9DAC8D-461A-412F-8E33-0124D190F604}" dt="2021-01-12T12:18:06.174" v="156" actId="2696"/>
        <pc:sldMkLst>
          <pc:docMk/>
          <pc:sldMk cId="269784332" sldId="312"/>
        </pc:sldMkLst>
      </pc:sldChg>
      <pc:sldChg chg="del">
        <pc:chgData name="David.F.Moloney" userId="238a90ed-6d6e-4c4d-b876-412d65ab80b5" providerId="ADAL" clId="{1C9DAC8D-461A-412F-8E33-0124D190F604}" dt="2021-01-12T12:20:33.508" v="220" actId="2696"/>
        <pc:sldMkLst>
          <pc:docMk/>
          <pc:sldMk cId="3957458909" sldId="315"/>
        </pc:sldMkLst>
      </pc:sldChg>
      <pc:sldChg chg="del">
        <pc:chgData name="David.F.Moloney" userId="238a90ed-6d6e-4c4d-b876-412d65ab80b5" providerId="ADAL" clId="{1C9DAC8D-461A-412F-8E33-0124D190F604}" dt="2021-01-12T12:20:32.364" v="219" actId="2696"/>
        <pc:sldMkLst>
          <pc:docMk/>
          <pc:sldMk cId="1352691286" sldId="316"/>
        </pc:sldMkLst>
      </pc:sldChg>
      <pc:sldChg chg="del">
        <pc:chgData name="David.F.Moloney" userId="238a90ed-6d6e-4c4d-b876-412d65ab80b5" providerId="ADAL" clId="{1C9DAC8D-461A-412F-8E33-0124D190F604}" dt="2021-01-12T12:20:34.574" v="221" actId="2696"/>
        <pc:sldMkLst>
          <pc:docMk/>
          <pc:sldMk cId="2828202369" sldId="317"/>
        </pc:sldMkLst>
      </pc:sldChg>
      <pc:sldChg chg="del">
        <pc:chgData name="David.F.Moloney" userId="238a90ed-6d6e-4c4d-b876-412d65ab80b5" providerId="ADAL" clId="{1C9DAC8D-461A-412F-8E33-0124D190F604}" dt="2021-01-12T12:18:04.802" v="154" actId="2696"/>
        <pc:sldMkLst>
          <pc:docMk/>
          <pc:sldMk cId="2846997578" sldId="319"/>
        </pc:sldMkLst>
      </pc:sldChg>
      <pc:sldChg chg="del">
        <pc:chgData name="David.F.Moloney" userId="238a90ed-6d6e-4c4d-b876-412d65ab80b5" providerId="ADAL" clId="{1C9DAC8D-461A-412F-8E33-0124D190F604}" dt="2021-01-12T12:18:05.340" v="155" actId="2696"/>
        <pc:sldMkLst>
          <pc:docMk/>
          <pc:sldMk cId="3830585084" sldId="320"/>
        </pc:sldMkLst>
      </pc:sldChg>
      <pc:sldChg chg="del">
        <pc:chgData name="David.F.Moloney" userId="238a90ed-6d6e-4c4d-b876-412d65ab80b5" providerId="ADAL" clId="{1C9DAC8D-461A-412F-8E33-0124D190F604}" dt="2021-01-12T12:18:12.760" v="160" actId="2696"/>
        <pc:sldMkLst>
          <pc:docMk/>
          <pc:sldMk cId="356756144" sldId="321"/>
        </pc:sldMkLst>
      </pc:sldChg>
      <pc:sldChg chg="addSp delSp delDesignElem">
        <pc:chgData name="David.F.Moloney" userId="238a90ed-6d6e-4c4d-b876-412d65ab80b5" providerId="ADAL" clId="{1C9DAC8D-461A-412F-8E33-0124D190F604}" dt="2021-01-12T12:19:43.592" v="211"/>
        <pc:sldMkLst>
          <pc:docMk/>
          <pc:sldMk cId="2090964095" sldId="322"/>
        </pc:sldMkLst>
        <pc:spChg chg="add del">
          <ac:chgData name="David.F.Moloney" userId="238a90ed-6d6e-4c4d-b876-412d65ab80b5" providerId="ADAL" clId="{1C9DAC8D-461A-412F-8E33-0124D190F604}" dt="2021-01-12T12:19:43.592" v="211"/>
          <ac:spMkLst>
            <pc:docMk/>
            <pc:sldMk cId="2090964095" sldId="322"/>
            <ac:spMk id="42" creationId="{7D5D2E51-A652-4FCB-ADE3-8974F2723C34}"/>
          </ac:spMkLst>
        </pc:spChg>
        <pc:spChg chg="add del">
          <ac:chgData name="David.F.Moloney" userId="238a90ed-6d6e-4c4d-b876-412d65ab80b5" providerId="ADAL" clId="{1C9DAC8D-461A-412F-8E33-0124D190F604}" dt="2021-01-12T12:19:43.592" v="211"/>
          <ac:spMkLst>
            <pc:docMk/>
            <pc:sldMk cId="2090964095" sldId="322"/>
            <ac:spMk id="44" creationId="{08E18253-076D-4D89-968E-FCD8887E2B27}"/>
          </ac:spMkLst>
        </pc:spChg>
        <pc:spChg chg="add del">
          <ac:chgData name="David.F.Moloney" userId="238a90ed-6d6e-4c4d-b876-412d65ab80b5" providerId="ADAL" clId="{1C9DAC8D-461A-412F-8E33-0124D190F604}" dt="2021-01-12T12:19:43.592" v="211"/>
          <ac:spMkLst>
            <pc:docMk/>
            <pc:sldMk cId="2090964095" sldId="322"/>
            <ac:spMk id="46" creationId="{F6EBCC24-DE3B-4BAD-9624-83E1C2D665DD}"/>
          </ac:spMkLst>
        </pc:spChg>
        <pc:spChg chg="add del">
          <ac:chgData name="David.F.Moloney" userId="238a90ed-6d6e-4c4d-b876-412d65ab80b5" providerId="ADAL" clId="{1C9DAC8D-461A-412F-8E33-0124D190F604}" dt="2021-01-12T12:19:43.592" v="211"/>
          <ac:spMkLst>
            <pc:docMk/>
            <pc:sldMk cId="2090964095" sldId="322"/>
            <ac:spMk id="48" creationId="{8C07AF1D-AB44-447B-BC2F-DBECCC06C02A}"/>
          </ac:spMkLst>
        </pc:spChg>
        <pc:spChg chg="add del">
          <ac:chgData name="David.F.Moloney" userId="238a90ed-6d6e-4c4d-b876-412d65ab80b5" providerId="ADAL" clId="{1C9DAC8D-461A-412F-8E33-0124D190F604}" dt="2021-01-12T12:19:43.592" v="211"/>
          <ac:spMkLst>
            <pc:docMk/>
            <pc:sldMk cId="2090964095" sldId="322"/>
            <ac:spMk id="50" creationId="{6FCD70E2-BD62-41E4-975D-E58B07928F6F}"/>
          </ac:spMkLst>
        </pc:spChg>
      </pc:sldChg>
      <pc:sldChg chg="del">
        <pc:chgData name="David.F.Moloney" userId="238a90ed-6d6e-4c4d-b876-412d65ab80b5" providerId="ADAL" clId="{1C9DAC8D-461A-412F-8E33-0124D190F604}" dt="2021-01-12T12:18:07.110" v="157" actId="2696"/>
        <pc:sldMkLst>
          <pc:docMk/>
          <pc:sldMk cId="3373859525" sldId="323"/>
        </pc:sldMkLst>
      </pc:sldChg>
      <pc:sldChg chg="del">
        <pc:chgData name="David.F.Moloney" userId="238a90ed-6d6e-4c4d-b876-412d65ab80b5" providerId="ADAL" clId="{1C9DAC8D-461A-412F-8E33-0124D190F604}" dt="2021-01-12T12:18:10.441" v="159" actId="2696"/>
        <pc:sldMkLst>
          <pc:docMk/>
          <pc:sldMk cId="1571259676" sldId="324"/>
        </pc:sldMkLst>
      </pc:sldChg>
      <pc:sldChg chg="modSp add">
        <pc:chgData name="David.F.Moloney" userId="238a90ed-6d6e-4c4d-b876-412d65ab80b5" providerId="ADAL" clId="{1C9DAC8D-461A-412F-8E33-0124D190F604}" dt="2021-01-12T12:16:59.417" v="132" actId="5793"/>
        <pc:sldMkLst>
          <pc:docMk/>
          <pc:sldMk cId="1370515182" sldId="325"/>
        </pc:sldMkLst>
        <pc:spChg chg="mod">
          <ac:chgData name="David.F.Moloney" userId="238a90ed-6d6e-4c4d-b876-412d65ab80b5" providerId="ADAL" clId="{1C9DAC8D-461A-412F-8E33-0124D190F604}" dt="2021-01-12T12:16:44.755" v="81" actId="20577"/>
          <ac:spMkLst>
            <pc:docMk/>
            <pc:sldMk cId="1370515182" sldId="325"/>
            <ac:spMk id="2" creationId="{9D2AC97D-7E29-C043-AF7C-BFF4431C6550}"/>
          </ac:spMkLst>
        </pc:spChg>
        <pc:spChg chg="mod">
          <ac:chgData name="David.F.Moloney" userId="238a90ed-6d6e-4c4d-b876-412d65ab80b5" providerId="ADAL" clId="{1C9DAC8D-461A-412F-8E33-0124D190F604}" dt="2021-01-12T12:16:59.417" v="132" actId="5793"/>
          <ac:spMkLst>
            <pc:docMk/>
            <pc:sldMk cId="1370515182" sldId="325"/>
            <ac:spMk id="3" creationId="{FC4C6D73-1F54-7D44-BB28-ED3B28E8336E}"/>
          </ac:spMkLst>
        </pc:spChg>
      </pc:sldChg>
      <pc:sldChg chg="addSp delSp modSp add">
        <pc:chgData name="David.F.Moloney" userId="238a90ed-6d6e-4c4d-b876-412d65ab80b5" providerId="ADAL" clId="{1C9DAC8D-461A-412F-8E33-0124D190F604}" dt="2021-01-12T12:17:47.001" v="147"/>
        <pc:sldMkLst>
          <pc:docMk/>
          <pc:sldMk cId="2017463619" sldId="326"/>
        </pc:sldMkLst>
        <pc:spChg chg="del">
          <ac:chgData name="David.F.Moloney" userId="238a90ed-6d6e-4c4d-b876-412d65ab80b5" providerId="ADAL" clId="{1C9DAC8D-461A-412F-8E33-0124D190F604}" dt="2021-01-12T12:17:47.001" v="147"/>
          <ac:spMkLst>
            <pc:docMk/>
            <pc:sldMk cId="2017463619" sldId="326"/>
            <ac:spMk id="3" creationId="{0553C3B6-7EFA-477C-9D3D-711132BF7C67}"/>
          </ac:spMkLst>
        </pc:spChg>
        <pc:spChg chg="add mod">
          <ac:chgData name="David.F.Moloney" userId="238a90ed-6d6e-4c4d-b876-412d65ab80b5" providerId="ADAL" clId="{1C9DAC8D-461A-412F-8E33-0124D190F604}" dt="2021-01-12T12:17:47.001" v="147"/>
          <ac:spMkLst>
            <pc:docMk/>
            <pc:sldMk cId="2017463619" sldId="326"/>
            <ac:spMk id="4" creationId="{E09FC0F1-B051-472D-B8BF-B406E1476520}"/>
          </ac:spMkLst>
        </pc:spChg>
      </pc:sldChg>
      <pc:sldChg chg="addSp delSp modSp add">
        <pc:chgData name="David.F.Moloney" userId="238a90ed-6d6e-4c4d-b876-412d65ab80b5" providerId="ADAL" clId="{1C9DAC8D-461A-412F-8E33-0124D190F604}" dt="2021-01-12T12:17:57.265" v="150"/>
        <pc:sldMkLst>
          <pc:docMk/>
          <pc:sldMk cId="2184018658" sldId="327"/>
        </pc:sldMkLst>
        <pc:spChg chg="del">
          <ac:chgData name="David.F.Moloney" userId="238a90ed-6d6e-4c4d-b876-412d65ab80b5" providerId="ADAL" clId="{1C9DAC8D-461A-412F-8E33-0124D190F604}" dt="2021-01-12T12:17:57.265" v="150"/>
          <ac:spMkLst>
            <pc:docMk/>
            <pc:sldMk cId="2184018658" sldId="327"/>
            <ac:spMk id="3" creationId="{B7B33D86-1FF9-4F5B-BBF3-943FEC7665E3}"/>
          </ac:spMkLst>
        </pc:spChg>
        <pc:spChg chg="add mod">
          <ac:chgData name="David.F.Moloney" userId="238a90ed-6d6e-4c4d-b876-412d65ab80b5" providerId="ADAL" clId="{1C9DAC8D-461A-412F-8E33-0124D190F604}" dt="2021-01-12T12:17:57.265" v="150"/>
          <ac:spMkLst>
            <pc:docMk/>
            <pc:sldMk cId="2184018658" sldId="327"/>
            <ac:spMk id="4" creationId="{092DC4C7-52E9-4319-AD45-B2115119592D}"/>
          </ac:spMkLst>
        </pc:spChg>
      </pc:sldChg>
      <pc:sldChg chg="addSp delSp modSp add">
        <pc:chgData name="David.F.Moloney" userId="238a90ed-6d6e-4c4d-b876-412d65ab80b5" providerId="ADAL" clId="{1C9DAC8D-461A-412F-8E33-0124D190F604}" dt="2021-01-12T12:19:00.042" v="203"/>
        <pc:sldMkLst>
          <pc:docMk/>
          <pc:sldMk cId="561110289" sldId="328"/>
        </pc:sldMkLst>
        <pc:spChg chg="del">
          <ac:chgData name="David.F.Moloney" userId="238a90ed-6d6e-4c4d-b876-412d65ab80b5" providerId="ADAL" clId="{1C9DAC8D-461A-412F-8E33-0124D190F604}" dt="2021-01-12T12:19:00.042" v="203"/>
          <ac:spMkLst>
            <pc:docMk/>
            <pc:sldMk cId="561110289" sldId="328"/>
            <ac:spMk id="3" creationId="{0553C3B6-7EFA-477C-9D3D-711132BF7C67}"/>
          </ac:spMkLst>
        </pc:spChg>
        <pc:spChg chg="add mod">
          <ac:chgData name="David.F.Moloney" userId="238a90ed-6d6e-4c4d-b876-412d65ab80b5" providerId="ADAL" clId="{1C9DAC8D-461A-412F-8E33-0124D190F604}" dt="2021-01-12T12:19:00.042" v="203"/>
          <ac:spMkLst>
            <pc:docMk/>
            <pc:sldMk cId="561110289" sldId="328"/>
            <ac:spMk id="4" creationId="{3165757A-D58D-4178-B602-C9054795BD64}"/>
          </ac:spMkLst>
        </pc:spChg>
      </pc:sldChg>
      <pc:sldChg chg="addSp delSp modSp add">
        <pc:chgData name="David.F.Moloney" userId="238a90ed-6d6e-4c4d-b876-412d65ab80b5" providerId="ADAL" clId="{1C9DAC8D-461A-412F-8E33-0124D190F604}" dt="2021-01-12T12:19:05.575" v="206"/>
        <pc:sldMkLst>
          <pc:docMk/>
          <pc:sldMk cId="584599928" sldId="329"/>
        </pc:sldMkLst>
        <pc:spChg chg="del">
          <ac:chgData name="David.F.Moloney" userId="238a90ed-6d6e-4c4d-b876-412d65ab80b5" providerId="ADAL" clId="{1C9DAC8D-461A-412F-8E33-0124D190F604}" dt="2021-01-12T12:19:05.575" v="206"/>
          <ac:spMkLst>
            <pc:docMk/>
            <pc:sldMk cId="584599928" sldId="329"/>
            <ac:spMk id="3" creationId="{B7B33D86-1FF9-4F5B-BBF3-943FEC7665E3}"/>
          </ac:spMkLst>
        </pc:spChg>
        <pc:spChg chg="add mod">
          <ac:chgData name="David.F.Moloney" userId="238a90ed-6d6e-4c4d-b876-412d65ab80b5" providerId="ADAL" clId="{1C9DAC8D-461A-412F-8E33-0124D190F604}" dt="2021-01-12T12:19:05.575" v="206"/>
          <ac:spMkLst>
            <pc:docMk/>
            <pc:sldMk cId="584599928" sldId="329"/>
            <ac:spMk id="4" creationId="{2EB4FC7C-9354-4384-B5CC-B33C5052EB0B}"/>
          </ac:spMkLst>
        </pc:spChg>
      </pc:sldChg>
      <pc:sldMasterChg chg="add addSldLayout">
        <pc:chgData name="David.F.Moloney" userId="238a90ed-6d6e-4c4d-b876-412d65ab80b5" providerId="ADAL" clId="{1C9DAC8D-461A-412F-8E33-0124D190F604}" dt="2021-01-12T12:19:02.935" v="204" actId="27028"/>
        <pc:sldMasterMkLst>
          <pc:docMk/>
          <pc:sldMasterMk cId="641915014" sldId="2147483648"/>
        </pc:sldMasterMkLst>
        <pc:sldLayoutChg chg="add">
          <pc:chgData name="David.F.Moloney" userId="238a90ed-6d6e-4c4d-b876-412d65ab80b5" providerId="ADAL" clId="{1C9DAC8D-461A-412F-8E33-0124D190F604}" dt="2021-01-12T12:19:02.935" v="204" actId="27028"/>
          <pc:sldLayoutMkLst>
            <pc:docMk/>
            <pc:sldMasterMk cId="641915014" sldId="2147483648"/>
            <pc:sldLayoutMk cId="1580075311" sldId="2147483650"/>
          </pc:sldLayoutMkLst>
        </pc:sldLayoutChg>
        <pc:sldLayoutChg chg="add">
          <pc:chgData name="David.F.Moloney" userId="238a90ed-6d6e-4c4d-b876-412d65ab80b5" providerId="ADAL" clId="{1C9DAC8D-461A-412F-8E33-0124D190F604}" dt="2021-01-12T12:18:57.589" v="201" actId="27028"/>
          <pc:sldLayoutMkLst>
            <pc:docMk/>
            <pc:sldMasterMk cId="641915014" sldId="2147483648"/>
            <pc:sldLayoutMk cId="3976767771" sldId="2147483651"/>
          </pc:sldLayoutMkLst>
        </pc:sldLayoutChg>
      </pc:sldMasterChg>
      <pc:sldMasterChg chg="replId modSldLayout">
        <pc:chgData name="David.F.Moloney" userId="238a90ed-6d6e-4c4d-b876-412d65ab80b5" providerId="ADAL" clId="{1C9DAC8D-461A-412F-8E33-0124D190F604}" dt="2021-01-12T12:17:54.321" v="148" actId="27028"/>
        <pc:sldMasterMkLst>
          <pc:docMk/>
          <pc:sldMasterMk cId="2379604799" sldId="2147483744"/>
        </pc:sldMasterMkLst>
        <pc:sldLayoutChg chg="replId">
          <pc:chgData name="David.F.Moloney" userId="238a90ed-6d6e-4c4d-b876-412d65ab80b5" providerId="ADAL" clId="{1C9DAC8D-461A-412F-8E33-0124D190F604}" dt="2021-01-12T12:17:54.321" v="148" actId="27028"/>
          <pc:sldLayoutMkLst>
            <pc:docMk/>
            <pc:sldMasterMk cId="2379604799" sldId="2147483744"/>
            <pc:sldLayoutMk cId="3437358928" sldId="2147483745"/>
          </pc:sldLayoutMkLst>
        </pc:sldLayoutChg>
      </pc:sldMasterChg>
    </pc:docChg>
  </pc:docChgLst>
  <pc:docChgLst>
    <pc:chgData name="David.F.Moloney" userId="S::david.f.moloney@ul.ie::238a90ed-6d6e-4c4d-b876-412d65ab80b5" providerId="AD" clId="Web-{06112170-750C-3D93-AE36-E2D89012CEA4}"/>
    <pc:docChg chg="delSld modSld sldOrd">
      <pc:chgData name="David.F.Moloney" userId="S::david.f.moloney@ul.ie::238a90ed-6d6e-4c4d-b876-412d65ab80b5" providerId="AD" clId="Web-{06112170-750C-3D93-AE36-E2D89012CEA4}" dt="2021-02-15T08:46:16.029" v="10" actId="20577"/>
      <pc:docMkLst>
        <pc:docMk/>
      </pc:docMkLst>
      <pc:sldChg chg="ord">
        <pc:chgData name="David.F.Moloney" userId="S::david.f.moloney@ul.ie::238a90ed-6d6e-4c4d-b876-412d65ab80b5" providerId="AD" clId="Web-{06112170-750C-3D93-AE36-E2D89012CEA4}" dt="2021-02-15T08:45:51.590" v="3"/>
        <pc:sldMkLst>
          <pc:docMk/>
          <pc:sldMk cId="2803727263" sldId="294"/>
        </pc:sldMkLst>
      </pc:sldChg>
      <pc:sldChg chg="modSp">
        <pc:chgData name="David.F.Moloney" userId="S::david.f.moloney@ul.ie::238a90ed-6d6e-4c4d-b876-412d65ab80b5" providerId="AD" clId="Web-{06112170-750C-3D93-AE36-E2D89012CEA4}" dt="2021-02-15T08:46:16.029" v="10" actId="20577"/>
        <pc:sldMkLst>
          <pc:docMk/>
          <pc:sldMk cId="3097428521" sldId="334"/>
        </pc:sldMkLst>
        <pc:spChg chg="mod">
          <ac:chgData name="David.F.Moloney" userId="S::david.f.moloney@ul.ie::238a90ed-6d6e-4c4d-b876-412d65ab80b5" providerId="AD" clId="Web-{06112170-750C-3D93-AE36-E2D89012CEA4}" dt="2021-02-15T08:46:16.029" v="10" actId="20577"/>
          <ac:spMkLst>
            <pc:docMk/>
            <pc:sldMk cId="3097428521" sldId="334"/>
            <ac:spMk id="3" creationId="{BCCD00E3-3E5E-4E21-AEF7-D69D6CD7446A}"/>
          </ac:spMkLst>
        </pc:spChg>
      </pc:sldChg>
      <pc:sldChg chg="del">
        <pc:chgData name="David.F.Moloney" userId="S::david.f.moloney@ul.ie::238a90ed-6d6e-4c4d-b876-412d65ab80b5" providerId="AD" clId="Web-{06112170-750C-3D93-AE36-E2D89012CEA4}" dt="2021-02-15T08:45:41.684" v="1"/>
        <pc:sldMkLst>
          <pc:docMk/>
          <pc:sldMk cId="2636693044" sldId="340"/>
        </pc:sldMkLst>
      </pc:sldChg>
      <pc:sldChg chg="del">
        <pc:chgData name="David.F.Moloney" userId="S::david.f.moloney@ul.ie::238a90ed-6d6e-4c4d-b876-412d65ab80b5" providerId="AD" clId="Web-{06112170-750C-3D93-AE36-E2D89012CEA4}" dt="2021-02-15T08:45:41.715" v="2"/>
        <pc:sldMkLst>
          <pc:docMk/>
          <pc:sldMk cId="3547063435" sldId="342"/>
        </pc:sldMkLst>
      </pc:sldChg>
      <pc:sldChg chg="del">
        <pc:chgData name="David.F.Moloney" userId="S::david.f.moloney@ul.ie::238a90ed-6d6e-4c4d-b876-412d65ab80b5" providerId="AD" clId="Web-{06112170-750C-3D93-AE36-E2D89012CEA4}" dt="2021-02-15T08:45:39.199" v="0"/>
        <pc:sldMkLst>
          <pc:docMk/>
          <pc:sldMk cId="3050680063" sldId="343"/>
        </pc:sldMkLst>
      </pc:sldChg>
    </pc:docChg>
  </pc:docChgLst>
  <pc:docChgLst>
    <pc:chgData name="David.F.Moloney" userId="S::david.f.moloney@ul.ie::238a90ed-6d6e-4c4d-b876-412d65ab80b5" providerId="AD" clId="Web-{0EFF49A8-4906-D64C-0D93-D2D8D8323139}"/>
    <pc:docChg chg="addSld delSld modSld sldOrd">
      <pc:chgData name="David.F.Moloney" userId="S::david.f.moloney@ul.ie::238a90ed-6d6e-4c4d-b876-412d65ab80b5" providerId="AD" clId="Web-{0EFF49A8-4906-D64C-0D93-D2D8D8323139}" dt="2021-01-21T11:02:02.620" v="136" actId="20577"/>
      <pc:docMkLst>
        <pc:docMk/>
      </pc:docMkLst>
      <pc:sldChg chg="modSp">
        <pc:chgData name="David.F.Moloney" userId="S::david.f.moloney@ul.ie::238a90ed-6d6e-4c4d-b876-412d65ab80b5" providerId="AD" clId="Web-{0EFF49A8-4906-D64C-0D93-D2D8D8323139}" dt="2021-01-21T10:55:01.608" v="33" actId="20577"/>
        <pc:sldMkLst>
          <pc:docMk/>
          <pc:sldMk cId="109857222" sldId="256"/>
        </pc:sldMkLst>
        <pc:spChg chg="mod">
          <ac:chgData name="David.F.Moloney" userId="S::david.f.moloney@ul.ie::238a90ed-6d6e-4c4d-b876-412d65ab80b5" providerId="AD" clId="Web-{0EFF49A8-4906-D64C-0D93-D2D8D8323139}" dt="2021-01-21T10:54:24.981" v="7" actId="20577"/>
          <ac:spMkLst>
            <pc:docMk/>
            <pc:sldMk cId="109857222" sldId="256"/>
            <ac:spMk id="2" creationId="{00000000-0000-0000-0000-000000000000}"/>
          </ac:spMkLst>
        </pc:spChg>
        <pc:spChg chg="mod">
          <ac:chgData name="David.F.Moloney" userId="S::david.f.moloney@ul.ie::238a90ed-6d6e-4c4d-b876-412d65ab80b5" providerId="AD" clId="Web-{0EFF49A8-4906-D64C-0D93-D2D8D8323139}" dt="2021-01-21T10:55:01.608" v="33" actId="20577"/>
          <ac:spMkLst>
            <pc:docMk/>
            <pc:sldMk cId="109857222" sldId="256"/>
            <ac:spMk id="3" creationId="{00000000-0000-0000-0000-000000000000}"/>
          </ac:spMkLst>
        </pc:spChg>
      </pc:sldChg>
      <pc:sldChg chg="modSp">
        <pc:chgData name="David.F.Moloney" userId="S::david.f.moloney@ul.ie::238a90ed-6d6e-4c4d-b876-412d65ab80b5" providerId="AD" clId="Web-{0EFF49A8-4906-D64C-0D93-D2D8D8323139}" dt="2021-01-21T11:02:02.620" v="136" actId="20577"/>
        <pc:sldMkLst>
          <pc:docMk/>
          <pc:sldMk cId="1620345209" sldId="260"/>
        </pc:sldMkLst>
        <pc:spChg chg="mod">
          <ac:chgData name="David.F.Moloney" userId="S::david.f.moloney@ul.ie::238a90ed-6d6e-4c4d-b876-412d65ab80b5" providerId="AD" clId="Web-{0EFF49A8-4906-D64C-0D93-D2D8D8323139}" dt="2021-01-21T11:02:02.620" v="136" actId="20577"/>
          <ac:spMkLst>
            <pc:docMk/>
            <pc:sldMk cId="1620345209" sldId="260"/>
            <ac:spMk id="3" creationId="{FC4C6D73-1F54-7D44-BB28-ED3B28E8336E}"/>
          </ac:spMkLst>
        </pc:spChg>
      </pc:sldChg>
      <pc:sldChg chg="modSp">
        <pc:chgData name="David.F.Moloney" userId="S::david.f.moloney@ul.ie::238a90ed-6d6e-4c4d-b876-412d65ab80b5" providerId="AD" clId="Web-{0EFF49A8-4906-D64C-0D93-D2D8D8323139}" dt="2021-01-21T10:55:29.202" v="43"/>
        <pc:sldMkLst>
          <pc:docMk/>
          <pc:sldMk cId="3969172358" sldId="305"/>
        </pc:sldMkLst>
        <pc:graphicFrameChg chg="mod modGraphic">
          <ac:chgData name="David.F.Moloney" userId="S::david.f.moloney@ul.ie::238a90ed-6d6e-4c4d-b876-412d65ab80b5" providerId="AD" clId="Web-{0EFF49A8-4906-D64C-0D93-D2D8D8323139}" dt="2021-01-21T10:55:29.202" v="43"/>
          <ac:graphicFrameMkLst>
            <pc:docMk/>
            <pc:sldMk cId="3969172358" sldId="305"/>
            <ac:graphicFrameMk id="5" creationId="{06A0E147-AFB5-4F21-9F12-3A588E0E80B2}"/>
          </ac:graphicFrameMkLst>
        </pc:graphicFrameChg>
      </pc:sldChg>
      <pc:sldChg chg="modSp">
        <pc:chgData name="David.F.Moloney" userId="S::david.f.moloney@ul.ie::238a90ed-6d6e-4c4d-b876-412d65ab80b5" providerId="AD" clId="Web-{0EFF49A8-4906-D64C-0D93-D2D8D8323139}" dt="2021-01-21T10:56:37.610" v="75" actId="20577"/>
        <pc:sldMkLst>
          <pc:docMk/>
          <pc:sldMk cId="2184018658" sldId="327"/>
        </pc:sldMkLst>
        <pc:spChg chg="mod">
          <ac:chgData name="David.F.Moloney" userId="S::david.f.moloney@ul.ie::238a90ed-6d6e-4c4d-b876-412d65ab80b5" providerId="AD" clId="Web-{0EFF49A8-4906-D64C-0D93-D2D8D8323139}" dt="2021-01-21T10:56:37.610" v="75" actId="20577"/>
          <ac:spMkLst>
            <pc:docMk/>
            <pc:sldMk cId="2184018658" sldId="327"/>
            <ac:spMk id="4" creationId="{092DC4C7-52E9-4319-AD45-B2115119592D}"/>
          </ac:spMkLst>
        </pc:spChg>
      </pc:sldChg>
      <pc:sldChg chg="modSp">
        <pc:chgData name="David.F.Moloney" userId="S::david.f.moloney@ul.ie::238a90ed-6d6e-4c4d-b876-412d65ab80b5" providerId="AD" clId="Web-{0EFF49A8-4906-D64C-0D93-D2D8D8323139}" dt="2021-01-21T10:57:37.987" v="91" actId="20577"/>
        <pc:sldMkLst>
          <pc:docMk/>
          <pc:sldMk cId="561110289" sldId="328"/>
        </pc:sldMkLst>
        <pc:spChg chg="mod">
          <ac:chgData name="David.F.Moloney" userId="S::david.f.moloney@ul.ie::238a90ed-6d6e-4c4d-b876-412d65ab80b5" providerId="AD" clId="Web-{0EFF49A8-4906-D64C-0D93-D2D8D8323139}" dt="2021-01-21T10:57:37.987" v="91" actId="20577"/>
          <ac:spMkLst>
            <pc:docMk/>
            <pc:sldMk cId="561110289" sldId="328"/>
            <ac:spMk id="2" creationId="{B32036F7-0DDC-4C19-AE80-AA311D79A042}"/>
          </ac:spMkLst>
        </pc:spChg>
        <pc:spChg chg="mod">
          <ac:chgData name="David.F.Moloney" userId="S::david.f.moloney@ul.ie::238a90ed-6d6e-4c4d-b876-412d65ab80b5" providerId="AD" clId="Web-{0EFF49A8-4906-D64C-0D93-D2D8D8323139}" dt="2021-01-21T10:57:24.580" v="90" actId="20577"/>
          <ac:spMkLst>
            <pc:docMk/>
            <pc:sldMk cId="561110289" sldId="328"/>
            <ac:spMk id="4" creationId="{3165757A-D58D-4178-B602-C9054795BD64}"/>
          </ac:spMkLst>
        </pc:spChg>
      </pc:sldChg>
      <pc:sldChg chg="modSp">
        <pc:chgData name="David.F.Moloney" userId="S::david.f.moloney@ul.ie::238a90ed-6d6e-4c4d-b876-412d65ab80b5" providerId="AD" clId="Web-{0EFF49A8-4906-D64C-0D93-D2D8D8323139}" dt="2021-01-21T10:57:43.065" v="98" actId="20577"/>
        <pc:sldMkLst>
          <pc:docMk/>
          <pc:sldMk cId="584599928" sldId="329"/>
        </pc:sldMkLst>
        <pc:spChg chg="mod">
          <ac:chgData name="David.F.Moloney" userId="S::david.f.moloney@ul.ie::238a90ed-6d6e-4c4d-b876-412d65ab80b5" providerId="AD" clId="Web-{0EFF49A8-4906-D64C-0D93-D2D8D8323139}" dt="2021-01-21T10:57:43.065" v="98" actId="20577"/>
          <ac:spMkLst>
            <pc:docMk/>
            <pc:sldMk cId="584599928" sldId="329"/>
            <ac:spMk id="2" creationId="{CD7256E2-6877-4460-9FC9-D3B972AD9F6B}"/>
          </ac:spMkLst>
        </pc:spChg>
      </pc:sldChg>
      <pc:sldChg chg="modSp add ord replId">
        <pc:chgData name="David.F.Moloney" userId="S::david.f.moloney@ul.ie::238a90ed-6d6e-4c4d-b876-412d65ab80b5" providerId="AD" clId="Web-{0EFF49A8-4906-D64C-0D93-D2D8D8323139}" dt="2021-01-21T10:57:53.519" v="103" actId="20577"/>
        <pc:sldMkLst>
          <pc:docMk/>
          <pc:sldMk cId="2919677349" sldId="330"/>
        </pc:sldMkLst>
        <pc:spChg chg="mod">
          <ac:chgData name="David.F.Moloney" userId="S::david.f.moloney@ul.ie::238a90ed-6d6e-4c4d-b876-412d65ab80b5" providerId="AD" clId="Web-{0EFF49A8-4906-D64C-0D93-D2D8D8323139}" dt="2021-01-21T10:57:53.519" v="103" actId="20577"/>
          <ac:spMkLst>
            <pc:docMk/>
            <pc:sldMk cId="2919677349" sldId="330"/>
            <ac:spMk id="4" creationId="{3165757A-D58D-4178-B602-C9054795BD64}"/>
          </ac:spMkLst>
        </pc:spChg>
      </pc:sldChg>
      <pc:sldChg chg="modSp add ord replId">
        <pc:chgData name="David.F.Moloney" userId="S::david.f.moloney@ul.ie::238a90ed-6d6e-4c4d-b876-412d65ab80b5" providerId="AD" clId="Web-{0EFF49A8-4906-D64C-0D93-D2D8D8323139}" dt="2021-01-21T10:58:00.363" v="106" actId="20577"/>
        <pc:sldMkLst>
          <pc:docMk/>
          <pc:sldMk cId="3600977537" sldId="331"/>
        </pc:sldMkLst>
        <pc:spChg chg="mod">
          <ac:chgData name="David.F.Moloney" userId="S::david.f.moloney@ul.ie::238a90ed-6d6e-4c4d-b876-412d65ab80b5" providerId="AD" clId="Web-{0EFF49A8-4906-D64C-0D93-D2D8D8323139}" dt="2021-01-21T10:58:00.363" v="106" actId="20577"/>
          <ac:spMkLst>
            <pc:docMk/>
            <pc:sldMk cId="3600977537" sldId="331"/>
            <ac:spMk id="2" creationId="{CD7256E2-6877-4460-9FC9-D3B972AD9F6B}"/>
          </ac:spMkLst>
        </pc:spChg>
      </pc:sldChg>
      <pc:sldChg chg="modSp add ord replId">
        <pc:chgData name="David.F.Moloney" userId="S::david.f.moloney@ul.ie::238a90ed-6d6e-4c4d-b876-412d65ab80b5" providerId="AD" clId="Web-{0EFF49A8-4906-D64C-0D93-D2D8D8323139}" dt="2021-01-21T10:58:44.270" v="127"/>
        <pc:sldMkLst>
          <pc:docMk/>
          <pc:sldMk cId="2494352145" sldId="332"/>
        </pc:sldMkLst>
        <pc:spChg chg="mod">
          <ac:chgData name="David.F.Moloney" userId="S::david.f.moloney@ul.ie::238a90ed-6d6e-4c4d-b876-412d65ab80b5" providerId="AD" clId="Web-{0EFF49A8-4906-D64C-0D93-D2D8D8323139}" dt="2021-01-21T10:58:32.473" v="123" actId="20577"/>
          <ac:spMkLst>
            <pc:docMk/>
            <pc:sldMk cId="2494352145" sldId="332"/>
            <ac:spMk id="4" creationId="{3165757A-D58D-4178-B602-C9054795BD64}"/>
          </ac:spMkLst>
        </pc:spChg>
      </pc:sldChg>
      <pc:sldChg chg="modSp add replId">
        <pc:chgData name="David.F.Moloney" userId="S::david.f.moloney@ul.ie::238a90ed-6d6e-4c4d-b876-412d65ab80b5" providerId="AD" clId="Web-{0EFF49A8-4906-D64C-0D93-D2D8D8323139}" dt="2021-01-21T10:58:53.130" v="130" actId="20577"/>
        <pc:sldMkLst>
          <pc:docMk/>
          <pc:sldMk cId="3673681200" sldId="333"/>
        </pc:sldMkLst>
        <pc:spChg chg="mod">
          <ac:chgData name="David.F.Moloney" userId="S::david.f.moloney@ul.ie::238a90ed-6d6e-4c4d-b876-412d65ab80b5" providerId="AD" clId="Web-{0EFF49A8-4906-D64C-0D93-D2D8D8323139}" dt="2021-01-21T10:58:53.130" v="130" actId="20577"/>
          <ac:spMkLst>
            <pc:docMk/>
            <pc:sldMk cId="3673681200" sldId="333"/>
            <ac:spMk id="2" creationId="{CD7256E2-6877-4460-9FC9-D3B972AD9F6B}"/>
          </ac:spMkLst>
        </pc:spChg>
      </pc:sldChg>
      <pc:sldChg chg="add del replId">
        <pc:chgData name="David.F.Moloney" userId="S::david.f.moloney@ul.ie::238a90ed-6d6e-4c4d-b876-412d65ab80b5" providerId="AD" clId="Web-{0EFF49A8-4906-D64C-0D93-D2D8D8323139}" dt="2021-01-21T10:58:38.379" v="125"/>
        <pc:sldMkLst>
          <pc:docMk/>
          <pc:sldMk cId="3975562627" sldId="333"/>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91E7C-35AF-4425-9607-55BEC43161A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F6AB929-C6FC-4AC9-8514-2A380BE1DC80}">
      <dgm:prSet/>
      <dgm:spPr/>
      <dgm:t>
        <a:bodyPr/>
        <a:lstStyle/>
        <a:p>
          <a:pPr>
            <a:lnSpc>
              <a:spcPct val="100000"/>
            </a:lnSpc>
          </a:pPr>
          <a:r>
            <a:rPr lang="en-US" b="0" i="0" u="none" strike="noStrike" cap="none" baseline="0" noProof="0">
              <a:solidFill>
                <a:srgbClr val="010000"/>
              </a:solidFill>
              <a:latin typeface="Avenir Next LT Pro"/>
            </a:rPr>
            <a:t>Typography/Type</a:t>
          </a:r>
        </a:p>
      </dgm:t>
    </dgm:pt>
    <dgm:pt modelId="{78F9853E-74BE-4494-87EF-7D5C93F9C09E}" type="parTrans" cxnId="{0143079B-F2C9-47CE-85E6-C55BAE6B2161}">
      <dgm:prSet/>
      <dgm:spPr/>
      <dgm:t>
        <a:bodyPr/>
        <a:lstStyle/>
        <a:p>
          <a:endParaRPr lang="en-US"/>
        </a:p>
      </dgm:t>
    </dgm:pt>
    <dgm:pt modelId="{8AC6781C-9340-49B3-824A-1364DCE19995}" type="sibTrans" cxnId="{0143079B-F2C9-47CE-85E6-C55BAE6B2161}">
      <dgm:prSet/>
      <dgm:spPr/>
      <dgm:t>
        <a:bodyPr/>
        <a:lstStyle/>
        <a:p>
          <a:endParaRPr lang="en-US"/>
        </a:p>
      </dgm:t>
    </dgm:pt>
    <dgm:pt modelId="{7C0C7003-D37D-41D1-A05C-7B38133294CC}">
      <dgm:prSet phldr="0"/>
      <dgm:spPr/>
      <dgm:t>
        <a:bodyPr/>
        <a:lstStyle/>
        <a:p>
          <a:pPr>
            <a:lnSpc>
              <a:spcPct val="100000"/>
            </a:lnSpc>
          </a:pPr>
          <a:r>
            <a:rPr lang="en-US" err="1"/>
            <a:t>Colour</a:t>
          </a:r>
          <a:endParaRPr lang="en-US"/>
        </a:p>
      </dgm:t>
    </dgm:pt>
    <dgm:pt modelId="{E0142022-7D88-4141-920E-C968AAD33B98}" type="parTrans" cxnId="{5C6A56A2-64CC-40EA-9305-A6FD77E049AB}">
      <dgm:prSet/>
      <dgm:spPr/>
      <dgm:t>
        <a:bodyPr/>
        <a:lstStyle/>
        <a:p>
          <a:endParaRPr lang="en-US"/>
        </a:p>
      </dgm:t>
    </dgm:pt>
    <dgm:pt modelId="{2E15293B-FDDE-4597-B104-B33F238CF28B}" type="sibTrans" cxnId="{5C6A56A2-64CC-40EA-9305-A6FD77E049AB}">
      <dgm:prSet/>
      <dgm:spPr/>
      <dgm:t>
        <a:bodyPr/>
        <a:lstStyle/>
        <a:p>
          <a:endParaRPr lang="en-US"/>
        </a:p>
      </dgm:t>
    </dgm:pt>
    <dgm:pt modelId="{BB8B897E-1CD3-41B4-B1A7-DAC455A06086}">
      <dgm:prSet/>
      <dgm:spPr/>
      <dgm:t>
        <a:bodyPr/>
        <a:lstStyle/>
        <a:p>
          <a:pPr>
            <a:lnSpc>
              <a:spcPct val="100000"/>
            </a:lnSpc>
          </a:pPr>
          <a:r>
            <a:rPr lang="en-US"/>
            <a:t>Imagery</a:t>
          </a:r>
          <a:br>
            <a:rPr lang="en-US"/>
          </a:br>
          <a:r>
            <a:rPr lang="en-US"/>
            <a:t> - </a:t>
          </a:r>
          <a:r>
            <a:rPr lang="en-IE"/>
            <a:t>Use as a representation of your concept</a:t>
          </a:r>
          <a:endParaRPr lang="en-US"/>
        </a:p>
      </dgm:t>
    </dgm:pt>
    <dgm:pt modelId="{06879E21-F782-4496-9180-B979816AEE04}" type="parTrans" cxnId="{AC3141A6-9C17-4902-AB78-CE8EA086696A}">
      <dgm:prSet/>
      <dgm:spPr/>
      <dgm:t>
        <a:bodyPr/>
        <a:lstStyle/>
        <a:p>
          <a:endParaRPr lang="en-US"/>
        </a:p>
      </dgm:t>
    </dgm:pt>
    <dgm:pt modelId="{C849857E-596A-4C91-BCE3-06737594A505}" type="sibTrans" cxnId="{AC3141A6-9C17-4902-AB78-CE8EA086696A}">
      <dgm:prSet/>
      <dgm:spPr/>
      <dgm:t>
        <a:bodyPr/>
        <a:lstStyle/>
        <a:p>
          <a:endParaRPr lang="en-US"/>
        </a:p>
      </dgm:t>
    </dgm:pt>
    <dgm:pt modelId="{F9BCB0FC-16F2-4CC0-8376-54196B07D787}">
      <dgm:prSet/>
      <dgm:spPr/>
      <dgm:t>
        <a:bodyPr/>
        <a:lstStyle/>
        <a:p>
          <a:pPr>
            <a:lnSpc>
              <a:spcPct val="100000"/>
            </a:lnSpc>
          </a:pPr>
          <a:r>
            <a:rPr lang="en-US" b="0" i="0" u="none" strike="noStrike" cap="none" baseline="0" noProof="0">
              <a:solidFill>
                <a:srgbClr val="010000"/>
              </a:solidFill>
              <a:latin typeface="Avenir Next LT Pro"/>
            </a:rPr>
            <a:t>Know your audience</a:t>
          </a:r>
        </a:p>
      </dgm:t>
    </dgm:pt>
    <dgm:pt modelId="{D0BD6945-9D56-4022-B471-D7508DBDDD94}" type="parTrans" cxnId="{37DCB3C3-49C1-4CD8-8054-55B4C65AD2C1}">
      <dgm:prSet/>
      <dgm:spPr/>
      <dgm:t>
        <a:bodyPr/>
        <a:lstStyle/>
        <a:p>
          <a:endParaRPr lang="en-IE"/>
        </a:p>
      </dgm:t>
    </dgm:pt>
    <dgm:pt modelId="{402CD86F-F382-49A0-8DBB-395AC1949188}" type="sibTrans" cxnId="{37DCB3C3-49C1-4CD8-8054-55B4C65AD2C1}">
      <dgm:prSet/>
      <dgm:spPr/>
      <dgm:t>
        <a:bodyPr/>
        <a:lstStyle/>
        <a:p>
          <a:endParaRPr lang="en-IE"/>
        </a:p>
      </dgm:t>
    </dgm:pt>
    <dgm:pt modelId="{F437C104-248D-4399-8E39-DF6AA4002707}" type="pres">
      <dgm:prSet presAssocID="{C3891E7C-35AF-4425-9607-55BEC43161A1}" presName="root" presStyleCnt="0">
        <dgm:presLayoutVars>
          <dgm:dir/>
          <dgm:resizeHandles val="exact"/>
        </dgm:presLayoutVars>
      </dgm:prSet>
      <dgm:spPr/>
    </dgm:pt>
    <dgm:pt modelId="{99BD3356-8BCD-4D99-8963-BB9C50811BAA}" type="pres">
      <dgm:prSet presAssocID="{F9BCB0FC-16F2-4CC0-8376-54196B07D787}" presName="compNode" presStyleCnt="0"/>
      <dgm:spPr/>
    </dgm:pt>
    <dgm:pt modelId="{4090AAEC-52CF-447C-89E2-AC369CCE3B8C}" type="pres">
      <dgm:prSet presAssocID="{F9BCB0FC-16F2-4CC0-8376-54196B07D787}" presName="bgRect" presStyleLbl="bgShp" presStyleIdx="0" presStyleCnt="4"/>
      <dgm:spPr/>
    </dgm:pt>
    <dgm:pt modelId="{9452856E-B21A-473C-8B0E-5024A4008DCB}" type="pres">
      <dgm:prSet presAssocID="{F9BCB0FC-16F2-4CC0-8376-54196B07D78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a:ext>
      </dgm:extLst>
    </dgm:pt>
    <dgm:pt modelId="{5B5857C6-9F2D-4084-8457-F3143EF6A0C6}" type="pres">
      <dgm:prSet presAssocID="{F9BCB0FC-16F2-4CC0-8376-54196B07D787}" presName="spaceRect" presStyleCnt="0"/>
      <dgm:spPr/>
    </dgm:pt>
    <dgm:pt modelId="{2726752F-63C5-40E9-9428-E5EAAF7DE08D}" type="pres">
      <dgm:prSet presAssocID="{F9BCB0FC-16F2-4CC0-8376-54196B07D787}" presName="parTx" presStyleLbl="revTx" presStyleIdx="0" presStyleCnt="4">
        <dgm:presLayoutVars>
          <dgm:chMax val="0"/>
          <dgm:chPref val="0"/>
        </dgm:presLayoutVars>
      </dgm:prSet>
      <dgm:spPr/>
    </dgm:pt>
    <dgm:pt modelId="{0DDC8571-1FE7-4C4D-AB0B-590F5EF990F5}" type="pres">
      <dgm:prSet presAssocID="{402CD86F-F382-49A0-8DBB-395AC1949188}" presName="sibTrans" presStyleCnt="0"/>
      <dgm:spPr/>
    </dgm:pt>
    <dgm:pt modelId="{A3D6DE3F-7E7F-4FE2-9BD5-7D3A7D2CA8B4}" type="pres">
      <dgm:prSet presAssocID="{2F6AB929-C6FC-4AC9-8514-2A380BE1DC80}" presName="compNode" presStyleCnt="0"/>
      <dgm:spPr/>
    </dgm:pt>
    <dgm:pt modelId="{964C7F28-FBC7-4807-8741-3FC56513E40C}" type="pres">
      <dgm:prSet presAssocID="{2F6AB929-C6FC-4AC9-8514-2A380BE1DC80}" presName="bgRect" presStyleLbl="bgShp" presStyleIdx="1" presStyleCnt="4"/>
      <dgm:spPr/>
    </dgm:pt>
    <dgm:pt modelId="{2F596631-E7C8-4B82-9486-7497E038BD49}" type="pres">
      <dgm:prSet presAssocID="{2F6AB929-C6FC-4AC9-8514-2A380BE1DC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ypewriter"/>
        </a:ext>
      </dgm:extLst>
    </dgm:pt>
    <dgm:pt modelId="{679AB8D8-7A7D-479A-B912-A7762FAE8BA7}" type="pres">
      <dgm:prSet presAssocID="{2F6AB929-C6FC-4AC9-8514-2A380BE1DC80}" presName="spaceRect" presStyleCnt="0"/>
      <dgm:spPr/>
    </dgm:pt>
    <dgm:pt modelId="{F2A0AFD7-153E-4176-8086-BD8718D6A59B}" type="pres">
      <dgm:prSet presAssocID="{2F6AB929-C6FC-4AC9-8514-2A380BE1DC80}" presName="parTx" presStyleLbl="revTx" presStyleIdx="1" presStyleCnt="4">
        <dgm:presLayoutVars>
          <dgm:chMax val="0"/>
          <dgm:chPref val="0"/>
        </dgm:presLayoutVars>
      </dgm:prSet>
      <dgm:spPr/>
    </dgm:pt>
    <dgm:pt modelId="{4DA24D76-D5DD-46B3-B1CF-D1BA19D4ADC0}" type="pres">
      <dgm:prSet presAssocID="{8AC6781C-9340-49B3-824A-1364DCE19995}" presName="sibTrans" presStyleCnt="0"/>
      <dgm:spPr/>
    </dgm:pt>
    <dgm:pt modelId="{A23F8758-D153-4FAE-B358-B9B3BF45020A}" type="pres">
      <dgm:prSet presAssocID="{7C0C7003-D37D-41D1-A05C-7B38133294CC}" presName="compNode" presStyleCnt="0"/>
      <dgm:spPr/>
    </dgm:pt>
    <dgm:pt modelId="{F4D5A487-6CAC-49EF-A4B6-8C1AB89B8872}" type="pres">
      <dgm:prSet presAssocID="{7C0C7003-D37D-41D1-A05C-7B38133294CC}" presName="bgRect" presStyleLbl="bgShp" presStyleIdx="2" presStyleCnt="4"/>
      <dgm:spPr/>
    </dgm:pt>
    <dgm:pt modelId="{C87CDF68-4E45-49FF-A864-F9FDECA4326F}" type="pres">
      <dgm:prSet presAssocID="{7C0C7003-D37D-41D1-A05C-7B38133294CC}"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alette"/>
        </a:ext>
      </dgm:extLst>
    </dgm:pt>
    <dgm:pt modelId="{4F7FAA2B-B14E-4A5C-BCC2-91057933C8FD}" type="pres">
      <dgm:prSet presAssocID="{7C0C7003-D37D-41D1-A05C-7B38133294CC}" presName="spaceRect" presStyleCnt="0"/>
      <dgm:spPr/>
    </dgm:pt>
    <dgm:pt modelId="{BD5BC921-603E-4E1F-9307-31FD41FB009F}" type="pres">
      <dgm:prSet presAssocID="{7C0C7003-D37D-41D1-A05C-7B38133294CC}" presName="parTx" presStyleLbl="revTx" presStyleIdx="2" presStyleCnt="4">
        <dgm:presLayoutVars>
          <dgm:chMax val="0"/>
          <dgm:chPref val="0"/>
        </dgm:presLayoutVars>
      </dgm:prSet>
      <dgm:spPr/>
    </dgm:pt>
    <dgm:pt modelId="{E7B61449-65E7-475A-BCF2-8ED557C57C12}" type="pres">
      <dgm:prSet presAssocID="{2E15293B-FDDE-4597-B104-B33F238CF28B}" presName="sibTrans" presStyleCnt="0"/>
      <dgm:spPr/>
    </dgm:pt>
    <dgm:pt modelId="{C011AD95-4DCD-4652-895F-B61AD05939C1}" type="pres">
      <dgm:prSet presAssocID="{BB8B897E-1CD3-41B4-B1A7-DAC455A06086}" presName="compNode" presStyleCnt="0"/>
      <dgm:spPr/>
    </dgm:pt>
    <dgm:pt modelId="{BF0CA4A7-856B-418E-89FF-F9FD9B98FAAE}" type="pres">
      <dgm:prSet presAssocID="{BB8B897E-1CD3-41B4-B1A7-DAC455A06086}" presName="bgRect" presStyleLbl="bgShp" presStyleIdx="3" presStyleCnt="4"/>
      <dgm:spPr/>
    </dgm:pt>
    <dgm:pt modelId="{5ED86BA2-50B9-4329-8F5E-99B107E98F99}" type="pres">
      <dgm:prSet presAssocID="{BB8B897E-1CD3-41B4-B1A7-DAC455A06086}"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Images"/>
        </a:ext>
      </dgm:extLst>
    </dgm:pt>
    <dgm:pt modelId="{51522CB5-30E0-4E85-AB68-76ECB101786F}" type="pres">
      <dgm:prSet presAssocID="{BB8B897E-1CD3-41B4-B1A7-DAC455A06086}" presName="spaceRect" presStyleCnt="0"/>
      <dgm:spPr/>
    </dgm:pt>
    <dgm:pt modelId="{195ACB44-374A-4E06-A8B1-02034C3367DF}" type="pres">
      <dgm:prSet presAssocID="{BB8B897E-1CD3-41B4-B1A7-DAC455A06086}" presName="parTx" presStyleLbl="revTx" presStyleIdx="3" presStyleCnt="4">
        <dgm:presLayoutVars>
          <dgm:chMax val="0"/>
          <dgm:chPref val="0"/>
        </dgm:presLayoutVars>
      </dgm:prSet>
      <dgm:spPr/>
    </dgm:pt>
  </dgm:ptLst>
  <dgm:cxnLst>
    <dgm:cxn modelId="{24954913-2F20-4FE9-A6C4-6E3B492AE414}" type="presOf" srcId="{C3891E7C-35AF-4425-9607-55BEC43161A1}" destId="{F437C104-248D-4399-8E39-DF6AA4002707}" srcOrd="0" destOrd="0" presId="urn:microsoft.com/office/officeart/2018/2/layout/IconVerticalSolidList"/>
    <dgm:cxn modelId="{7E48DD62-B2CB-4172-A96A-34DAA0764E98}" type="presOf" srcId="{7C0C7003-D37D-41D1-A05C-7B38133294CC}" destId="{BD5BC921-603E-4E1F-9307-31FD41FB009F}" srcOrd="0" destOrd="0" presId="urn:microsoft.com/office/officeart/2018/2/layout/IconVerticalSolidList"/>
    <dgm:cxn modelId="{6D935456-B1C4-4202-A12D-19B312B0780C}" type="presOf" srcId="{BB8B897E-1CD3-41B4-B1A7-DAC455A06086}" destId="{195ACB44-374A-4E06-A8B1-02034C3367DF}" srcOrd="0" destOrd="0" presId="urn:microsoft.com/office/officeart/2018/2/layout/IconVerticalSolidList"/>
    <dgm:cxn modelId="{0143079B-F2C9-47CE-85E6-C55BAE6B2161}" srcId="{C3891E7C-35AF-4425-9607-55BEC43161A1}" destId="{2F6AB929-C6FC-4AC9-8514-2A380BE1DC80}" srcOrd="1" destOrd="0" parTransId="{78F9853E-74BE-4494-87EF-7D5C93F9C09E}" sibTransId="{8AC6781C-9340-49B3-824A-1364DCE19995}"/>
    <dgm:cxn modelId="{5C6A56A2-64CC-40EA-9305-A6FD77E049AB}" srcId="{C3891E7C-35AF-4425-9607-55BEC43161A1}" destId="{7C0C7003-D37D-41D1-A05C-7B38133294CC}" srcOrd="2" destOrd="0" parTransId="{E0142022-7D88-4141-920E-C968AAD33B98}" sibTransId="{2E15293B-FDDE-4597-B104-B33F238CF28B}"/>
    <dgm:cxn modelId="{AC3141A6-9C17-4902-AB78-CE8EA086696A}" srcId="{C3891E7C-35AF-4425-9607-55BEC43161A1}" destId="{BB8B897E-1CD3-41B4-B1A7-DAC455A06086}" srcOrd="3" destOrd="0" parTransId="{06879E21-F782-4496-9180-B979816AEE04}" sibTransId="{C849857E-596A-4C91-BCE3-06737594A505}"/>
    <dgm:cxn modelId="{F2AE06B8-306F-4C8D-836A-5838356EC749}" type="presOf" srcId="{F9BCB0FC-16F2-4CC0-8376-54196B07D787}" destId="{2726752F-63C5-40E9-9428-E5EAAF7DE08D}" srcOrd="0" destOrd="0" presId="urn:microsoft.com/office/officeart/2018/2/layout/IconVerticalSolidList"/>
    <dgm:cxn modelId="{37DCB3C3-49C1-4CD8-8054-55B4C65AD2C1}" srcId="{C3891E7C-35AF-4425-9607-55BEC43161A1}" destId="{F9BCB0FC-16F2-4CC0-8376-54196B07D787}" srcOrd="0" destOrd="0" parTransId="{D0BD6945-9D56-4022-B471-D7508DBDDD94}" sibTransId="{402CD86F-F382-49A0-8DBB-395AC1949188}"/>
    <dgm:cxn modelId="{5B4BC2E2-A086-43DB-A16A-BAA12230B510}" type="presOf" srcId="{2F6AB929-C6FC-4AC9-8514-2A380BE1DC80}" destId="{F2A0AFD7-153E-4176-8086-BD8718D6A59B}" srcOrd="0" destOrd="0" presId="urn:microsoft.com/office/officeart/2018/2/layout/IconVerticalSolidList"/>
    <dgm:cxn modelId="{EF1184A5-3133-420C-9EDA-22D00E5CC42B}" type="presParOf" srcId="{F437C104-248D-4399-8E39-DF6AA4002707}" destId="{99BD3356-8BCD-4D99-8963-BB9C50811BAA}" srcOrd="0" destOrd="0" presId="urn:microsoft.com/office/officeart/2018/2/layout/IconVerticalSolidList"/>
    <dgm:cxn modelId="{407AAE32-1E03-4226-830E-DC85028161B7}" type="presParOf" srcId="{99BD3356-8BCD-4D99-8963-BB9C50811BAA}" destId="{4090AAEC-52CF-447C-89E2-AC369CCE3B8C}" srcOrd="0" destOrd="0" presId="urn:microsoft.com/office/officeart/2018/2/layout/IconVerticalSolidList"/>
    <dgm:cxn modelId="{543C88BA-49E4-482D-89DF-E2662D344708}" type="presParOf" srcId="{99BD3356-8BCD-4D99-8963-BB9C50811BAA}" destId="{9452856E-B21A-473C-8B0E-5024A4008DCB}" srcOrd="1" destOrd="0" presId="urn:microsoft.com/office/officeart/2018/2/layout/IconVerticalSolidList"/>
    <dgm:cxn modelId="{9ED40EFD-383E-4561-83E7-F6AE53E776EB}" type="presParOf" srcId="{99BD3356-8BCD-4D99-8963-BB9C50811BAA}" destId="{5B5857C6-9F2D-4084-8457-F3143EF6A0C6}" srcOrd="2" destOrd="0" presId="urn:microsoft.com/office/officeart/2018/2/layout/IconVerticalSolidList"/>
    <dgm:cxn modelId="{78E0AB14-259E-4D32-8FA0-0A5A0077FBB0}" type="presParOf" srcId="{99BD3356-8BCD-4D99-8963-BB9C50811BAA}" destId="{2726752F-63C5-40E9-9428-E5EAAF7DE08D}" srcOrd="3" destOrd="0" presId="urn:microsoft.com/office/officeart/2018/2/layout/IconVerticalSolidList"/>
    <dgm:cxn modelId="{8CD02074-EFAF-4CA9-AA42-5DD0517CE608}" type="presParOf" srcId="{F437C104-248D-4399-8E39-DF6AA4002707}" destId="{0DDC8571-1FE7-4C4D-AB0B-590F5EF990F5}" srcOrd="1" destOrd="0" presId="urn:microsoft.com/office/officeart/2018/2/layout/IconVerticalSolidList"/>
    <dgm:cxn modelId="{DD602E65-CB54-42F4-A451-1421D553410E}" type="presParOf" srcId="{F437C104-248D-4399-8E39-DF6AA4002707}" destId="{A3D6DE3F-7E7F-4FE2-9BD5-7D3A7D2CA8B4}" srcOrd="2" destOrd="0" presId="urn:microsoft.com/office/officeart/2018/2/layout/IconVerticalSolidList"/>
    <dgm:cxn modelId="{86E86B46-41A5-46E3-B5C8-C4630884C401}" type="presParOf" srcId="{A3D6DE3F-7E7F-4FE2-9BD5-7D3A7D2CA8B4}" destId="{964C7F28-FBC7-4807-8741-3FC56513E40C}" srcOrd="0" destOrd="0" presId="urn:microsoft.com/office/officeart/2018/2/layout/IconVerticalSolidList"/>
    <dgm:cxn modelId="{EC9B944B-0AE0-45B3-BE97-822B95623B0C}" type="presParOf" srcId="{A3D6DE3F-7E7F-4FE2-9BD5-7D3A7D2CA8B4}" destId="{2F596631-E7C8-4B82-9486-7497E038BD49}" srcOrd="1" destOrd="0" presId="urn:microsoft.com/office/officeart/2018/2/layout/IconVerticalSolidList"/>
    <dgm:cxn modelId="{5BC53B1C-D9CC-4402-AF18-4E81E0016FEC}" type="presParOf" srcId="{A3D6DE3F-7E7F-4FE2-9BD5-7D3A7D2CA8B4}" destId="{679AB8D8-7A7D-479A-B912-A7762FAE8BA7}" srcOrd="2" destOrd="0" presId="urn:microsoft.com/office/officeart/2018/2/layout/IconVerticalSolidList"/>
    <dgm:cxn modelId="{73F52A64-A2A4-4290-BCFD-E1B240B1CCF5}" type="presParOf" srcId="{A3D6DE3F-7E7F-4FE2-9BD5-7D3A7D2CA8B4}" destId="{F2A0AFD7-153E-4176-8086-BD8718D6A59B}" srcOrd="3" destOrd="0" presId="urn:microsoft.com/office/officeart/2018/2/layout/IconVerticalSolidList"/>
    <dgm:cxn modelId="{9668B0A7-4F1F-4D71-8404-F345E7DCF6A6}" type="presParOf" srcId="{F437C104-248D-4399-8E39-DF6AA4002707}" destId="{4DA24D76-D5DD-46B3-B1CF-D1BA19D4ADC0}" srcOrd="3" destOrd="0" presId="urn:microsoft.com/office/officeart/2018/2/layout/IconVerticalSolidList"/>
    <dgm:cxn modelId="{A9871C66-4F1A-4BE8-A250-866DC22E2A5F}" type="presParOf" srcId="{F437C104-248D-4399-8E39-DF6AA4002707}" destId="{A23F8758-D153-4FAE-B358-B9B3BF45020A}" srcOrd="4" destOrd="0" presId="urn:microsoft.com/office/officeart/2018/2/layout/IconVerticalSolidList"/>
    <dgm:cxn modelId="{279FF722-85C3-42EB-90DF-AAC6A0897ADB}" type="presParOf" srcId="{A23F8758-D153-4FAE-B358-B9B3BF45020A}" destId="{F4D5A487-6CAC-49EF-A4B6-8C1AB89B8872}" srcOrd="0" destOrd="0" presId="urn:microsoft.com/office/officeart/2018/2/layout/IconVerticalSolidList"/>
    <dgm:cxn modelId="{6258E870-E8CE-4366-BEAF-0B9A78A1E4F6}" type="presParOf" srcId="{A23F8758-D153-4FAE-B358-B9B3BF45020A}" destId="{C87CDF68-4E45-49FF-A864-F9FDECA4326F}" srcOrd="1" destOrd="0" presId="urn:microsoft.com/office/officeart/2018/2/layout/IconVerticalSolidList"/>
    <dgm:cxn modelId="{70616CB9-857A-43A8-BF34-E16048A1E79A}" type="presParOf" srcId="{A23F8758-D153-4FAE-B358-B9B3BF45020A}" destId="{4F7FAA2B-B14E-4A5C-BCC2-91057933C8FD}" srcOrd="2" destOrd="0" presId="urn:microsoft.com/office/officeart/2018/2/layout/IconVerticalSolidList"/>
    <dgm:cxn modelId="{AC206867-69E7-4491-B7A2-CD0C966BDFE6}" type="presParOf" srcId="{A23F8758-D153-4FAE-B358-B9B3BF45020A}" destId="{BD5BC921-603E-4E1F-9307-31FD41FB009F}" srcOrd="3" destOrd="0" presId="urn:microsoft.com/office/officeart/2018/2/layout/IconVerticalSolidList"/>
    <dgm:cxn modelId="{18013697-6AAF-429F-9806-D986785F5A3D}" type="presParOf" srcId="{F437C104-248D-4399-8E39-DF6AA4002707}" destId="{E7B61449-65E7-475A-BCF2-8ED557C57C12}" srcOrd="5" destOrd="0" presId="urn:microsoft.com/office/officeart/2018/2/layout/IconVerticalSolidList"/>
    <dgm:cxn modelId="{037541C8-ECB9-4B31-9178-1FE4ABED2320}" type="presParOf" srcId="{F437C104-248D-4399-8E39-DF6AA4002707}" destId="{C011AD95-4DCD-4652-895F-B61AD05939C1}" srcOrd="6" destOrd="0" presId="urn:microsoft.com/office/officeart/2018/2/layout/IconVerticalSolidList"/>
    <dgm:cxn modelId="{27C7E7F6-9473-494E-A858-E8480D45CA13}" type="presParOf" srcId="{C011AD95-4DCD-4652-895F-B61AD05939C1}" destId="{BF0CA4A7-856B-418E-89FF-F9FD9B98FAAE}" srcOrd="0" destOrd="0" presId="urn:microsoft.com/office/officeart/2018/2/layout/IconVerticalSolidList"/>
    <dgm:cxn modelId="{A790391A-1AD1-48FB-BC06-6D73AA3CEA14}" type="presParOf" srcId="{C011AD95-4DCD-4652-895F-B61AD05939C1}" destId="{5ED86BA2-50B9-4329-8F5E-99B107E98F99}" srcOrd="1" destOrd="0" presId="urn:microsoft.com/office/officeart/2018/2/layout/IconVerticalSolidList"/>
    <dgm:cxn modelId="{4C643A49-D2D7-4B94-AB36-3A942298DAAF}" type="presParOf" srcId="{C011AD95-4DCD-4652-895F-B61AD05939C1}" destId="{51522CB5-30E0-4E85-AB68-76ECB101786F}" srcOrd="2" destOrd="0" presId="urn:microsoft.com/office/officeart/2018/2/layout/IconVerticalSolidList"/>
    <dgm:cxn modelId="{D0488288-D579-49A5-9D35-27DE90814945}" type="presParOf" srcId="{C011AD95-4DCD-4652-895F-B61AD05939C1}" destId="{195ACB44-374A-4E06-A8B1-02034C3367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A1ADE-6BE3-478A-A90F-68205A7771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0CCD09-3B2B-4D61-B0AD-E86426AB5C04}">
      <dgm:prSet/>
      <dgm:spPr/>
      <dgm:t>
        <a:bodyPr/>
        <a:lstStyle/>
        <a:p>
          <a:r>
            <a:rPr lang="en-US" b="0" i="0"/>
            <a:t>Any questions?​</a:t>
          </a:r>
          <a:endParaRPr lang="en-US"/>
        </a:p>
      </dgm:t>
    </dgm:pt>
    <dgm:pt modelId="{0EE8D97A-8273-42AE-88E7-61AE17FEE213}" type="parTrans" cxnId="{C29CA0FB-89C7-439C-AAC1-031526CFBFC3}">
      <dgm:prSet/>
      <dgm:spPr/>
      <dgm:t>
        <a:bodyPr/>
        <a:lstStyle/>
        <a:p>
          <a:endParaRPr lang="en-US"/>
        </a:p>
      </dgm:t>
    </dgm:pt>
    <dgm:pt modelId="{82A0A38A-B5E5-46AA-ADDC-B29A7314A4BA}" type="sibTrans" cxnId="{C29CA0FB-89C7-439C-AAC1-031526CFBFC3}">
      <dgm:prSet/>
      <dgm:spPr/>
      <dgm:t>
        <a:bodyPr/>
        <a:lstStyle/>
        <a:p>
          <a:endParaRPr lang="en-US"/>
        </a:p>
      </dgm:t>
    </dgm:pt>
    <dgm:pt modelId="{6289B513-3CED-488E-AD6B-05B893367DC8}">
      <dgm:prSet/>
      <dgm:spPr/>
      <dgm:t>
        <a:bodyPr/>
        <a:lstStyle/>
        <a:p>
          <a:r>
            <a:rPr lang="en-IE" b="0" i="0"/>
            <a:t>What are your initial impressions?​</a:t>
          </a:r>
          <a:br>
            <a:rPr lang="en-IE" b="0" i="0"/>
          </a:br>
          <a:r>
            <a:rPr lang="en-IE" b="0" i="0"/>
            <a:t>Can you envisage using some of these for a project or assignment you have?</a:t>
          </a:r>
          <a:endParaRPr lang="en-US"/>
        </a:p>
      </dgm:t>
    </dgm:pt>
    <dgm:pt modelId="{D5AAABA0-676D-4868-BA44-E87F4FAA1DE5}" type="parTrans" cxnId="{14924BF6-2833-4CCD-8C1C-37F318B996B1}">
      <dgm:prSet/>
      <dgm:spPr/>
      <dgm:t>
        <a:bodyPr/>
        <a:lstStyle/>
        <a:p>
          <a:endParaRPr lang="en-US"/>
        </a:p>
      </dgm:t>
    </dgm:pt>
    <dgm:pt modelId="{8EE11160-18A9-4B47-A2C8-1C1DB5EDCE12}" type="sibTrans" cxnId="{14924BF6-2833-4CCD-8C1C-37F318B996B1}">
      <dgm:prSet/>
      <dgm:spPr/>
      <dgm:t>
        <a:bodyPr/>
        <a:lstStyle/>
        <a:p>
          <a:endParaRPr lang="en-US"/>
        </a:p>
      </dgm:t>
    </dgm:pt>
    <dgm:pt modelId="{7D8D2C44-7970-49A2-9050-A69A32E450A6}" type="pres">
      <dgm:prSet presAssocID="{317A1ADE-6BE3-478A-A90F-68205A77717F}" presName="root" presStyleCnt="0">
        <dgm:presLayoutVars>
          <dgm:dir/>
          <dgm:resizeHandles val="exact"/>
        </dgm:presLayoutVars>
      </dgm:prSet>
      <dgm:spPr/>
    </dgm:pt>
    <dgm:pt modelId="{700C2FED-0324-4919-BD0D-5A55AB438C14}" type="pres">
      <dgm:prSet presAssocID="{D40CCD09-3B2B-4D61-B0AD-E86426AB5C04}" presName="compNode" presStyleCnt="0"/>
      <dgm:spPr/>
    </dgm:pt>
    <dgm:pt modelId="{6599CDF6-E5E0-417E-BF6F-F474EB968F1A}" type="pres">
      <dgm:prSet presAssocID="{D40CCD09-3B2B-4D61-B0AD-E86426AB5C04}" presName="bgRect" presStyleLbl="bgShp" presStyleIdx="0" presStyleCnt="2"/>
      <dgm:spPr/>
    </dgm:pt>
    <dgm:pt modelId="{B6AE895C-AAC2-44B5-A6C8-C62CDB02DEB0}" type="pres">
      <dgm:prSet presAssocID="{D40CCD09-3B2B-4D61-B0AD-E86426AB5C04}"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Questions"/>
        </a:ext>
      </dgm:extLst>
    </dgm:pt>
    <dgm:pt modelId="{3579AB4F-54E9-4E96-A805-296B49907FA0}" type="pres">
      <dgm:prSet presAssocID="{D40CCD09-3B2B-4D61-B0AD-E86426AB5C04}" presName="spaceRect" presStyleCnt="0"/>
      <dgm:spPr/>
    </dgm:pt>
    <dgm:pt modelId="{762D9478-0F67-41A5-997B-6547B0B15243}" type="pres">
      <dgm:prSet presAssocID="{D40CCD09-3B2B-4D61-B0AD-E86426AB5C04}" presName="parTx" presStyleLbl="revTx" presStyleIdx="0" presStyleCnt="2">
        <dgm:presLayoutVars>
          <dgm:chMax val="0"/>
          <dgm:chPref val="0"/>
        </dgm:presLayoutVars>
      </dgm:prSet>
      <dgm:spPr/>
    </dgm:pt>
    <dgm:pt modelId="{418B5B49-F2CD-40D2-B85A-B4D398DF05FD}" type="pres">
      <dgm:prSet presAssocID="{82A0A38A-B5E5-46AA-ADDC-B29A7314A4BA}" presName="sibTrans" presStyleCnt="0"/>
      <dgm:spPr/>
    </dgm:pt>
    <dgm:pt modelId="{EE83FEC7-7D01-401B-BB8C-9C79B0F1FCBC}" type="pres">
      <dgm:prSet presAssocID="{6289B513-3CED-488E-AD6B-05B893367DC8}" presName="compNode" presStyleCnt="0"/>
      <dgm:spPr/>
    </dgm:pt>
    <dgm:pt modelId="{39D34C96-F8BB-4576-A911-D6EAE809F103}" type="pres">
      <dgm:prSet presAssocID="{6289B513-3CED-488E-AD6B-05B893367DC8}" presName="bgRect" presStyleLbl="bgShp" presStyleIdx="1" presStyleCnt="2"/>
      <dgm:spPr/>
    </dgm:pt>
    <dgm:pt modelId="{DA4B1CA8-E320-436B-89EE-C31F76EF2D34}" type="pres">
      <dgm:prSet presAssocID="{6289B513-3CED-488E-AD6B-05B893367DC8}" presName="iconRect"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lassroom"/>
        </a:ext>
      </dgm:extLst>
    </dgm:pt>
    <dgm:pt modelId="{27E1B082-642D-43ED-9BE2-9B2D6911BE72}" type="pres">
      <dgm:prSet presAssocID="{6289B513-3CED-488E-AD6B-05B893367DC8}" presName="spaceRect" presStyleCnt="0"/>
      <dgm:spPr/>
    </dgm:pt>
    <dgm:pt modelId="{0DD50382-9343-4AED-93AA-E7F35411E6A3}" type="pres">
      <dgm:prSet presAssocID="{6289B513-3CED-488E-AD6B-05B893367DC8}" presName="parTx" presStyleLbl="revTx" presStyleIdx="1" presStyleCnt="2">
        <dgm:presLayoutVars>
          <dgm:chMax val="0"/>
          <dgm:chPref val="0"/>
        </dgm:presLayoutVars>
      </dgm:prSet>
      <dgm:spPr/>
    </dgm:pt>
  </dgm:ptLst>
  <dgm:cxnLst>
    <dgm:cxn modelId="{B541CB30-ED53-4F07-BD15-D28AC2600DCD}" type="presOf" srcId="{317A1ADE-6BE3-478A-A90F-68205A77717F}" destId="{7D8D2C44-7970-49A2-9050-A69A32E450A6}" srcOrd="0" destOrd="0" presId="urn:microsoft.com/office/officeart/2018/2/layout/IconVerticalSolidList"/>
    <dgm:cxn modelId="{8DBD736C-D4F0-4F63-9166-4566C21C50D7}" type="presOf" srcId="{D40CCD09-3B2B-4D61-B0AD-E86426AB5C04}" destId="{762D9478-0F67-41A5-997B-6547B0B15243}" srcOrd="0" destOrd="0" presId="urn:microsoft.com/office/officeart/2018/2/layout/IconVerticalSolidList"/>
    <dgm:cxn modelId="{1E0BC96D-8899-4DC8-BC89-7155D47F5834}" type="presOf" srcId="{6289B513-3CED-488E-AD6B-05B893367DC8}" destId="{0DD50382-9343-4AED-93AA-E7F35411E6A3}" srcOrd="0" destOrd="0" presId="urn:microsoft.com/office/officeart/2018/2/layout/IconVerticalSolidList"/>
    <dgm:cxn modelId="{14924BF6-2833-4CCD-8C1C-37F318B996B1}" srcId="{317A1ADE-6BE3-478A-A90F-68205A77717F}" destId="{6289B513-3CED-488E-AD6B-05B893367DC8}" srcOrd="1" destOrd="0" parTransId="{D5AAABA0-676D-4868-BA44-E87F4FAA1DE5}" sibTransId="{8EE11160-18A9-4B47-A2C8-1C1DB5EDCE12}"/>
    <dgm:cxn modelId="{C29CA0FB-89C7-439C-AAC1-031526CFBFC3}" srcId="{317A1ADE-6BE3-478A-A90F-68205A77717F}" destId="{D40CCD09-3B2B-4D61-B0AD-E86426AB5C04}" srcOrd="0" destOrd="0" parTransId="{0EE8D97A-8273-42AE-88E7-61AE17FEE213}" sibTransId="{82A0A38A-B5E5-46AA-ADDC-B29A7314A4BA}"/>
    <dgm:cxn modelId="{65DFE804-CD91-4D06-AC79-0A95BA8134D1}" type="presParOf" srcId="{7D8D2C44-7970-49A2-9050-A69A32E450A6}" destId="{700C2FED-0324-4919-BD0D-5A55AB438C14}" srcOrd="0" destOrd="0" presId="urn:microsoft.com/office/officeart/2018/2/layout/IconVerticalSolidList"/>
    <dgm:cxn modelId="{8F2D271F-0DFE-4873-9995-2454C74ACEA7}" type="presParOf" srcId="{700C2FED-0324-4919-BD0D-5A55AB438C14}" destId="{6599CDF6-E5E0-417E-BF6F-F474EB968F1A}" srcOrd="0" destOrd="0" presId="urn:microsoft.com/office/officeart/2018/2/layout/IconVerticalSolidList"/>
    <dgm:cxn modelId="{C3E2B1E6-B347-45E3-8DC7-DE5C575E97DA}" type="presParOf" srcId="{700C2FED-0324-4919-BD0D-5A55AB438C14}" destId="{B6AE895C-AAC2-44B5-A6C8-C62CDB02DEB0}" srcOrd="1" destOrd="0" presId="urn:microsoft.com/office/officeart/2018/2/layout/IconVerticalSolidList"/>
    <dgm:cxn modelId="{98F6E78D-96C7-4484-AB2A-53BA51680ED0}" type="presParOf" srcId="{700C2FED-0324-4919-BD0D-5A55AB438C14}" destId="{3579AB4F-54E9-4E96-A805-296B49907FA0}" srcOrd="2" destOrd="0" presId="urn:microsoft.com/office/officeart/2018/2/layout/IconVerticalSolidList"/>
    <dgm:cxn modelId="{7236262E-4072-4FA5-BF39-7D3D316AF379}" type="presParOf" srcId="{700C2FED-0324-4919-BD0D-5A55AB438C14}" destId="{762D9478-0F67-41A5-997B-6547B0B15243}" srcOrd="3" destOrd="0" presId="urn:microsoft.com/office/officeart/2018/2/layout/IconVerticalSolidList"/>
    <dgm:cxn modelId="{61EB7B7F-4ECA-4C9B-8E62-42E32E8B6454}" type="presParOf" srcId="{7D8D2C44-7970-49A2-9050-A69A32E450A6}" destId="{418B5B49-F2CD-40D2-B85A-B4D398DF05FD}" srcOrd="1" destOrd="0" presId="urn:microsoft.com/office/officeart/2018/2/layout/IconVerticalSolidList"/>
    <dgm:cxn modelId="{191D3AFF-9E32-45B3-95E9-5966A4B48B1D}" type="presParOf" srcId="{7D8D2C44-7970-49A2-9050-A69A32E450A6}" destId="{EE83FEC7-7D01-401B-BB8C-9C79B0F1FCBC}" srcOrd="2" destOrd="0" presId="urn:microsoft.com/office/officeart/2018/2/layout/IconVerticalSolidList"/>
    <dgm:cxn modelId="{9240ED9D-F564-422E-89C1-C46C03A60BE5}" type="presParOf" srcId="{EE83FEC7-7D01-401B-BB8C-9C79B0F1FCBC}" destId="{39D34C96-F8BB-4576-A911-D6EAE809F103}" srcOrd="0" destOrd="0" presId="urn:microsoft.com/office/officeart/2018/2/layout/IconVerticalSolidList"/>
    <dgm:cxn modelId="{ECADE38B-0572-4E48-91C1-3ED7D6DC4B6B}" type="presParOf" srcId="{EE83FEC7-7D01-401B-BB8C-9C79B0F1FCBC}" destId="{DA4B1CA8-E320-436B-89EE-C31F76EF2D34}" srcOrd="1" destOrd="0" presId="urn:microsoft.com/office/officeart/2018/2/layout/IconVerticalSolidList"/>
    <dgm:cxn modelId="{5A32A875-62F2-4475-947E-BE759CCFBE74}" type="presParOf" srcId="{EE83FEC7-7D01-401B-BB8C-9C79B0F1FCBC}" destId="{27E1B082-642D-43ED-9BE2-9B2D6911BE72}" srcOrd="2" destOrd="0" presId="urn:microsoft.com/office/officeart/2018/2/layout/IconVerticalSolidList"/>
    <dgm:cxn modelId="{A2B2D0C1-5FFC-45FE-8B12-C00D453B33EC}" type="presParOf" srcId="{EE83FEC7-7D01-401B-BB8C-9C79B0F1FCBC}" destId="{0DD50382-9343-4AED-93AA-E7F35411E6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0AAEC-52CF-447C-89E2-AC369CCE3B8C}">
      <dsp:nvSpPr>
        <dsp:cNvPr id="0" name=""/>
        <dsp:cNvSpPr/>
      </dsp:nvSpPr>
      <dsp:spPr>
        <a:xfrm>
          <a:off x="0" y="2315"/>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2856E-B21A-473C-8B0E-5024A4008DCB}">
      <dsp:nvSpPr>
        <dsp:cNvPr id="0" name=""/>
        <dsp:cNvSpPr/>
      </dsp:nvSpPr>
      <dsp:spPr>
        <a:xfrm>
          <a:off x="354925" y="266309"/>
          <a:ext cx="645319" cy="64531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6752F-63C5-40E9-9428-E5EAAF7DE08D}">
      <dsp:nvSpPr>
        <dsp:cNvPr id="0" name=""/>
        <dsp:cNvSpPr/>
      </dsp:nvSpPr>
      <dsp:spPr>
        <a:xfrm>
          <a:off x="1355170" y="2315"/>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b="0" i="0" u="none" strike="noStrike" kern="1200" cap="none" baseline="0" noProof="0">
              <a:solidFill>
                <a:srgbClr val="010000"/>
              </a:solidFill>
              <a:latin typeface="Avenir Next LT Pro"/>
            </a:rPr>
            <a:t>Know your audience</a:t>
          </a:r>
        </a:p>
      </dsp:txBody>
      <dsp:txXfrm>
        <a:off x="1355170" y="2315"/>
        <a:ext cx="5612557" cy="1173307"/>
      </dsp:txXfrm>
    </dsp:sp>
    <dsp:sp modelId="{964C7F28-FBC7-4807-8741-3FC56513E40C}">
      <dsp:nvSpPr>
        <dsp:cNvPr id="0" name=""/>
        <dsp:cNvSpPr/>
      </dsp:nvSpPr>
      <dsp:spPr>
        <a:xfrm>
          <a:off x="0" y="1468949"/>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96631-E7C8-4B82-9486-7497E038BD49}">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0AFD7-153E-4176-8086-BD8718D6A59B}">
      <dsp:nvSpPr>
        <dsp:cNvPr id="0" name=""/>
        <dsp:cNvSpPr/>
      </dsp:nvSpPr>
      <dsp:spPr>
        <a:xfrm>
          <a:off x="1355170" y="1468949"/>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b="0" i="0" u="none" strike="noStrike" kern="1200" cap="none" baseline="0" noProof="0">
              <a:solidFill>
                <a:srgbClr val="010000"/>
              </a:solidFill>
              <a:latin typeface="Avenir Next LT Pro"/>
            </a:rPr>
            <a:t>Typography/Type</a:t>
          </a:r>
        </a:p>
      </dsp:txBody>
      <dsp:txXfrm>
        <a:off x="1355170" y="1468949"/>
        <a:ext cx="5612557" cy="1173307"/>
      </dsp:txXfrm>
    </dsp:sp>
    <dsp:sp modelId="{F4D5A487-6CAC-49EF-A4B6-8C1AB89B8872}">
      <dsp:nvSpPr>
        <dsp:cNvPr id="0" name=""/>
        <dsp:cNvSpPr/>
      </dsp:nvSpPr>
      <dsp:spPr>
        <a:xfrm>
          <a:off x="0" y="2935583"/>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7CDF68-4E45-49FF-A864-F9FDECA4326F}">
      <dsp:nvSpPr>
        <dsp:cNvPr id="0" name=""/>
        <dsp:cNvSpPr/>
      </dsp:nvSpPr>
      <dsp:spPr>
        <a:xfrm>
          <a:off x="354925" y="3199577"/>
          <a:ext cx="645319" cy="64531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5BC921-603E-4E1F-9307-31FD41FB009F}">
      <dsp:nvSpPr>
        <dsp:cNvPr id="0" name=""/>
        <dsp:cNvSpPr/>
      </dsp:nvSpPr>
      <dsp:spPr>
        <a:xfrm>
          <a:off x="1355170" y="2935583"/>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err="1"/>
            <a:t>Colour</a:t>
          </a:r>
          <a:endParaRPr lang="en-US" sz="2200" kern="1200"/>
        </a:p>
      </dsp:txBody>
      <dsp:txXfrm>
        <a:off x="1355170" y="2935583"/>
        <a:ext cx="5612557" cy="1173307"/>
      </dsp:txXfrm>
    </dsp:sp>
    <dsp:sp modelId="{BF0CA4A7-856B-418E-89FF-F9FD9B98FAAE}">
      <dsp:nvSpPr>
        <dsp:cNvPr id="0" name=""/>
        <dsp:cNvSpPr/>
      </dsp:nvSpPr>
      <dsp:spPr>
        <a:xfrm>
          <a:off x="0" y="4402217"/>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86BA2-50B9-4329-8F5E-99B107E98F99}">
      <dsp:nvSpPr>
        <dsp:cNvPr id="0" name=""/>
        <dsp:cNvSpPr/>
      </dsp:nvSpPr>
      <dsp:spPr>
        <a:xfrm>
          <a:off x="354925" y="4666211"/>
          <a:ext cx="645319" cy="64531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ACB44-374A-4E06-A8B1-02034C3367DF}">
      <dsp:nvSpPr>
        <dsp:cNvPr id="0" name=""/>
        <dsp:cNvSpPr/>
      </dsp:nvSpPr>
      <dsp:spPr>
        <a:xfrm>
          <a:off x="1355170" y="4402217"/>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100000"/>
            </a:lnSpc>
            <a:spcBef>
              <a:spcPct val="0"/>
            </a:spcBef>
            <a:spcAft>
              <a:spcPct val="35000"/>
            </a:spcAft>
            <a:buNone/>
          </a:pPr>
          <a:r>
            <a:rPr lang="en-US" sz="2200" kern="1200"/>
            <a:t>Imagery</a:t>
          </a:r>
          <a:br>
            <a:rPr lang="en-US" sz="2200" kern="1200"/>
          </a:br>
          <a:r>
            <a:rPr lang="en-US" sz="2200" kern="1200"/>
            <a:t> - </a:t>
          </a:r>
          <a:r>
            <a:rPr lang="en-IE" sz="2200" kern="1200"/>
            <a:t>Use as a representation of your concept</a:t>
          </a:r>
          <a:endParaRPr lang="en-US" sz="2200" kern="1200"/>
        </a:p>
      </dsp:txBody>
      <dsp:txXfrm>
        <a:off x="1355170" y="4402217"/>
        <a:ext cx="5612557" cy="1173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CDF6-E5E0-417E-BF6F-F474EB968F1A}">
      <dsp:nvSpPr>
        <dsp:cNvPr id="0" name=""/>
        <dsp:cNvSpPr/>
      </dsp:nvSpPr>
      <dsp:spPr>
        <a:xfrm>
          <a:off x="0" y="745053"/>
          <a:ext cx="10506456" cy="13754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E895C-AAC2-44B5-A6C8-C62CDB02DEB0}">
      <dsp:nvSpPr>
        <dsp:cNvPr id="0" name=""/>
        <dsp:cNvSpPr/>
      </dsp:nvSpPr>
      <dsp:spPr>
        <a:xfrm>
          <a:off x="416083" y="1054537"/>
          <a:ext cx="756516" cy="7565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D9478-0F67-41A5-997B-6547B0B15243}">
      <dsp:nvSpPr>
        <dsp:cNvPr id="0" name=""/>
        <dsp:cNvSpPr/>
      </dsp:nvSpPr>
      <dsp:spPr>
        <a:xfrm>
          <a:off x="1588683" y="745053"/>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1111250">
            <a:lnSpc>
              <a:spcPct val="90000"/>
            </a:lnSpc>
            <a:spcBef>
              <a:spcPct val="0"/>
            </a:spcBef>
            <a:spcAft>
              <a:spcPct val="35000"/>
            </a:spcAft>
            <a:buNone/>
          </a:pPr>
          <a:r>
            <a:rPr lang="en-US" sz="2500" b="0" i="0" kern="1200"/>
            <a:t>Any questions?​</a:t>
          </a:r>
          <a:endParaRPr lang="en-US" sz="2500" kern="1200"/>
        </a:p>
      </dsp:txBody>
      <dsp:txXfrm>
        <a:off x="1588683" y="745053"/>
        <a:ext cx="8917772" cy="1375483"/>
      </dsp:txXfrm>
    </dsp:sp>
    <dsp:sp modelId="{39D34C96-F8BB-4576-A911-D6EAE809F103}">
      <dsp:nvSpPr>
        <dsp:cNvPr id="0" name=""/>
        <dsp:cNvSpPr/>
      </dsp:nvSpPr>
      <dsp:spPr>
        <a:xfrm>
          <a:off x="0" y="2464408"/>
          <a:ext cx="10506456" cy="13754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B1CA8-E320-436B-89EE-C31F76EF2D34}">
      <dsp:nvSpPr>
        <dsp:cNvPr id="0" name=""/>
        <dsp:cNvSpPr/>
      </dsp:nvSpPr>
      <dsp:spPr>
        <a:xfrm>
          <a:off x="416083" y="2773892"/>
          <a:ext cx="756516" cy="75651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D50382-9343-4AED-93AA-E7F35411E6A3}">
      <dsp:nvSpPr>
        <dsp:cNvPr id="0" name=""/>
        <dsp:cNvSpPr/>
      </dsp:nvSpPr>
      <dsp:spPr>
        <a:xfrm>
          <a:off x="1588683" y="2464408"/>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1111250">
            <a:lnSpc>
              <a:spcPct val="90000"/>
            </a:lnSpc>
            <a:spcBef>
              <a:spcPct val="0"/>
            </a:spcBef>
            <a:spcAft>
              <a:spcPct val="35000"/>
            </a:spcAft>
            <a:buNone/>
          </a:pPr>
          <a:r>
            <a:rPr lang="en-IE" sz="2500" b="0" i="0" kern="1200"/>
            <a:t>What are your initial impressions?​</a:t>
          </a:r>
          <a:br>
            <a:rPr lang="en-IE" sz="2500" b="0" i="0" kern="1200"/>
          </a:br>
          <a:r>
            <a:rPr lang="en-IE" sz="2500" b="0" i="0" kern="1200"/>
            <a:t>Can you envisage using some of these for a project or assignment you have?</a:t>
          </a:r>
          <a:endParaRPr lang="en-US" sz="2500" kern="1200"/>
        </a:p>
      </dsp:txBody>
      <dsp:txXfrm>
        <a:off x="1588683" y="2464408"/>
        <a:ext cx="8917772" cy="13754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9D613-C17C-4075-9491-9A0DB12994B4}" type="datetimeFigureOut">
              <a:rPr lang="en-IE" smtClean="0"/>
              <a:t>21/09/2021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CFEBF-98FA-4129-9FAB-18E16126BE37}" type="slidenum">
              <a:rPr lang="en-IE" smtClean="0"/>
              <a:t>‹#›</a:t>
            </a:fld>
            <a:endParaRPr lang="en-IE"/>
          </a:p>
        </p:txBody>
      </p:sp>
    </p:spTree>
    <p:extLst>
      <p:ext uri="{BB962C8B-B14F-4D97-AF65-F5344CB8AC3E}">
        <p14:creationId xmlns:p14="http://schemas.microsoft.com/office/powerpoint/2010/main" val="385830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mplates.office.com/en-US/templates-for-PowerPoi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10275" cy="3381375"/>
          </a:xfrm>
        </p:spPr>
      </p:sp>
      <p:sp>
        <p:nvSpPr>
          <p:cNvPr id="3" name="Notes Placeholder 2"/>
          <p:cNvSpPr>
            <a:spLocks noGrp="1"/>
          </p:cNvSpPr>
          <p:nvPr>
            <p:ph type="body" idx="1"/>
          </p:nvPr>
        </p:nvSpPr>
        <p:spPr/>
        <p:txBody>
          <a:bodyPr/>
          <a:lstStyle/>
          <a:p>
            <a:pPr marL="0" marR="0" lvl="0" indent="0" algn="l" defTabSz="1267752" rtl="0" eaLnBrk="1" fontAlgn="auto" latinLnBrk="0" hangingPunct="1">
              <a:lnSpc>
                <a:spcPct val="100000"/>
              </a:lnSpc>
              <a:spcBef>
                <a:spcPts val="0"/>
              </a:spcBef>
              <a:spcAft>
                <a:spcPts val="0"/>
              </a:spcAft>
              <a:buClrTx/>
              <a:buSzTx/>
              <a:buFontTx/>
              <a:buNone/>
              <a:tabLst/>
              <a:defRPr/>
            </a:pPr>
            <a:r>
              <a:rPr lang="en-IE"/>
              <a:t>The team presenting in this video is comprised of</a:t>
            </a:r>
          </a:p>
          <a:p>
            <a:endParaRPr lang="en-IE"/>
          </a:p>
        </p:txBody>
      </p:sp>
      <p:sp>
        <p:nvSpPr>
          <p:cNvPr id="4" name="Slide Number Placeholder 3"/>
          <p:cNvSpPr>
            <a:spLocks noGrp="1"/>
          </p:cNvSpPr>
          <p:nvPr>
            <p:ph type="sldNum" sz="quarter" idx="5"/>
          </p:nvPr>
        </p:nvSpPr>
        <p:spPr/>
        <p:txBody>
          <a:bodyPr/>
          <a:lstStyle/>
          <a:p>
            <a:fld id="{538137FE-F796-2E41-88C3-6EBCF174D120}" type="slidenum">
              <a:rPr lang="en-US" smtClean="0"/>
              <a:t>3</a:t>
            </a:fld>
            <a:endParaRPr lang="en-US"/>
          </a:p>
        </p:txBody>
      </p:sp>
    </p:spTree>
    <p:extLst>
      <p:ext uri="{BB962C8B-B14F-4D97-AF65-F5344CB8AC3E}">
        <p14:creationId xmlns:p14="http://schemas.microsoft.com/office/powerpoint/2010/main" val="248158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B7CFEBF-98FA-4129-9FAB-18E16126BE37}" type="slidenum">
              <a:rPr lang="en-IE" smtClean="0"/>
              <a:t>5</a:t>
            </a:fld>
            <a:endParaRPr lang="en-IE"/>
          </a:p>
        </p:txBody>
      </p:sp>
    </p:spTree>
    <p:extLst>
      <p:ext uri="{BB962C8B-B14F-4D97-AF65-F5344CB8AC3E}">
        <p14:creationId xmlns:p14="http://schemas.microsoft.com/office/powerpoint/2010/main" val="322301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B7CFEBF-98FA-4129-9FAB-18E16126BE37}" type="slidenum">
              <a:rPr lang="en-IE" smtClean="0"/>
              <a:t>17</a:t>
            </a:fld>
            <a:endParaRPr lang="en-IE"/>
          </a:p>
        </p:txBody>
      </p:sp>
    </p:spTree>
    <p:extLst>
      <p:ext uri="{BB962C8B-B14F-4D97-AF65-F5344CB8AC3E}">
        <p14:creationId xmlns:p14="http://schemas.microsoft.com/office/powerpoint/2010/main" val="380530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solidFill>
                  <a:srgbClr val="01A858"/>
                </a:solidFill>
                <a:hlinkClick r:id="rId3">
                  <a:extLst>
                    <a:ext uri="{A12FA001-AC4F-418D-AE19-62706E023703}">
                      <ahyp:hlinkClr xmlns:ahyp="http://schemas.microsoft.com/office/drawing/2018/hyperlinkcolor" val="tx"/>
                    </a:ext>
                  </a:extLst>
                </a:hlinkClick>
              </a:rPr>
              <a:t>https://templates.office.com/en-US/templates-for-PowerPoint</a:t>
            </a:r>
            <a:r>
              <a:rPr lang="en-IE">
                <a:solidFill>
                  <a:srgbClr val="01A858"/>
                </a:solidFill>
              </a:rPr>
              <a:t> </a:t>
            </a:r>
            <a:endParaRPr lang="en-IE"/>
          </a:p>
        </p:txBody>
      </p:sp>
      <p:sp>
        <p:nvSpPr>
          <p:cNvPr id="4" name="Slide Number Placeholder 3"/>
          <p:cNvSpPr>
            <a:spLocks noGrp="1"/>
          </p:cNvSpPr>
          <p:nvPr>
            <p:ph type="sldNum" sz="quarter" idx="5"/>
          </p:nvPr>
        </p:nvSpPr>
        <p:spPr/>
        <p:txBody>
          <a:bodyPr/>
          <a:lstStyle/>
          <a:p>
            <a:fld id="{0B7CFEBF-98FA-4129-9FAB-18E16126BE37}" type="slidenum">
              <a:rPr lang="en-IE" smtClean="0"/>
              <a:t>19</a:t>
            </a:fld>
            <a:endParaRPr lang="en-IE"/>
          </a:p>
        </p:txBody>
      </p:sp>
    </p:spTree>
    <p:extLst>
      <p:ext uri="{BB962C8B-B14F-4D97-AF65-F5344CB8AC3E}">
        <p14:creationId xmlns:p14="http://schemas.microsoft.com/office/powerpoint/2010/main" val="363551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B7CFEBF-98FA-4129-9FAB-18E16126BE37}" type="slidenum">
              <a:rPr lang="en-IE" smtClean="0"/>
              <a:t>29</a:t>
            </a:fld>
            <a:endParaRPr lang="en-IE"/>
          </a:p>
        </p:txBody>
      </p:sp>
    </p:spTree>
    <p:extLst>
      <p:ext uri="{BB962C8B-B14F-4D97-AF65-F5344CB8AC3E}">
        <p14:creationId xmlns:p14="http://schemas.microsoft.com/office/powerpoint/2010/main" val="66208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9/21/2021</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51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9/21/2021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9279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9/21/2021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0863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GB"/>
              <a:t>Click to edit Master title style</a:t>
            </a:r>
            <a:endParaRPr lang="en-US"/>
          </a:p>
        </p:txBody>
      </p:sp>
    </p:spTree>
    <p:extLst>
      <p:ext uri="{BB962C8B-B14F-4D97-AF65-F5344CB8AC3E}">
        <p14:creationId xmlns:p14="http://schemas.microsoft.com/office/powerpoint/2010/main" val="203210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US"/>
              <a:t>06.11.19</a:t>
            </a:r>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29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590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17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950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9559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9/21/2021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754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4201" y="786384"/>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9/21/2021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0529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9/21/2021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8699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93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7233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9/21/2021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7743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95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40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81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9/21/2021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6294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745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393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9/21/2021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7022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9/21/2021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584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9/21/2021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9110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9/21/2021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435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9/21/2021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943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9/21/2021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9455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9/21/2021</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775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9/21/2021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5680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9/21/2021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156974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42" r:id="rId5"/>
    <p:sldLayoutId id="2147483736" r:id="rId6"/>
    <p:sldLayoutId id="2147483737" r:id="rId7"/>
    <p:sldLayoutId id="2147483738" r:id="rId8"/>
    <p:sldLayoutId id="2147483741"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US"/>
              <a:t>06.11.19</a:t>
            </a:r>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r>
              <a:rPr lang="en-US"/>
              <a:t>DRAFT</a:t>
            </a:r>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58" r:id="rId1"/>
    <p:sldLayoutId id="2147483745" r:id="rId2"/>
  </p:sldLayoutIdLst>
  <p:hf sldNum="0" hdr="0" dt="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6727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llaboardhe.ie/graphicdesign/"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lor.adobe.com/create/color-whee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llaboardhe.ie/graphicdesign/"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slide" Target="slide18.xml"/><Relationship Id="rId9" Type="http://schemas.openxmlformats.org/officeDocument/2006/relationships/hyperlink" Target="https://www.allaboardhe.ie/graphicdesig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allaboardhe.ie/graphicdesign/" TargetMode="External"/><Relationship Id="rId3" Type="http://schemas.openxmlformats.org/officeDocument/2006/relationships/slide" Target="slide17.xml"/><Relationship Id="rId7" Type="http://schemas.openxmlformats.org/officeDocument/2006/relationships/image" Target="../media/image29.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templates.office.com/en-US/templates-for-PowerPoi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edtl.blog/" TargetMode="External"/><Relationship Id="rId5" Type="http://schemas.openxmlformats.org/officeDocument/2006/relationships/image" Target="cid:image002.jpg@01D622F5.6EAE7FF0"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mechanicalrock.github.io/2019/10/16/serverless-adventures-in-a-new-dimension.html" TargetMode="External"/><Relationship Id="rId2" Type="http://schemas.openxmlformats.org/officeDocument/2006/relationships/image" Target="../media/image34.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upport.microsoft.com/en-us/trai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du.gcfglobal.org/en/subjects/tech/" TargetMode="External"/><Relationship Id="rId4" Type="http://schemas.openxmlformats.org/officeDocument/2006/relationships/hyperlink" Target="https://edu.gcfglobal.org/en/topics/powerpoi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david.f.moloney@ul.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unsplash.com/" TargetMode="External"/><Relationship Id="rId2" Type="http://schemas.openxmlformats.org/officeDocument/2006/relationships/hyperlink" Target="https://www.freepik.com/free-vector/isometric-cms-concept_11788713.htm" TargetMode="External"/><Relationship Id="rId1" Type="http://schemas.openxmlformats.org/officeDocument/2006/relationships/slideLayout" Target="../slideLayouts/slideLayout2.xml"/><Relationship Id="rId4" Type="http://schemas.openxmlformats.org/officeDocument/2006/relationships/hyperlink" Target="https://unsplash.com/collections/1015222/my-first-collection/c4fe6a7903a5dfd3b263ad5af2bcbdf3?utm_source=unsplash&amp;utm_medium=referral&amp;utm_content=creditCopyTex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cid:image002.jpg@01D622F5.6EAE7FF0" TargetMode="Externa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reativecommons.org/licenses/by-nc/4.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783771" y="859536"/>
            <a:ext cx="5168296" cy="1170432"/>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438912" y="2512611"/>
            <a:ext cx="5657088" cy="4044943"/>
          </a:xfrm>
        </p:spPr>
        <p:txBody>
          <a:bodyPr vert="horz" lIns="91440" tIns="45720" rIns="91440" bIns="45720" rtlCol="0" anchor="t">
            <a:normAutofit/>
          </a:bodyPr>
          <a:lstStyle/>
          <a:p>
            <a:pPr marL="0" indent="0">
              <a:buNone/>
            </a:pPr>
            <a:r>
              <a:rPr lang="en-IE" dirty="0"/>
              <a:t>⏳ This session will begin shortly.</a:t>
            </a:r>
          </a:p>
          <a:p>
            <a:pPr marL="0" indent="0">
              <a:buNone/>
            </a:pPr>
            <a:endParaRPr lang="en-IE" dirty="0"/>
          </a:p>
          <a:p>
            <a:pPr marL="0" indent="0">
              <a:buNone/>
            </a:pPr>
            <a:r>
              <a:rPr lang="en-IE" dirty="0"/>
              <a:t>While you wait, please download the slides for today’s session from the </a:t>
            </a:r>
            <a:r>
              <a:rPr lang="en-IE" dirty="0" err="1">
                <a:solidFill>
                  <a:srgbClr val="01A858"/>
                </a:solidFill>
                <a:hlinkClick r:id="rId2">
                  <a:extLst>
                    <a:ext uri="{A12FA001-AC4F-418D-AE19-62706E023703}">
                      <ahyp:hlinkClr xmlns:ahyp="http://schemas.microsoft.com/office/drawing/2018/hyperlinkcolor" val="tx"/>
                    </a:ext>
                  </a:extLst>
                </a:hlinkClick>
              </a:rPr>
              <a:t>LevUL</a:t>
            </a:r>
            <a:r>
              <a:rPr lang="en-IE" dirty="0">
                <a:solidFill>
                  <a:srgbClr val="01A858"/>
                </a:solidFill>
                <a:hlinkClick r:id="rId2">
                  <a:extLst>
                    <a:ext uri="{A12FA001-AC4F-418D-AE19-62706E023703}">
                      <ahyp:hlinkClr xmlns:ahyp="http://schemas.microsoft.com/office/drawing/2018/hyperlinkcolor" val="tx"/>
                    </a:ext>
                  </a:extLst>
                </a:hlinkClick>
              </a:rPr>
              <a:t> up website</a:t>
            </a:r>
            <a:r>
              <a:rPr lang="en-IE" dirty="0"/>
              <a:t>.</a:t>
            </a:r>
          </a:p>
        </p:txBody>
      </p:sp>
      <p:pic>
        <p:nvPicPr>
          <p:cNvPr id="6" name="Content Placeholder 6">
            <a:hlinkClick r:id="rId3"/>
            <a:extLst>
              <a:ext uri="{FF2B5EF4-FFF2-40B4-BE49-F238E27FC236}">
                <a16:creationId xmlns:a16="http://schemas.microsoft.com/office/drawing/2014/main" id="{D1955FC2-BD19-4C9D-B3C1-5AEAA0C7D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738" y="5809945"/>
            <a:ext cx="2603863" cy="1048055"/>
          </a:xfrm>
          <a:prstGeom prst="rect">
            <a:avLst/>
          </a:prstGeom>
        </p:spPr>
      </p:pic>
      <p:pic>
        <p:nvPicPr>
          <p:cNvPr id="7" name="Picture 6" descr="Logo, company name&#10;&#10;Description automatically generated">
            <a:extLst>
              <a:ext uri="{FF2B5EF4-FFF2-40B4-BE49-F238E27FC236}">
                <a16:creationId xmlns:a16="http://schemas.microsoft.com/office/drawing/2014/main" id="{6958FD65-A0ED-4014-A1C0-FE4CA39E3BA3}"/>
              </a:ext>
            </a:extLst>
          </p:cNvPr>
          <p:cNvPicPr>
            <a:picLocks noChangeAspect="1"/>
          </p:cNvPicPr>
          <p:nvPr/>
        </p:nvPicPr>
        <p:blipFill rotWithShape="1">
          <a:blip r:embed="rId5">
            <a:extLst>
              <a:ext uri="{28A0092B-C50C-407E-A947-70E740481C1C}">
                <a14:useLocalDpi xmlns:a14="http://schemas.microsoft.com/office/drawing/2010/main" val="0"/>
              </a:ext>
            </a:extLst>
          </a:blip>
          <a:srcRect l="14328" r="11870"/>
          <a:stretch/>
        </p:blipFill>
        <p:spPr>
          <a:xfrm>
            <a:off x="6444513" y="1004927"/>
            <a:ext cx="5657088" cy="4311656"/>
          </a:xfrm>
          <a:prstGeom prst="rect">
            <a:avLst/>
          </a:prstGeom>
        </p:spPr>
      </p:pic>
      <p:sp>
        <p:nvSpPr>
          <p:cNvPr id="8" name="TextBox 7">
            <a:extLst>
              <a:ext uri="{FF2B5EF4-FFF2-40B4-BE49-F238E27FC236}">
                <a16:creationId xmlns:a16="http://schemas.microsoft.com/office/drawing/2014/main" id="{5F722616-7C9F-495C-92AA-35E1509BD0CD}"/>
              </a:ext>
            </a:extLst>
          </p:cNvPr>
          <p:cNvSpPr txBox="1"/>
          <p:nvPr/>
        </p:nvSpPr>
        <p:spPr>
          <a:xfrm>
            <a:off x="7101309" y="6372888"/>
            <a:ext cx="2171748" cy="369332"/>
          </a:xfrm>
          <a:prstGeom prst="rect">
            <a:avLst/>
          </a:prstGeom>
          <a:noFill/>
        </p:spPr>
        <p:txBody>
          <a:bodyPr wrap="none" rtlCol="0">
            <a:spAutoFit/>
          </a:bodyPr>
          <a:lstStyle/>
          <a:p>
            <a:r>
              <a:rPr lang="en-IE" dirty="0"/>
              <a:t>In association with:</a:t>
            </a:r>
          </a:p>
        </p:txBody>
      </p:sp>
    </p:spTree>
    <p:extLst>
      <p:ext uri="{BB962C8B-B14F-4D97-AF65-F5344CB8AC3E}">
        <p14:creationId xmlns:p14="http://schemas.microsoft.com/office/powerpoint/2010/main" val="35550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6F7-0DDC-4C19-AE80-AA311D79A042}"/>
              </a:ext>
            </a:extLst>
          </p:cNvPr>
          <p:cNvSpPr>
            <a:spLocks noGrp="1"/>
          </p:cNvSpPr>
          <p:nvPr>
            <p:ph type="title"/>
          </p:nvPr>
        </p:nvSpPr>
        <p:spPr/>
        <p:txBody>
          <a:bodyPr/>
          <a:lstStyle/>
          <a:p>
            <a:r>
              <a:rPr lang="en-IE"/>
              <a:t>1. Designing your Slides</a:t>
            </a:r>
            <a:endParaRPr lang="en-US"/>
          </a:p>
        </p:txBody>
      </p:sp>
      <p:sp>
        <p:nvSpPr>
          <p:cNvPr id="4" name="Text Placeholder 3">
            <a:extLst>
              <a:ext uri="{FF2B5EF4-FFF2-40B4-BE49-F238E27FC236}">
                <a16:creationId xmlns:a16="http://schemas.microsoft.com/office/drawing/2014/main" id="{3165757A-D58D-4178-B602-C9054795BD64}"/>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56111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DB2B-FB0B-4B44-8D02-A54818D37DA5}"/>
              </a:ext>
            </a:extLst>
          </p:cNvPr>
          <p:cNvSpPr>
            <a:spLocks noGrp="1"/>
          </p:cNvSpPr>
          <p:nvPr>
            <p:ph type="title"/>
          </p:nvPr>
        </p:nvSpPr>
        <p:spPr/>
        <p:txBody>
          <a:bodyPr/>
          <a:lstStyle/>
          <a:p>
            <a:r>
              <a:rPr lang="en-IE"/>
              <a:t>1. Designing your Slides</a:t>
            </a:r>
          </a:p>
        </p:txBody>
      </p:sp>
      <p:sp>
        <p:nvSpPr>
          <p:cNvPr id="3" name="Content Placeholder 2">
            <a:extLst>
              <a:ext uri="{FF2B5EF4-FFF2-40B4-BE49-F238E27FC236}">
                <a16:creationId xmlns:a16="http://schemas.microsoft.com/office/drawing/2014/main" id="{0725E1AB-9DD5-4567-A6F2-A270218E9FD1}"/>
              </a:ext>
            </a:extLst>
          </p:cNvPr>
          <p:cNvSpPr>
            <a:spLocks noGrp="1"/>
          </p:cNvSpPr>
          <p:nvPr>
            <p:ph idx="1"/>
          </p:nvPr>
        </p:nvSpPr>
        <p:spPr/>
        <p:txBody>
          <a:bodyPr/>
          <a:lstStyle/>
          <a:p>
            <a:pPr marL="0" indent="0">
              <a:buNone/>
            </a:pPr>
            <a:r>
              <a:rPr lang="en-IE"/>
              <a:t>1.1 	Some Design Fundamentals</a:t>
            </a:r>
          </a:p>
          <a:p>
            <a:pPr marL="0" indent="0">
              <a:buNone/>
            </a:pPr>
            <a:r>
              <a:rPr lang="en-IE"/>
              <a:t>1.2 	Principles in Action</a:t>
            </a:r>
          </a:p>
          <a:p>
            <a:pPr marL="0" indent="0">
              <a:buNone/>
            </a:pPr>
            <a:r>
              <a:rPr lang="en-IE"/>
              <a:t>1.3 	Themes</a:t>
            </a:r>
          </a:p>
          <a:p>
            <a:pPr marL="0" indent="0">
              <a:buNone/>
            </a:pPr>
            <a:r>
              <a:rPr lang="en-IE"/>
              <a:t>1.4 	Slide Master and Layouts</a:t>
            </a:r>
          </a:p>
          <a:p>
            <a:pPr marL="0" indent="0">
              <a:buNone/>
            </a:pPr>
            <a:r>
              <a:rPr lang="en-IE"/>
              <a:t>1.5 	Design Ideas</a:t>
            </a:r>
          </a:p>
        </p:txBody>
      </p:sp>
    </p:spTree>
    <p:extLst>
      <p:ext uri="{BB962C8B-B14F-4D97-AF65-F5344CB8AC3E}">
        <p14:creationId xmlns:p14="http://schemas.microsoft.com/office/powerpoint/2010/main" val="152370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019EBD-47FF-3244-B67D-AD8393E7AC90}"/>
              </a:ext>
            </a:extLst>
          </p:cNvPr>
          <p:cNvSpPr>
            <a:spLocks noGrp="1"/>
          </p:cNvSpPr>
          <p:nvPr>
            <p:ph type="title"/>
          </p:nvPr>
        </p:nvSpPr>
        <p:spPr>
          <a:xfrm>
            <a:off x="868680" y="1719072"/>
            <a:ext cx="3430270" cy="3520440"/>
          </a:xfrm>
        </p:spPr>
        <p:txBody>
          <a:bodyPr anchor="t">
            <a:normAutofit/>
          </a:bodyPr>
          <a:lstStyle/>
          <a:p>
            <a:r>
              <a:rPr lang="en-US" sz="3600"/>
              <a:t>1.1 Some Design Fundamentals</a:t>
            </a:r>
          </a:p>
        </p:txBody>
      </p:sp>
      <p:sp>
        <p:nvSpPr>
          <p:cNvPr id="18" name="Rectangle 17">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ontent Placeholder 2">
            <a:extLst>
              <a:ext uri="{FF2B5EF4-FFF2-40B4-BE49-F238E27FC236}">
                <a16:creationId xmlns:a16="http://schemas.microsoft.com/office/drawing/2014/main" id="{93EDB982-836A-4B8D-B3D1-A04BA39D3A76}"/>
              </a:ext>
            </a:extLst>
          </p:cNvPr>
          <p:cNvGraphicFramePr>
            <a:graphicFrameLocks noGrp="1"/>
          </p:cNvGraphicFramePr>
          <p:nvPr>
            <p:ph idx="1"/>
            <p:extLst>
              <p:ext uri="{D42A27DB-BD31-4B8C-83A1-F6EECF244321}">
                <p14:modId xmlns:p14="http://schemas.microsoft.com/office/powerpoint/2010/main" val="2575643609"/>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68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C3AB-758A-4025-987F-EE45215E8B65}"/>
              </a:ext>
            </a:extLst>
          </p:cNvPr>
          <p:cNvSpPr>
            <a:spLocks noGrp="1"/>
          </p:cNvSpPr>
          <p:nvPr>
            <p:ph type="title"/>
          </p:nvPr>
        </p:nvSpPr>
        <p:spPr/>
        <p:txBody>
          <a:bodyPr>
            <a:normAutofit fontScale="90000"/>
          </a:bodyPr>
          <a:lstStyle/>
          <a:p>
            <a:r>
              <a:rPr lang="en-US"/>
              <a:t>1.1 Some Design Fundamentals: </a:t>
            </a:r>
            <a:r>
              <a:rPr lang="en-IE"/>
              <a:t>Common Mistakes</a:t>
            </a:r>
          </a:p>
        </p:txBody>
      </p:sp>
      <p:sp>
        <p:nvSpPr>
          <p:cNvPr id="3" name="Content Placeholder 2">
            <a:extLst>
              <a:ext uri="{FF2B5EF4-FFF2-40B4-BE49-F238E27FC236}">
                <a16:creationId xmlns:a16="http://schemas.microsoft.com/office/drawing/2014/main" id="{24052F6A-062A-4E55-A8E6-0AC85B1B06BE}"/>
              </a:ext>
            </a:extLst>
          </p:cNvPr>
          <p:cNvSpPr>
            <a:spLocks noGrp="1"/>
          </p:cNvSpPr>
          <p:nvPr>
            <p:ph idx="1"/>
          </p:nvPr>
        </p:nvSpPr>
        <p:spPr/>
        <p:txBody>
          <a:bodyPr/>
          <a:lstStyle/>
          <a:p>
            <a:r>
              <a:rPr lang="en-IE"/>
              <a:t>Pitching the presentation inappropriately for the audience</a:t>
            </a:r>
          </a:p>
          <a:p>
            <a:r>
              <a:rPr lang="en-IE"/>
              <a:t>Too much text</a:t>
            </a:r>
          </a:p>
          <a:p>
            <a:r>
              <a:rPr lang="en-IE"/>
              <a:t>Too much imagery</a:t>
            </a:r>
          </a:p>
          <a:p>
            <a:r>
              <a:rPr lang="en-IE"/>
              <a:t>Too many colours</a:t>
            </a:r>
          </a:p>
          <a:p>
            <a:r>
              <a:rPr lang="en-IE"/>
              <a:t>Not enough White or Negative Space</a:t>
            </a:r>
          </a:p>
        </p:txBody>
      </p:sp>
    </p:spTree>
    <p:extLst>
      <p:ext uri="{BB962C8B-B14F-4D97-AF65-F5344CB8AC3E}">
        <p14:creationId xmlns:p14="http://schemas.microsoft.com/office/powerpoint/2010/main" val="263847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C3D41-15DD-47B4-9449-BD2901CFF757}"/>
              </a:ext>
            </a:extLst>
          </p:cNvPr>
          <p:cNvSpPr>
            <a:spLocks noGrp="1"/>
          </p:cNvSpPr>
          <p:nvPr>
            <p:ph type="title"/>
          </p:nvPr>
        </p:nvSpPr>
        <p:spPr>
          <a:xfrm>
            <a:off x="5080216" y="1076324"/>
            <a:ext cx="6566352" cy="1535051"/>
          </a:xfrm>
        </p:spPr>
        <p:txBody>
          <a:bodyPr anchor="b">
            <a:normAutofit/>
          </a:bodyPr>
          <a:lstStyle/>
          <a:p>
            <a:r>
              <a:rPr lang="en-IE" sz="5200"/>
              <a:t>Know your audience</a:t>
            </a:r>
          </a:p>
        </p:txBody>
      </p:sp>
      <p:pic>
        <p:nvPicPr>
          <p:cNvPr id="6" name="Picture 5" descr="Large skydiving group mid-air">
            <a:extLst>
              <a:ext uri="{FF2B5EF4-FFF2-40B4-BE49-F238E27FC236}">
                <a16:creationId xmlns:a16="http://schemas.microsoft.com/office/drawing/2014/main" id="{E6D8661E-4045-4CED-97F6-CA15236E4463}"/>
              </a:ext>
            </a:extLst>
          </p:cNvPr>
          <p:cNvPicPr>
            <a:picLocks noChangeAspect="1"/>
          </p:cNvPicPr>
          <p:nvPr/>
        </p:nvPicPr>
        <p:blipFill rotWithShape="1">
          <a:blip r:embed="rId2"/>
          <a:srcRect l="28741" r="27573"/>
          <a:stretch/>
        </p:blipFill>
        <p:spPr>
          <a:xfrm>
            <a:off x="20" y="10"/>
            <a:ext cx="4505305" cy="6857990"/>
          </a:xfrm>
          <a:prstGeom prst="rect">
            <a:avLst/>
          </a:prstGeom>
        </p:spPr>
      </p:pic>
      <p:sp>
        <p:nvSpPr>
          <p:cNvPr id="12" name="Rectangle 11">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6DC38D-756D-4D2B-B93F-2326BBCAB5E9}"/>
              </a:ext>
            </a:extLst>
          </p:cNvPr>
          <p:cNvSpPr>
            <a:spLocks noGrp="1"/>
          </p:cNvSpPr>
          <p:nvPr>
            <p:ph idx="1"/>
          </p:nvPr>
        </p:nvSpPr>
        <p:spPr>
          <a:xfrm>
            <a:off x="5080216" y="3351276"/>
            <a:ext cx="6272784" cy="3245114"/>
          </a:xfrm>
        </p:spPr>
        <p:txBody>
          <a:bodyPr>
            <a:normAutofit lnSpcReduction="10000"/>
          </a:bodyPr>
          <a:lstStyle/>
          <a:p>
            <a:pPr marL="0" indent="0">
              <a:buNone/>
            </a:pPr>
            <a:r>
              <a:rPr lang="en-IE" sz="2400"/>
              <a:t>Most major considerations for the designer relate to the audience</a:t>
            </a:r>
          </a:p>
          <a:p>
            <a:pPr lvl="1"/>
            <a:r>
              <a:rPr lang="en-IE" sz="2000"/>
              <a:t>Who are you designing the presentation for?</a:t>
            </a:r>
          </a:p>
          <a:p>
            <a:pPr lvl="1"/>
            <a:r>
              <a:rPr lang="en-IE" sz="2000"/>
              <a:t>What is the message you are trying to communicate to them with it?</a:t>
            </a:r>
          </a:p>
          <a:p>
            <a:pPr lvl="1"/>
            <a:endParaRPr lang="en-IE" sz="2000"/>
          </a:p>
          <a:p>
            <a:pPr marL="0" indent="0">
              <a:buNone/>
            </a:pPr>
            <a:r>
              <a:rPr lang="en-IE" sz="2400"/>
              <a:t>When designing for a large diverse audience, try to be as inclusive as possible</a:t>
            </a:r>
          </a:p>
        </p:txBody>
      </p:sp>
      <p:sp>
        <p:nvSpPr>
          <p:cNvPr id="4" name="Rectangle 3">
            <a:hlinkClick r:id="rId3"/>
            <a:extLst>
              <a:ext uri="{FF2B5EF4-FFF2-40B4-BE49-F238E27FC236}">
                <a16:creationId xmlns:a16="http://schemas.microsoft.com/office/drawing/2014/main" id="{9CCEEFFF-5E0F-463D-BFFA-7BCE03EB58AD}"/>
              </a:ext>
            </a:extLst>
          </p:cNvPr>
          <p:cNvSpPr/>
          <p:nvPr/>
        </p:nvSpPr>
        <p:spPr>
          <a:xfrm>
            <a:off x="11556890" y="6609100"/>
            <a:ext cx="635110" cy="261610"/>
          </a:xfrm>
          <a:prstGeom prst="rect">
            <a:avLst/>
          </a:prstGeom>
        </p:spPr>
        <p:txBody>
          <a:bodyPr wrap="none">
            <a:spAutoFit/>
          </a:bodyPr>
          <a:lstStyle/>
          <a:p>
            <a:pPr>
              <a:spcAft>
                <a:spcPts val="600"/>
              </a:spcAft>
            </a:pPr>
            <a:r>
              <a:rPr lang="en-IE" sz="1100">
                <a:solidFill>
                  <a:srgbClr val="01A858"/>
                </a:solidFill>
                <a:hlinkClick r:id="rId3">
                  <a:extLst>
                    <a:ext uri="{A12FA001-AC4F-418D-AE19-62706E023703}">
                      <ahyp:hlinkClr xmlns:ahyp="http://schemas.microsoft.com/office/drawing/2018/hyperlinkcolor" val="tx"/>
                    </a:ext>
                  </a:extLst>
                </a:hlinkClick>
              </a:rPr>
              <a:t>Source</a:t>
            </a:r>
            <a:endParaRPr lang="en-IE" sz="1100">
              <a:solidFill>
                <a:srgbClr val="01A858"/>
              </a:solidFill>
            </a:endParaRPr>
          </a:p>
        </p:txBody>
      </p:sp>
    </p:spTree>
    <p:extLst>
      <p:ext uri="{BB962C8B-B14F-4D97-AF65-F5344CB8AC3E}">
        <p14:creationId xmlns:p14="http://schemas.microsoft.com/office/powerpoint/2010/main" val="55963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2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D5CA51A2-54E1-4DF4-AC37-9E368BA3E2BF}"/>
              </a:ext>
            </a:extLst>
          </p:cNvPr>
          <p:cNvPicPr>
            <a:picLocks noChangeAspect="1"/>
          </p:cNvPicPr>
          <p:nvPr/>
        </p:nvPicPr>
        <p:blipFill rotWithShape="1">
          <a:blip r:embed="rId2"/>
          <a:srcRect l="25578" r="2257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3" name="Freeform: Shape 2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7256E2-6877-4460-9FC9-D3B972AD9F6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err="1"/>
              <a:t>Colour</a:t>
            </a:r>
            <a:endParaRPr lang="en-US" sz="4800"/>
          </a:p>
        </p:txBody>
      </p:sp>
      <p:sp>
        <p:nvSpPr>
          <p:cNvPr id="4" name="Content Placeholder 3">
            <a:extLst>
              <a:ext uri="{FF2B5EF4-FFF2-40B4-BE49-F238E27FC236}">
                <a16:creationId xmlns:a16="http://schemas.microsoft.com/office/drawing/2014/main" id="{2EB4FC7C-9354-4384-B5CC-B33C5052EB0B}"/>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a:solidFill>
                  <a:srgbClr val="01A858"/>
                </a:solidFill>
                <a:hlinkClick r:id="rId3">
                  <a:extLst>
                    <a:ext uri="{A12FA001-AC4F-418D-AE19-62706E023703}">
                      <ahyp:hlinkClr xmlns:ahyp="http://schemas.microsoft.com/office/drawing/2018/hyperlinkcolor" val="tx"/>
                    </a:ext>
                  </a:extLst>
                </a:hlinkClick>
              </a:rPr>
              <a:t>Adobe Interactive Color Wheel</a:t>
            </a:r>
            <a:endParaRPr lang="en-US" sz="2000">
              <a:solidFill>
                <a:srgbClr val="01A858"/>
              </a:solidFill>
            </a:endParaRPr>
          </a:p>
        </p:txBody>
      </p:sp>
      <p:sp>
        <p:nvSpPr>
          <p:cNvPr id="27"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56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9758-9A4F-4117-BD55-0C41E83309BE}"/>
              </a:ext>
            </a:extLst>
          </p:cNvPr>
          <p:cNvSpPr>
            <a:spLocks noGrp="1"/>
          </p:cNvSpPr>
          <p:nvPr>
            <p:ph type="title"/>
          </p:nvPr>
        </p:nvSpPr>
        <p:spPr/>
        <p:txBody>
          <a:bodyPr/>
          <a:lstStyle/>
          <a:p>
            <a:r>
              <a:rPr lang="en-IE"/>
              <a:t>White or Negative Space</a:t>
            </a:r>
          </a:p>
        </p:txBody>
      </p:sp>
      <p:pic>
        <p:nvPicPr>
          <p:cNvPr id="4" name="Content Placeholder 3">
            <a:extLst>
              <a:ext uri="{FF2B5EF4-FFF2-40B4-BE49-F238E27FC236}">
                <a16:creationId xmlns:a16="http://schemas.microsoft.com/office/drawing/2014/main" id="{5AE3899B-3461-4C68-8E2D-1EF91C812E41}"/>
              </a:ext>
            </a:extLst>
          </p:cNvPr>
          <p:cNvPicPr>
            <a:picLocks noGrp="1" noChangeAspect="1"/>
          </p:cNvPicPr>
          <p:nvPr>
            <p:ph idx="1"/>
          </p:nvPr>
        </p:nvPicPr>
        <p:blipFill>
          <a:blip r:embed="rId2"/>
          <a:stretch>
            <a:fillRect/>
          </a:stretch>
        </p:blipFill>
        <p:spPr>
          <a:xfrm>
            <a:off x="1283118" y="2194982"/>
            <a:ext cx="9833726" cy="4469875"/>
          </a:xfrm>
          <a:prstGeom prst="rect">
            <a:avLst/>
          </a:prstGeom>
        </p:spPr>
      </p:pic>
      <p:sp>
        <p:nvSpPr>
          <p:cNvPr id="5" name="Rectangle 4">
            <a:hlinkClick r:id="rId3"/>
            <a:extLst>
              <a:ext uri="{FF2B5EF4-FFF2-40B4-BE49-F238E27FC236}">
                <a16:creationId xmlns:a16="http://schemas.microsoft.com/office/drawing/2014/main" id="{0FB366B7-D523-4CDF-8E6E-9E4AEE4D1642}"/>
              </a:ext>
            </a:extLst>
          </p:cNvPr>
          <p:cNvSpPr/>
          <p:nvPr/>
        </p:nvSpPr>
        <p:spPr>
          <a:xfrm>
            <a:off x="0" y="6596390"/>
            <a:ext cx="635110" cy="261610"/>
          </a:xfrm>
          <a:prstGeom prst="rect">
            <a:avLst/>
          </a:prstGeom>
        </p:spPr>
        <p:txBody>
          <a:bodyPr wrap="none">
            <a:spAutoFit/>
          </a:bodyPr>
          <a:lstStyle/>
          <a:p>
            <a:r>
              <a:rPr lang="en-IE" sz="1100">
                <a:solidFill>
                  <a:srgbClr val="01A858"/>
                </a:solidFill>
                <a:hlinkClick r:id="rId3">
                  <a:extLst>
                    <a:ext uri="{A12FA001-AC4F-418D-AE19-62706E023703}">
                      <ahyp:hlinkClr xmlns:ahyp="http://schemas.microsoft.com/office/drawing/2018/hyperlinkcolor" val="tx"/>
                    </a:ext>
                  </a:extLst>
                </a:hlinkClick>
              </a:rPr>
              <a:t>Source</a:t>
            </a:r>
            <a:endParaRPr lang="en-IE" sz="1100">
              <a:solidFill>
                <a:srgbClr val="01A858"/>
              </a:solidFill>
            </a:endParaRPr>
          </a:p>
        </p:txBody>
      </p:sp>
    </p:spTree>
    <p:extLst>
      <p:ext uri="{BB962C8B-B14F-4D97-AF65-F5344CB8AC3E}">
        <p14:creationId xmlns:p14="http://schemas.microsoft.com/office/powerpoint/2010/main" val="1595368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047E04F-46CA-4651-AC96-E9306ED41444}"/>
              </a:ext>
            </a:extLst>
          </p:cNvPr>
          <p:cNvPicPr>
            <a:picLocks noGrp="1" noChangeAspect="1"/>
          </p:cNvPicPr>
          <p:nvPr>
            <p:ph idx="1"/>
          </p:nvPr>
        </p:nvPicPr>
        <p:blipFill>
          <a:blip r:embed="rId3"/>
          <a:stretch>
            <a:fillRect/>
          </a:stretch>
        </p:blipFill>
        <p:spPr>
          <a:xfrm>
            <a:off x="861759" y="3028960"/>
            <a:ext cx="10468483" cy="3793384"/>
          </a:xfrm>
          <a:prstGeom prst="rect">
            <a:avLst/>
          </a:prstGeom>
        </p:spPr>
      </p:pic>
      <p:sp>
        <p:nvSpPr>
          <p:cNvPr id="2" name="Title 1">
            <a:extLst>
              <a:ext uri="{FF2B5EF4-FFF2-40B4-BE49-F238E27FC236}">
                <a16:creationId xmlns:a16="http://schemas.microsoft.com/office/drawing/2014/main" id="{CD7256E2-6877-4460-9FC9-D3B972AD9F6B}"/>
              </a:ext>
            </a:extLst>
          </p:cNvPr>
          <p:cNvSpPr>
            <a:spLocks noGrp="1"/>
          </p:cNvSpPr>
          <p:nvPr>
            <p:ph type="title"/>
          </p:nvPr>
        </p:nvSpPr>
        <p:spPr/>
        <p:txBody>
          <a:bodyPr/>
          <a:lstStyle/>
          <a:p>
            <a:r>
              <a:rPr lang="en-IE">
                <a:ea typeface="+mj-lt"/>
                <a:cs typeface="+mj-lt"/>
              </a:rPr>
              <a:t>1.2 Principles in Action (1/2)</a:t>
            </a:r>
          </a:p>
        </p:txBody>
      </p:sp>
      <p:sp>
        <p:nvSpPr>
          <p:cNvPr id="5" name="Rectangle 4">
            <a:hlinkClick r:id="rId4" action="ppaction://hlinksldjump"/>
            <a:extLst>
              <a:ext uri="{FF2B5EF4-FFF2-40B4-BE49-F238E27FC236}">
                <a16:creationId xmlns:a16="http://schemas.microsoft.com/office/drawing/2014/main" id="{470F2A2E-C0FA-4404-A075-DBA20C09F801}"/>
              </a:ext>
            </a:extLst>
          </p:cNvPr>
          <p:cNvSpPr/>
          <p:nvPr/>
        </p:nvSpPr>
        <p:spPr>
          <a:xfrm>
            <a:off x="6837526" y="2802677"/>
            <a:ext cx="2756848" cy="636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 name="Group 5">
            <a:extLst>
              <a:ext uri="{FF2B5EF4-FFF2-40B4-BE49-F238E27FC236}">
                <a16:creationId xmlns:a16="http://schemas.microsoft.com/office/drawing/2014/main" id="{DBD006F3-D13E-4241-859C-6A454280EE63}"/>
              </a:ext>
            </a:extLst>
          </p:cNvPr>
          <p:cNvGrpSpPr/>
          <p:nvPr/>
        </p:nvGrpSpPr>
        <p:grpSpPr>
          <a:xfrm rot="17782806">
            <a:off x="9148211" y="2598199"/>
            <a:ext cx="663866" cy="804257"/>
            <a:chOff x="8222678" y="423869"/>
            <a:chExt cx="1123664" cy="1361291"/>
          </a:xfrm>
        </p:grpSpPr>
        <p:pic>
          <p:nvPicPr>
            <p:cNvPr id="7" name="Graphic 6" descr="Cursor">
              <a:extLst>
                <a:ext uri="{FF2B5EF4-FFF2-40B4-BE49-F238E27FC236}">
                  <a16:creationId xmlns:a16="http://schemas.microsoft.com/office/drawing/2014/main" id="{E6A2BFDB-87E3-4BAB-AF2C-A1EC4906B3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1942" y="870760"/>
              <a:ext cx="914400" cy="914400"/>
            </a:xfrm>
            <a:prstGeom prst="rect">
              <a:avLst/>
            </a:prstGeom>
          </p:spPr>
        </p:pic>
        <p:pic>
          <p:nvPicPr>
            <p:cNvPr id="8" name="Graphic 7" descr="Volume">
              <a:extLst>
                <a:ext uri="{FF2B5EF4-FFF2-40B4-BE49-F238E27FC236}">
                  <a16:creationId xmlns:a16="http://schemas.microsoft.com/office/drawing/2014/main" id="{9A1EBEBC-EF44-4996-A527-4A5375FBA9B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54229"/>
            <a:stretch/>
          </p:blipFill>
          <p:spPr>
            <a:xfrm rot="13404266">
              <a:off x="8222678" y="423869"/>
              <a:ext cx="418528" cy="914400"/>
            </a:xfrm>
            <a:prstGeom prst="rect">
              <a:avLst/>
            </a:prstGeom>
          </p:spPr>
        </p:pic>
      </p:grpSp>
      <p:cxnSp>
        <p:nvCxnSpPr>
          <p:cNvPr id="13" name="Straight Connector 12">
            <a:extLst>
              <a:ext uri="{FF2B5EF4-FFF2-40B4-BE49-F238E27FC236}">
                <a16:creationId xmlns:a16="http://schemas.microsoft.com/office/drawing/2014/main" id="{87B7D7BD-D7AC-4DE0-B0B0-91F595F650B4}"/>
              </a:ext>
            </a:extLst>
          </p:cNvPr>
          <p:cNvCxnSpPr/>
          <p:nvPr/>
        </p:nvCxnSpPr>
        <p:spPr>
          <a:xfrm>
            <a:off x="3077442" y="3439196"/>
            <a:ext cx="1535501" cy="0"/>
          </a:xfrm>
          <a:prstGeom prst="line">
            <a:avLst/>
          </a:prstGeom>
          <a:ln w="38100">
            <a:solidFill>
              <a:srgbClr val="35A4AC"/>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9C73FAF-E6FF-4FB8-8E04-C53B9EB19C4D}"/>
              </a:ext>
            </a:extLst>
          </p:cNvPr>
          <p:cNvSpPr txBox="1"/>
          <p:nvPr/>
        </p:nvSpPr>
        <p:spPr>
          <a:xfrm>
            <a:off x="532263" y="1601930"/>
            <a:ext cx="10751433" cy="646331"/>
          </a:xfrm>
          <a:prstGeom prst="rect">
            <a:avLst/>
          </a:prstGeom>
          <a:solidFill>
            <a:schemeClr val="bg2"/>
          </a:solidFill>
          <a:ln>
            <a:solidFill>
              <a:srgbClr val="005337"/>
            </a:solidFill>
          </a:ln>
        </p:spPr>
        <p:txBody>
          <a:bodyPr wrap="square" rtlCol="0">
            <a:spAutoFit/>
          </a:bodyPr>
          <a:lstStyle/>
          <a:p>
            <a:pPr algn="ctr"/>
            <a:r>
              <a:rPr lang="en-IE"/>
              <a:t>While good design can often go unnoticed, bad design can be difficult to look at. Click the tabs below for some examples.</a:t>
            </a:r>
          </a:p>
        </p:txBody>
      </p:sp>
      <p:sp>
        <p:nvSpPr>
          <p:cNvPr id="3" name="Rectangle 2">
            <a:hlinkClick r:id="rId9"/>
            <a:extLst>
              <a:ext uri="{FF2B5EF4-FFF2-40B4-BE49-F238E27FC236}">
                <a16:creationId xmlns:a16="http://schemas.microsoft.com/office/drawing/2014/main" id="{BDDECC39-BD20-496F-8C70-8DE307335E11}"/>
              </a:ext>
            </a:extLst>
          </p:cNvPr>
          <p:cNvSpPr/>
          <p:nvPr/>
        </p:nvSpPr>
        <p:spPr>
          <a:xfrm>
            <a:off x="0" y="6596390"/>
            <a:ext cx="635110" cy="261610"/>
          </a:xfrm>
          <a:prstGeom prst="rect">
            <a:avLst/>
          </a:prstGeom>
        </p:spPr>
        <p:txBody>
          <a:bodyPr wrap="none">
            <a:spAutoFit/>
          </a:bodyPr>
          <a:lstStyle/>
          <a:p>
            <a:r>
              <a:rPr lang="en-IE" sz="1100">
                <a:solidFill>
                  <a:srgbClr val="01A858"/>
                </a:solidFill>
                <a:hlinkClick r:id="rId9">
                  <a:extLst>
                    <a:ext uri="{A12FA001-AC4F-418D-AE19-62706E023703}">
                      <ahyp:hlinkClr xmlns:ahyp="http://schemas.microsoft.com/office/drawing/2018/hyperlinkcolor" val="tx"/>
                    </a:ext>
                  </a:extLst>
                </a:hlinkClick>
              </a:rPr>
              <a:t>Source</a:t>
            </a:r>
            <a:endParaRPr lang="en-IE" sz="1100">
              <a:solidFill>
                <a:srgbClr val="01A858"/>
              </a:solidFill>
            </a:endParaRPr>
          </a:p>
        </p:txBody>
      </p:sp>
    </p:spTree>
    <p:extLst>
      <p:ext uri="{BB962C8B-B14F-4D97-AF65-F5344CB8AC3E}">
        <p14:creationId xmlns:p14="http://schemas.microsoft.com/office/powerpoint/2010/main" val="3198542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a:extLst>
              <a:ext uri="{FF2B5EF4-FFF2-40B4-BE49-F238E27FC236}">
                <a16:creationId xmlns:a16="http://schemas.microsoft.com/office/drawing/2014/main" id="{82D7D67A-632A-4242-8241-FE4E576A9895}"/>
              </a:ext>
            </a:extLst>
          </p:cNvPr>
          <p:cNvPicPr>
            <a:picLocks noGrp="1" noChangeAspect="1"/>
          </p:cNvPicPr>
          <p:nvPr>
            <p:ph idx="1"/>
          </p:nvPr>
        </p:nvPicPr>
        <p:blipFill>
          <a:blip r:embed="rId2"/>
          <a:stretch>
            <a:fillRect/>
          </a:stretch>
        </p:blipFill>
        <p:spPr>
          <a:xfrm>
            <a:off x="851279" y="2999586"/>
            <a:ext cx="10489442" cy="3824821"/>
          </a:xfrm>
          <a:prstGeom prst="rect">
            <a:avLst/>
          </a:prstGeom>
        </p:spPr>
      </p:pic>
      <p:sp>
        <p:nvSpPr>
          <p:cNvPr id="2" name="Title 1">
            <a:extLst>
              <a:ext uri="{FF2B5EF4-FFF2-40B4-BE49-F238E27FC236}">
                <a16:creationId xmlns:a16="http://schemas.microsoft.com/office/drawing/2014/main" id="{CD7256E2-6877-4460-9FC9-D3B972AD9F6B}"/>
              </a:ext>
            </a:extLst>
          </p:cNvPr>
          <p:cNvSpPr>
            <a:spLocks noGrp="1"/>
          </p:cNvSpPr>
          <p:nvPr>
            <p:ph type="title"/>
          </p:nvPr>
        </p:nvSpPr>
        <p:spPr/>
        <p:txBody>
          <a:bodyPr/>
          <a:lstStyle/>
          <a:p>
            <a:r>
              <a:rPr lang="en-IE">
                <a:ea typeface="+mj-lt"/>
                <a:cs typeface="+mj-lt"/>
              </a:rPr>
              <a:t>1.2 Principles in Action (2/2)</a:t>
            </a:r>
          </a:p>
        </p:txBody>
      </p:sp>
      <p:sp>
        <p:nvSpPr>
          <p:cNvPr id="6" name="Rectangle 5">
            <a:hlinkClick r:id="rId3" action="ppaction://hlinksldjump"/>
            <a:extLst>
              <a:ext uri="{FF2B5EF4-FFF2-40B4-BE49-F238E27FC236}">
                <a16:creationId xmlns:a16="http://schemas.microsoft.com/office/drawing/2014/main" id="{239496D8-70D9-4873-80A0-5C1B26E4F3A4}"/>
              </a:ext>
            </a:extLst>
          </p:cNvPr>
          <p:cNvSpPr/>
          <p:nvPr/>
        </p:nvSpPr>
        <p:spPr>
          <a:xfrm>
            <a:off x="2589553" y="2827401"/>
            <a:ext cx="2756848" cy="636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3" name="Group 12">
            <a:extLst>
              <a:ext uri="{FF2B5EF4-FFF2-40B4-BE49-F238E27FC236}">
                <a16:creationId xmlns:a16="http://schemas.microsoft.com/office/drawing/2014/main" id="{07FAD2B1-406E-4179-BBD0-A1C2B5E900A8}"/>
              </a:ext>
            </a:extLst>
          </p:cNvPr>
          <p:cNvGrpSpPr/>
          <p:nvPr/>
        </p:nvGrpSpPr>
        <p:grpSpPr>
          <a:xfrm rot="9612383">
            <a:off x="2238395" y="2650567"/>
            <a:ext cx="663867" cy="804257"/>
            <a:chOff x="8222678" y="423869"/>
            <a:chExt cx="1123664" cy="1361291"/>
          </a:xfrm>
        </p:grpSpPr>
        <p:pic>
          <p:nvPicPr>
            <p:cNvPr id="10" name="Graphic 9" descr="Cursor">
              <a:extLst>
                <a:ext uri="{FF2B5EF4-FFF2-40B4-BE49-F238E27FC236}">
                  <a16:creationId xmlns:a16="http://schemas.microsoft.com/office/drawing/2014/main" id="{BBA4A22E-8591-43D9-B882-00A5B13CDC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31942" y="870760"/>
              <a:ext cx="914400" cy="914400"/>
            </a:xfrm>
            <a:prstGeom prst="rect">
              <a:avLst/>
            </a:prstGeom>
          </p:spPr>
        </p:pic>
        <p:pic>
          <p:nvPicPr>
            <p:cNvPr id="12" name="Graphic 11" descr="Volume">
              <a:extLst>
                <a:ext uri="{FF2B5EF4-FFF2-40B4-BE49-F238E27FC236}">
                  <a16:creationId xmlns:a16="http://schemas.microsoft.com/office/drawing/2014/main" id="{DF8404EC-B519-4751-B6B1-FDBBF285C60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4229"/>
            <a:stretch/>
          </p:blipFill>
          <p:spPr>
            <a:xfrm rot="13404266">
              <a:off x="8222678" y="423869"/>
              <a:ext cx="418528" cy="914400"/>
            </a:xfrm>
            <a:prstGeom prst="rect">
              <a:avLst/>
            </a:prstGeom>
          </p:spPr>
        </p:pic>
      </p:grpSp>
      <p:cxnSp>
        <p:nvCxnSpPr>
          <p:cNvPr id="21" name="Straight Connector 20">
            <a:extLst>
              <a:ext uri="{FF2B5EF4-FFF2-40B4-BE49-F238E27FC236}">
                <a16:creationId xmlns:a16="http://schemas.microsoft.com/office/drawing/2014/main" id="{53391719-640F-4BC4-8065-FFD0030BAB8E}"/>
              </a:ext>
            </a:extLst>
          </p:cNvPr>
          <p:cNvCxnSpPr/>
          <p:nvPr/>
        </p:nvCxnSpPr>
        <p:spPr>
          <a:xfrm>
            <a:off x="7540260" y="3403395"/>
            <a:ext cx="1535501" cy="0"/>
          </a:xfrm>
          <a:prstGeom prst="line">
            <a:avLst/>
          </a:prstGeom>
          <a:ln w="38100">
            <a:solidFill>
              <a:srgbClr val="35A4AC"/>
            </a:solidFill>
          </a:ln>
        </p:spPr>
        <p:style>
          <a:lnRef idx="1">
            <a:schemeClr val="accent1"/>
          </a:lnRef>
          <a:fillRef idx="0">
            <a:schemeClr val="accent1"/>
          </a:fillRef>
          <a:effectRef idx="0">
            <a:schemeClr val="accent1"/>
          </a:effectRef>
          <a:fontRef idx="minor">
            <a:schemeClr val="tx1"/>
          </a:fontRef>
        </p:style>
      </p:cxnSp>
      <p:sp>
        <p:nvSpPr>
          <p:cNvPr id="11" name="Rectangle 10">
            <a:hlinkClick r:id="rId8"/>
            <a:extLst>
              <a:ext uri="{FF2B5EF4-FFF2-40B4-BE49-F238E27FC236}">
                <a16:creationId xmlns:a16="http://schemas.microsoft.com/office/drawing/2014/main" id="{4FA84A3D-9267-43B4-AD66-EC7D87D450F7}"/>
              </a:ext>
            </a:extLst>
          </p:cNvPr>
          <p:cNvSpPr/>
          <p:nvPr/>
        </p:nvSpPr>
        <p:spPr>
          <a:xfrm>
            <a:off x="0" y="6596390"/>
            <a:ext cx="635110" cy="261610"/>
          </a:xfrm>
          <a:prstGeom prst="rect">
            <a:avLst/>
          </a:prstGeom>
        </p:spPr>
        <p:txBody>
          <a:bodyPr wrap="none">
            <a:spAutoFit/>
          </a:bodyPr>
          <a:lstStyle/>
          <a:p>
            <a:r>
              <a:rPr lang="en-IE" sz="1100">
                <a:solidFill>
                  <a:srgbClr val="01A858"/>
                </a:solidFill>
                <a:hlinkClick r:id="rId8">
                  <a:extLst>
                    <a:ext uri="{A12FA001-AC4F-418D-AE19-62706E023703}">
                      <ahyp:hlinkClr xmlns:ahyp="http://schemas.microsoft.com/office/drawing/2018/hyperlinkcolor" val="tx"/>
                    </a:ext>
                  </a:extLst>
                </a:hlinkClick>
              </a:rPr>
              <a:t>Source</a:t>
            </a:r>
            <a:endParaRPr lang="en-IE" sz="1100">
              <a:solidFill>
                <a:srgbClr val="01A858"/>
              </a:solidFill>
            </a:endParaRPr>
          </a:p>
        </p:txBody>
      </p:sp>
      <p:sp>
        <p:nvSpPr>
          <p:cNvPr id="14" name="TextBox 13">
            <a:extLst>
              <a:ext uri="{FF2B5EF4-FFF2-40B4-BE49-F238E27FC236}">
                <a16:creationId xmlns:a16="http://schemas.microsoft.com/office/drawing/2014/main" id="{C9B42743-CBA1-41F6-8F78-BACA095B8C67}"/>
              </a:ext>
            </a:extLst>
          </p:cNvPr>
          <p:cNvSpPr txBox="1"/>
          <p:nvPr/>
        </p:nvSpPr>
        <p:spPr>
          <a:xfrm>
            <a:off x="532263" y="1601930"/>
            <a:ext cx="10751433" cy="646331"/>
          </a:xfrm>
          <a:prstGeom prst="rect">
            <a:avLst/>
          </a:prstGeom>
          <a:solidFill>
            <a:schemeClr val="bg2"/>
          </a:solidFill>
          <a:ln>
            <a:solidFill>
              <a:srgbClr val="005337"/>
            </a:solidFill>
          </a:ln>
        </p:spPr>
        <p:txBody>
          <a:bodyPr wrap="square" rtlCol="0">
            <a:spAutoFit/>
          </a:bodyPr>
          <a:lstStyle/>
          <a:p>
            <a:pPr algn="ctr"/>
            <a:r>
              <a:rPr lang="en-IE"/>
              <a:t>While good design can often go unnoticed, bad design can be difficult to look at. Click the tabs below for some examples.</a:t>
            </a:r>
          </a:p>
        </p:txBody>
      </p:sp>
    </p:spTree>
    <p:extLst>
      <p:ext uri="{BB962C8B-B14F-4D97-AF65-F5344CB8AC3E}">
        <p14:creationId xmlns:p14="http://schemas.microsoft.com/office/powerpoint/2010/main" val="1598891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DB2B-FB0B-4B44-8D02-A54818D37DA5}"/>
              </a:ext>
            </a:extLst>
          </p:cNvPr>
          <p:cNvSpPr>
            <a:spLocks noGrp="1"/>
          </p:cNvSpPr>
          <p:nvPr>
            <p:ph type="title"/>
          </p:nvPr>
        </p:nvSpPr>
        <p:spPr/>
        <p:txBody>
          <a:bodyPr/>
          <a:lstStyle/>
          <a:p>
            <a:r>
              <a:rPr lang="en-IE"/>
              <a:t>1.3 Themes</a:t>
            </a:r>
          </a:p>
        </p:txBody>
      </p:sp>
      <p:sp>
        <p:nvSpPr>
          <p:cNvPr id="3" name="Content Placeholder 2">
            <a:extLst>
              <a:ext uri="{FF2B5EF4-FFF2-40B4-BE49-F238E27FC236}">
                <a16:creationId xmlns:a16="http://schemas.microsoft.com/office/drawing/2014/main" id="{0725E1AB-9DD5-4567-A6F2-A270218E9FD1}"/>
              </a:ext>
            </a:extLst>
          </p:cNvPr>
          <p:cNvSpPr>
            <a:spLocks noGrp="1"/>
          </p:cNvSpPr>
          <p:nvPr>
            <p:ph idx="1"/>
          </p:nvPr>
        </p:nvSpPr>
        <p:spPr>
          <a:xfrm>
            <a:off x="1115568" y="4800603"/>
            <a:ext cx="10168128" cy="1521069"/>
          </a:xfrm>
        </p:spPr>
        <p:txBody>
          <a:bodyPr/>
          <a:lstStyle/>
          <a:p>
            <a:r>
              <a:rPr lang="en-IE"/>
              <a:t>Download more PowerPoint themes/templates from </a:t>
            </a:r>
            <a:r>
              <a:rPr lang="en-IE">
                <a:solidFill>
                  <a:srgbClr val="01A858"/>
                </a:solidFill>
                <a:hlinkClick r:id="rId3">
                  <a:extLst>
                    <a:ext uri="{A12FA001-AC4F-418D-AE19-62706E023703}">
                      <ahyp:hlinkClr xmlns:ahyp="http://schemas.microsoft.com/office/drawing/2018/hyperlinkcolor" val="tx"/>
                    </a:ext>
                  </a:extLst>
                </a:hlinkClick>
              </a:rPr>
              <a:t>https://templates.office.com/en-US/templates-for-PowerPoint</a:t>
            </a:r>
            <a:r>
              <a:rPr lang="en-IE">
                <a:solidFill>
                  <a:srgbClr val="01A858"/>
                </a:solidFill>
              </a:rPr>
              <a:t> </a:t>
            </a:r>
          </a:p>
        </p:txBody>
      </p:sp>
      <p:pic>
        <p:nvPicPr>
          <p:cNvPr id="4" name="Picture 3">
            <a:extLst>
              <a:ext uri="{FF2B5EF4-FFF2-40B4-BE49-F238E27FC236}">
                <a16:creationId xmlns:a16="http://schemas.microsoft.com/office/drawing/2014/main" id="{EDEEBE03-E627-4328-9784-2FD6C2B662B1}"/>
              </a:ext>
            </a:extLst>
          </p:cNvPr>
          <p:cNvPicPr>
            <a:picLocks noChangeAspect="1"/>
          </p:cNvPicPr>
          <p:nvPr/>
        </p:nvPicPr>
        <p:blipFill>
          <a:blip r:embed="rId4"/>
          <a:stretch>
            <a:fillRect/>
          </a:stretch>
        </p:blipFill>
        <p:spPr>
          <a:xfrm>
            <a:off x="330214" y="3005823"/>
            <a:ext cx="11531571" cy="846354"/>
          </a:xfrm>
          <a:prstGeom prst="rect">
            <a:avLst/>
          </a:prstGeom>
        </p:spPr>
      </p:pic>
      <p:cxnSp>
        <p:nvCxnSpPr>
          <p:cNvPr id="5" name="Straight Arrow Connector 4">
            <a:extLst>
              <a:ext uri="{FF2B5EF4-FFF2-40B4-BE49-F238E27FC236}">
                <a16:creationId xmlns:a16="http://schemas.microsoft.com/office/drawing/2014/main" id="{5E0A201C-324D-4FE1-9975-7E82BFF6D843}"/>
              </a:ext>
            </a:extLst>
          </p:cNvPr>
          <p:cNvCxnSpPr>
            <a:cxnSpLocks/>
          </p:cNvCxnSpPr>
          <p:nvPr/>
        </p:nvCxnSpPr>
        <p:spPr>
          <a:xfrm>
            <a:off x="1612602" y="2246350"/>
            <a:ext cx="171269" cy="759473"/>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A6DEB6AE-FF7C-4780-8FF5-BA407541A84D}"/>
              </a:ext>
            </a:extLst>
          </p:cNvPr>
          <p:cNvCxnSpPr/>
          <p:nvPr/>
        </p:nvCxnSpPr>
        <p:spPr>
          <a:xfrm>
            <a:off x="1316094" y="3912578"/>
            <a:ext cx="55319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16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ADC3C4A-E954-497F-A93E-953B7AAF3892}"/>
              </a:ext>
            </a:extLst>
          </p:cNvPr>
          <p:cNvPicPr>
            <a:picLocks noChangeAspect="1"/>
          </p:cNvPicPr>
          <p:nvPr/>
        </p:nvPicPr>
        <p:blipFill rotWithShape="1">
          <a:blip r:embed="rId2">
            <a:extLst>
              <a:ext uri="{28A0092B-C50C-407E-A947-70E740481C1C}">
                <a14:useLocalDpi xmlns:a14="http://schemas.microsoft.com/office/drawing/2010/main" val="0"/>
              </a:ext>
            </a:extLst>
          </a:blip>
          <a:srcRect l="-12157" r="12157"/>
          <a:stretch/>
        </p:blipFill>
        <p:spPr>
          <a:xfrm>
            <a:off x="359152" y="34584"/>
            <a:ext cx="11832670" cy="6655876"/>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73" name="Freeform: Shape 7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82730" y="1122363"/>
            <a:ext cx="4415574" cy="2240159"/>
          </a:xfrm>
        </p:spPr>
        <p:txBody>
          <a:bodyPr anchor="t">
            <a:normAutofit/>
          </a:bodyPr>
          <a:lstStyle/>
          <a:p>
            <a:pPr algn="ctr"/>
            <a:r>
              <a:rPr lang="en-IE" sz="3600" dirty="0">
                <a:ea typeface="+mj-lt"/>
                <a:cs typeface="+mj-lt"/>
              </a:rPr>
              <a:t>Designing Digital</a:t>
            </a:r>
            <a:br>
              <a:rPr lang="en-IE" sz="3600" dirty="0">
                <a:ea typeface="+mj-lt"/>
                <a:cs typeface="+mj-lt"/>
              </a:rPr>
            </a:br>
            <a:r>
              <a:rPr lang="en-IE" sz="3600" dirty="0">
                <a:ea typeface="+mj-lt"/>
                <a:cs typeface="+mj-lt"/>
              </a:rPr>
              <a:t>Presentations:</a:t>
            </a:r>
            <a:br>
              <a:rPr lang="en-IE" sz="3600" dirty="0">
                <a:ea typeface="+mj-lt"/>
                <a:cs typeface="+mj-lt"/>
              </a:rPr>
            </a:br>
            <a:r>
              <a:rPr lang="en-IE" sz="3600" dirty="0">
                <a:ea typeface="+mj-lt"/>
                <a:cs typeface="+mj-lt"/>
              </a:rPr>
              <a:t>Level-up your </a:t>
            </a:r>
            <a:r>
              <a:rPr lang="en-IE" sz="3600">
                <a:ea typeface="+mj-lt"/>
                <a:cs typeface="+mj-lt"/>
              </a:rPr>
              <a:t>PowerPoint game</a:t>
            </a:r>
            <a:endParaRPr lang="en-IE" sz="3600" i="1" dirty="0">
              <a:ea typeface="+mj-lt"/>
              <a:cs typeface="+mj-lt"/>
            </a:endParaRPr>
          </a:p>
        </p:txBody>
      </p:sp>
      <p:sp>
        <p:nvSpPr>
          <p:cNvPr id="3" name="Subtitle 2"/>
          <p:cNvSpPr>
            <a:spLocks noGrp="1"/>
          </p:cNvSpPr>
          <p:nvPr>
            <p:ph type="subTitle" idx="1"/>
          </p:nvPr>
        </p:nvSpPr>
        <p:spPr>
          <a:xfrm>
            <a:off x="290923" y="3789597"/>
            <a:ext cx="4611719" cy="684840"/>
          </a:xfrm>
        </p:spPr>
        <p:txBody>
          <a:bodyPr vert="horz" lIns="91440" tIns="45720" rIns="91440" bIns="45720" rtlCol="0" anchor="t">
            <a:normAutofit/>
          </a:bodyPr>
          <a:lstStyle/>
          <a:p>
            <a:r>
              <a:rPr lang="en-US" sz="1800" dirty="0">
                <a:cs typeface="Calibri"/>
              </a:rPr>
              <a:t>David Moloney</a:t>
            </a:r>
            <a:endParaRPr lang="en-US" dirty="0"/>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3"/>
          <a:stretch>
            <a:fillRect/>
          </a:stretch>
        </p:blipFill>
        <p:spPr>
          <a:xfrm>
            <a:off x="178" y="6511558"/>
            <a:ext cx="987994" cy="347377"/>
          </a:xfrm>
          <a:prstGeom prst="rect">
            <a:avLst/>
          </a:prstGeom>
        </p:spPr>
      </p:pic>
      <p:pic>
        <p:nvPicPr>
          <p:cNvPr id="16" name="Picture 2">
            <a:extLst>
              <a:ext uri="{FF2B5EF4-FFF2-40B4-BE49-F238E27FC236}">
                <a16:creationId xmlns:a16="http://schemas.microsoft.com/office/drawing/2014/main" id="{E48BE8C4-46B4-45C7-8F18-2297768B617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538949" y="-935"/>
            <a:ext cx="2653051" cy="66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6">
            <a:hlinkClick r:id="rId6"/>
            <a:extLst>
              <a:ext uri="{FF2B5EF4-FFF2-40B4-BE49-F238E27FC236}">
                <a16:creationId xmlns:a16="http://schemas.microsoft.com/office/drawing/2014/main" id="{729A86C6-0CA9-4C0A-843B-6290C823DD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8621" y="6035611"/>
            <a:ext cx="2043201" cy="822389"/>
          </a:xfrm>
          <a:prstGeom prst="rect">
            <a:avLst/>
          </a:prstGeom>
        </p:spPr>
      </p:pic>
      <p:pic>
        <p:nvPicPr>
          <p:cNvPr id="18" name="Picture 17" descr="Logo, company name&#10;&#10;Description automatically generated">
            <a:extLst>
              <a:ext uri="{FF2B5EF4-FFF2-40B4-BE49-F238E27FC236}">
                <a16:creationId xmlns:a16="http://schemas.microsoft.com/office/drawing/2014/main" id="{3C7149C7-91CF-4F56-B5C6-2E0C0BDC2454}"/>
              </a:ext>
            </a:extLst>
          </p:cNvPr>
          <p:cNvPicPr>
            <a:picLocks noChangeAspect="1"/>
          </p:cNvPicPr>
          <p:nvPr/>
        </p:nvPicPr>
        <p:blipFill rotWithShape="1">
          <a:blip r:embed="rId8">
            <a:extLst>
              <a:ext uri="{28A0092B-C50C-407E-A947-70E740481C1C}">
                <a14:useLocalDpi xmlns:a14="http://schemas.microsoft.com/office/drawing/2010/main" val="0"/>
              </a:ext>
            </a:extLst>
          </a:blip>
          <a:srcRect l="14328" r="11870"/>
          <a:stretch/>
        </p:blipFill>
        <p:spPr>
          <a:xfrm>
            <a:off x="1076855" y="4610950"/>
            <a:ext cx="2836327" cy="216176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DB2B-FB0B-4B44-8D02-A54818D37DA5}"/>
              </a:ext>
            </a:extLst>
          </p:cNvPr>
          <p:cNvSpPr>
            <a:spLocks noGrp="1"/>
          </p:cNvSpPr>
          <p:nvPr>
            <p:ph type="title"/>
          </p:nvPr>
        </p:nvSpPr>
        <p:spPr/>
        <p:txBody>
          <a:bodyPr/>
          <a:lstStyle/>
          <a:p>
            <a:r>
              <a:rPr lang="en-IE"/>
              <a:t>1.4 Slide Master &amp; Layouts</a:t>
            </a:r>
          </a:p>
        </p:txBody>
      </p:sp>
      <p:pic>
        <p:nvPicPr>
          <p:cNvPr id="4" name="Content Placeholder 3">
            <a:extLst>
              <a:ext uri="{FF2B5EF4-FFF2-40B4-BE49-F238E27FC236}">
                <a16:creationId xmlns:a16="http://schemas.microsoft.com/office/drawing/2014/main" id="{90D53157-F028-4092-BC53-CEDDF26A97B5}"/>
              </a:ext>
            </a:extLst>
          </p:cNvPr>
          <p:cNvPicPr>
            <a:picLocks noGrp="1" noChangeAspect="1"/>
          </p:cNvPicPr>
          <p:nvPr>
            <p:ph idx="1"/>
          </p:nvPr>
        </p:nvPicPr>
        <p:blipFill>
          <a:blip r:embed="rId2"/>
          <a:stretch>
            <a:fillRect/>
          </a:stretch>
        </p:blipFill>
        <p:spPr>
          <a:xfrm>
            <a:off x="1116013" y="3727579"/>
            <a:ext cx="10167937" cy="1195129"/>
          </a:xfrm>
          <a:prstGeom prst="rect">
            <a:avLst/>
          </a:prstGeom>
          <a:ln>
            <a:solidFill>
              <a:schemeClr val="accent1"/>
            </a:solidFill>
          </a:ln>
        </p:spPr>
      </p:pic>
      <p:cxnSp>
        <p:nvCxnSpPr>
          <p:cNvPr id="6" name="Straight Arrow Connector 5">
            <a:extLst>
              <a:ext uri="{FF2B5EF4-FFF2-40B4-BE49-F238E27FC236}">
                <a16:creationId xmlns:a16="http://schemas.microsoft.com/office/drawing/2014/main" id="{9A17CF38-35ED-4554-A717-1CA327A3CD02}"/>
              </a:ext>
            </a:extLst>
          </p:cNvPr>
          <p:cNvCxnSpPr>
            <a:cxnSpLocks/>
          </p:cNvCxnSpPr>
          <p:nvPr/>
        </p:nvCxnSpPr>
        <p:spPr>
          <a:xfrm flipH="1">
            <a:off x="6981319" y="2952328"/>
            <a:ext cx="258417" cy="775251"/>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BA39E114-D061-4087-9BFE-EB58059F14BC}"/>
              </a:ext>
            </a:extLst>
          </p:cNvPr>
          <p:cNvCxnSpPr>
            <a:cxnSpLocks/>
          </p:cNvCxnSpPr>
          <p:nvPr/>
        </p:nvCxnSpPr>
        <p:spPr>
          <a:xfrm flipV="1">
            <a:off x="3466179" y="4782577"/>
            <a:ext cx="132524" cy="961136"/>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1445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8081-E796-45BA-82AF-0EE73237EFD5}"/>
              </a:ext>
            </a:extLst>
          </p:cNvPr>
          <p:cNvSpPr>
            <a:spLocks noGrp="1"/>
          </p:cNvSpPr>
          <p:nvPr>
            <p:ph type="title"/>
          </p:nvPr>
        </p:nvSpPr>
        <p:spPr/>
        <p:txBody>
          <a:bodyPr/>
          <a:lstStyle/>
          <a:p>
            <a:r>
              <a:rPr lang="en-IE"/>
              <a:t>1.5 Design Ideas</a:t>
            </a:r>
          </a:p>
        </p:txBody>
      </p:sp>
      <p:pic>
        <p:nvPicPr>
          <p:cNvPr id="4" name="Content Placeholder 3">
            <a:extLst>
              <a:ext uri="{FF2B5EF4-FFF2-40B4-BE49-F238E27FC236}">
                <a16:creationId xmlns:a16="http://schemas.microsoft.com/office/drawing/2014/main" id="{FB3A3D48-900E-4913-8A1F-0C34E3DDF6A3}"/>
              </a:ext>
            </a:extLst>
          </p:cNvPr>
          <p:cNvPicPr>
            <a:picLocks noGrp="1" noChangeAspect="1"/>
          </p:cNvPicPr>
          <p:nvPr>
            <p:ph idx="1"/>
          </p:nvPr>
        </p:nvPicPr>
        <p:blipFill>
          <a:blip r:embed="rId2"/>
          <a:stretch>
            <a:fillRect/>
          </a:stretch>
        </p:blipFill>
        <p:spPr>
          <a:xfrm>
            <a:off x="90906" y="3329418"/>
            <a:ext cx="12031287" cy="857522"/>
          </a:xfrm>
          <a:prstGeom prst="rect">
            <a:avLst/>
          </a:prstGeom>
        </p:spPr>
      </p:pic>
      <p:cxnSp>
        <p:nvCxnSpPr>
          <p:cNvPr id="5" name="Straight Arrow Connector 4">
            <a:extLst>
              <a:ext uri="{FF2B5EF4-FFF2-40B4-BE49-F238E27FC236}">
                <a16:creationId xmlns:a16="http://schemas.microsoft.com/office/drawing/2014/main" id="{91BDFDA5-BF97-407E-9F9E-47BA59BC6500}"/>
              </a:ext>
            </a:extLst>
          </p:cNvPr>
          <p:cNvCxnSpPr>
            <a:cxnSpLocks/>
          </p:cNvCxnSpPr>
          <p:nvPr/>
        </p:nvCxnSpPr>
        <p:spPr>
          <a:xfrm>
            <a:off x="1260909" y="2569945"/>
            <a:ext cx="171269" cy="759473"/>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1CE729EC-744A-4CB7-976C-141C3BFB7E2C}"/>
              </a:ext>
            </a:extLst>
          </p:cNvPr>
          <p:cNvCxnSpPr>
            <a:cxnSpLocks/>
          </p:cNvCxnSpPr>
          <p:nvPr/>
        </p:nvCxnSpPr>
        <p:spPr>
          <a:xfrm flipV="1">
            <a:off x="11202277" y="4114864"/>
            <a:ext cx="0" cy="773659"/>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576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6F7-0DDC-4C19-AE80-AA311D79A042}"/>
              </a:ext>
            </a:extLst>
          </p:cNvPr>
          <p:cNvSpPr>
            <a:spLocks noGrp="1"/>
          </p:cNvSpPr>
          <p:nvPr>
            <p:ph type="title"/>
          </p:nvPr>
        </p:nvSpPr>
        <p:spPr/>
        <p:txBody>
          <a:bodyPr/>
          <a:lstStyle/>
          <a:p>
            <a:r>
              <a:rPr lang="en-IE"/>
              <a:t>2. Tips &amp; Tricks for Customisation</a:t>
            </a:r>
            <a:endParaRPr lang="en-US"/>
          </a:p>
        </p:txBody>
      </p:sp>
      <p:sp>
        <p:nvSpPr>
          <p:cNvPr id="4" name="Text Placeholder 3">
            <a:extLst>
              <a:ext uri="{FF2B5EF4-FFF2-40B4-BE49-F238E27FC236}">
                <a16:creationId xmlns:a16="http://schemas.microsoft.com/office/drawing/2014/main" id="{3165757A-D58D-4178-B602-C9054795BD64}"/>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66618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iagram&#10;&#10;Description automatically generated">
            <a:extLst>
              <a:ext uri="{FF2B5EF4-FFF2-40B4-BE49-F238E27FC236}">
                <a16:creationId xmlns:a16="http://schemas.microsoft.com/office/drawing/2014/main" id="{53CC3071-B40B-4002-B30C-6D1FE913EA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988" y="-725273"/>
            <a:ext cx="12709976" cy="7546545"/>
          </a:xfrm>
          <a:prstGeom prst="rect">
            <a:avLst/>
          </a:prstGeom>
        </p:spPr>
      </p:pic>
      <p:sp>
        <p:nvSpPr>
          <p:cNvPr id="7" name="TextBox 6">
            <a:extLst>
              <a:ext uri="{FF2B5EF4-FFF2-40B4-BE49-F238E27FC236}">
                <a16:creationId xmlns:a16="http://schemas.microsoft.com/office/drawing/2014/main" id="{1943FDC0-A74D-4E4D-A2AF-C7F49B410C19}"/>
              </a:ext>
            </a:extLst>
          </p:cNvPr>
          <p:cNvSpPr txBox="1"/>
          <p:nvPr/>
        </p:nvSpPr>
        <p:spPr>
          <a:xfrm>
            <a:off x="10306051" y="104502"/>
            <a:ext cx="1885951" cy="369332"/>
          </a:xfrm>
          <a:prstGeom prst="rect">
            <a:avLst/>
          </a:prstGeom>
          <a:solidFill>
            <a:schemeClr val="bg1"/>
          </a:solidFill>
        </p:spPr>
        <p:txBody>
          <a:bodyPr wrap="square" rtlCol="0">
            <a:spAutoFit/>
          </a:bodyPr>
          <a:lstStyle/>
          <a:p>
            <a:r>
              <a:rPr lang="en-IE" sz="900" dirty="0">
                <a:hlinkClick r:id="rId3" tooltip="https://mechanicalrock.github.io/2019/10/16/serverless-adventures-in-a-new-dimension.html"/>
              </a:rPr>
              <a:t>This Photo</a:t>
            </a:r>
            <a:r>
              <a:rPr lang="en-IE" sz="900" dirty="0"/>
              <a:t> by Unknown Author is licensed under </a:t>
            </a:r>
            <a:r>
              <a:rPr lang="en-IE" sz="900" dirty="0">
                <a:hlinkClick r:id="rId4" tooltip="https://creativecommons.org/licenses/by-sa/3.0/"/>
              </a:rPr>
              <a:t>CC BY-SA</a:t>
            </a:r>
            <a:endParaRPr lang="en-IE" sz="900" dirty="0"/>
          </a:p>
        </p:txBody>
      </p:sp>
      <p:sp>
        <p:nvSpPr>
          <p:cNvPr id="15" name="Rectangle 1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5DDD2-87C5-F449-A248-9B9A289AF2E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Activity File</a:t>
            </a:r>
          </a:p>
        </p:txBody>
      </p:sp>
      <p:sp>
        <p:nvSpPr>
          <p:cNvPr id="17" name="Rectangle: Rounded Corners 1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C7F9C94-2648-4A41-8BAD-7334D4461861}"/>
              </a:ext>
            </a:extLst>
          </p:cNvPr>
          <p:cNvSpPr txBox="1"/>
          <p:nvPr/>
        </p:nvSpPr>
        <p:spPr>
          <a:xfrm>
            <a:off x="404553" y="5733273"/>
            <a:ext cx="4791701" cy="400110"/>
          </a:xfrm>
          <a:prstGeom prst="rect">
            <a:avLst/>
          </a:prstGeom>
          <a:noFill/>
        </p:spPr>
        <p:txBody>
          <a:bodyPr wrap="square" rtlCol="0">
            <a:spAutoFit/>
          </a:bodyPr>
          <a:lstStyle/>
          <a:p>
            <a:r>
              <a:rPr lang="en-IE" sz="2000"/>
              <a:t>Let’s level-up our PowerPoint game…</a:t>
            </a:r>
          </a:p>
        </p:txBody>
      </p:sp>
    </p:spTree>
    <p:extLst>
      <p:ext uri="{BB962C8B-B14F-4D97-AF65-F5344CB8AC3E}">
        <p14:creationId xmlns:p14="http://schemas.microsoft.com/office/powerpoint/2010/main" val="109057797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6F7-0DDC-4C19-AE80-AA311D79A042}"/>
              </a:ext>
            </a:extLst>
          </p:cNvPr>
          <p:cNvSpPr>
            <a:spLocks noGrp="1"/>
          </p:cNvSpPr>
          <p:nvPr>
            <p:ph type="title"/>
          </p:nvPr>
        </p:nvSpPr>
        <p:spPr/>
        <p:txBody>
          <a:bodyPr>
            <a:normAutofit/>
          </a:bodyPr>
          <a:lstStyle/>
          <a:p>
            <a:r>
              <a:rPr lang="en-IE"/>
              <a:t>2. Tips &amp; Tricks for Customisation</a:t>
            </a:r>
            <a:endParaRPr lang="en-US"/>
          </a:p>
        </p:txBody>
      </p:sp>
      <p:sp>
        <p:nvSpPr>
          <p:cNvPr id="3" name="Content Placeholder 2">
            <a:extLst>
              <a:ext uri="{FF2B5EF4-FFF2-40B4-BE49-F238E27FC236}">
                <a16:creationId xmlns:a16="http://schemas.microsoft.com/office/drawing/2014/main" id="{06A61D2A-915B-4D2C-A05E-80B30069CA5E}"/>
              </a:ext>
            </a:extLst>
          </p:cNvPr>
          <p:cNvSpPr>
            <a:spLocks noGrp="1"/>
          </p:cNvSpPr>
          <p:nvPr>
            <p:ph idx="1"/>
          </p:nvPr>
        </p:nvSpPr>
        <p:spPr/>
        <p:txBody>
          <a:bodyPr/>
          <a:lstStyle/>
          <a:p>
            <a:pPr marL="0" indent="0">
              <a:buNone/>
            </a:pPr>
            <a:r>
              <a:rPr lang="en-IE"/>
              <a:t>2.1 	Add Images behind Custom Shapes</a:t>
            </a:r>
          </a:p>
          <a:p>
            <a:pPr marL="0" indent="0">
              <a:buNone/>
            </a:pPr>
            <a:r>
              <a:rPr lang="en-IE"/>
              <a:t>2.2 	Cropping an Image to a Shape</a:t>
            </a:r>
          </a:p>
          <a:p>
            <a:pPr marL="0" indent="0">
              <a:buNone/>
            </a:pPr>
            <a:r>
              <a:rPr lang="en-IE"/>
              <a:t>2.3 	Animating elements</a:t>
            </a:r>
          </a:p>
          <a:p>
            <a:pPr marL="0" indent="0">
              <a:buNone/>
            </a:pPr>
            <a:r>
              <a:rPr lang="en-IE"/>
              <a:t>2.4 	Hyperlinking</a:t>
            </a:r>
          </a:p>
          <a:p>
            <a:pPr marL="0" indent="0">
              <a:buNone/>
            </a:pPr>
            <a:r>
              <a:rPr lang="en-IE"/>
              <a:t>2.5 	Slide Transitions: The Morph Transition</a:t>
            </a:r>
          </a:p>
        </p:txBody>
      </p:sp>
    </p:spTree>
    <p:extLst>
      <p:ext uri="{BB962C8B-B14F-4D97-AF65-F5344CB8AC3E}">
        <p14:creationId xmlns:p14="http://schemas.microsoft.com/office/powerpoint/2010/main" val="292288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6F7-0DDC-4C19-AE80-AA311D79A042}"/>
              </a:ext>
            </a:extLst>
          </p:cNvPr>
          <p:cNvSpPr>
            <a:spLocks noGrp="1"/>
          </p:cNvSpPr>
          <p:nvPr>
            <p:ph type="title"/>
          </p:nvPr>
        </p:nvSpPr>
        <p:spPr/>
        <p:txBody>
          <a:bodyPr/>
          <a:lstStyle/>
          <a:p>
            <a:r>
              <a:rPr lang="en-IE"/>
              <a:t>3. Adding Media</a:t>
            </a:r>
            <a:endParaRPr lang="en-US"/>
          </a:p>
        </p:txBody>
      </p:sp>
      <p:sp>
        <p:nvSpPr>
          <p:cNvPr id="4" name="Text Placeholder 3">
            <a:extLst>
              <a:ext uri="{FF2B5EF4-FFF2-40B4-BE49-F238E27FC236}">
                <a16:creationId xmlns:a16="http://schemas.microsoft.com/office/drawing/2014/main" id="{3165757A-D58D-4178-B602-C9054795BD64}"/>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254865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6F7-0DDC-4C19-AE80-AA311D79A042}"/>
              </a:ext>
            </a:extLst>
          </p:cNvPr>
          <p:cNvSpPr>
            <a:spLocks noGrp="1"/>
          </p:cNvSpPr>
          <p:nvPr>
            <p:ph type="title"/>
          </p:nvPr>
        </p:nvSpPr>
        <p:spPr/>
        <p:txBody>
          <a:bodyPr/>
          <a:lstStyle/>
          <a:p>
            <a:r>
              <a:rPr lang="en-IE"/>
              <a:t>3. Adding Media</a:t>
            </a:r>
            <a:endParaRPr lang="en-US"/>
          </a:p>
        </p:txBody>
      </p:sp>
      <p:sp>
        <p:nvSpPr>
          <p:cNvPr id="3" name="Content Placeholder 2">
            <a:extLst>
              <a:ext uri="{FF2B5EF4-FFF2-40B4-BE49-F238E27FC236}">
                <a16:creationId xmlns:a16="http://schemas.microsoft.com/office/drawing/2014/main" id="{24F1BE34-51F2-4CE5-9EEC-263EBD508CB9}"/>
              </a:ext>
            </a:extLst>
          </p:cNvPr>
          <p:cNvSpPr>
            <a:spLocks noGrp="1"/>
          </p:cNvSpPr>
          <p:nvPr>
            <p:ph idx="1"/>
          </p:nvPr>
        </p:nvSpPr>
        <p:spPr/>
        <p:txBody>
          <a:bodyPr vert="horz" lIns="91440" tIns="45720" rIns="91440" bIns="45720" rtlCol="0" anchor="t">
            <a:normAutofit/>
          </a:bodyPr>
          <a:lstStyle/>
          <a:p>
            <a:pPr marL="0" indent="0">
              <a:buNone/>
            </a:pPr>
            <a:r>
              <a:rPr lang="en-IE"/>
              <a:t>3.1 	Add Icons</a:t>
            </a:r>
          </a:p>
          <a:p>
            <a:pPr marL="0" indent="0">
              <a:buNone/>
            </a:pPr>
            <a:r>
              <a:rPr lang="en-IE"/>
              <a:t>3.2 	Add Audio</a:t>
            </a:r>
          </a:p>
          <a:p>
            <a:pPr marL="0" indent="0">
              <a:buNone/>
            </a:pPr>
            <a:r>
              <a:rPr lang="en-IE"/>
              <a:t>3.3 	Add Video</a:t>
            </a:r>
          </a:p>
        </p:txBody>
      </p:sp>
      <p:pic>
        <p:nvPicPr>
          <p:cNvPr id="4" name="Picture 3">
            <a:extLst>
              <a:ext uri="{FF2B5EF4-FFF2-40B4-BE49-F238E27FC236}">
                <a16:creationId xmlns:a16="http://schemas.microsoft.com/office/drawing/2014/main" id="{E0BCB107-9DDD-4D24-9F90-B8F1B1156F16}"/>
              </a:ext>
            </a:extLst>
          </p:cNvPr>
          <p:cNvPicPr>
            <a:picLocks noChangeAspect="1"/>
          </p:cNvPicPr>
          <p:nvPr/>
        </p:nvPicPr>
        <p:blipFill>
          <a:blip r:embed="rId2"/>
          <a:stretch>
            <a:fillRect/>
          </a:stretch>
        </p:blipFill>
        <p:spPr>
          <a:xfrm>
            <a:off x="51816" y="5164076"/>
            <a:ext cx="12088368" cy="1008124"/>
          </a:xfrm>
          <a:prstGeom prst="rect">
            <a:avLst/>
          </a:prstGeom>
        </p:spPr>
      </p:pic>
      <p:cxnSp>
        <p:nvCxnSpPr>
          <p:cNvPr id="8" name="Straight Arrow Connector 7">
            <a:extLst>
              <a:ext uri="{FF2B5EF4-FFF2-40B4-BE49-F238E27FC236}">
                <a16:creationId xmlns:a16="http://schemas.microsoft.com/office/drawing/2014/main" id="{41425271-EBD2-4551-A67E-8B3596EAE4BD}"/>
              </a:ext>
            </a:extLst>
          </p:cNvPr>
          <p:cNvCxnSpPr>
            <a:cxnSpLocks/>
          </p:cNvCxnSpPr>
          <p:nvPr/>
        </p:nvCxnSpPr>
        <p:spPr>
          <a:xfrm flipV="1">
            <a:off x="3054627" y="6033052"/>
            <a:ext cx="109330" cy="749808"/>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711DB31C-7BE3-4E92-A0E3-11F8EDE9CD23}"/>
              </a:ext>
            </a:extLst>
          </p:cNvPr>
          <p:cNvCxnSpPr>
            <a:cxnSpLocks/>
          </p:cNvCxnSpPr>
          <p:nvPr/>
        </p:nvCxnSpPr>
        <p:spPr>
          <a:xfrm flipV="1">
            <a:off x="10967102" y="6020330"/>
            <a:ext cx="109330" cy="749808"/>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CFE14F80-54E3-4274-8ACC-74C35871E764}"/>
              </a:ext>
            </a:extLst>
          </p:cNvPr>
          <p:cNvCxnSpPr>
            <a:cxnSpLocks/>
          </p:cNvCxnSpPr>
          <p:nvPr/>
        </p:nvCxnSpPr>
        <p:spPr>
          <a:xfrm flipH="1">
            <a:off x="11474598" y="4641574"/>
            <a:ext cx="158228" cy="637398"/>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141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C9DE3-1112-4491-9503-85E6979D1AE8}"/>
              </a:ext>
            </a:extLst>
          </p:cNvPr>
          <p:cNvSpPr>
            <a:spLocks noGrp="1"/>
          </p:cNvSpPr>
          <p:nvPr>
            <p:ph type="title"/>
          </p:nvPr>
        </p:nvSpPr>
        <p:spPr>
          <a:xfrm>
            <a:off x="841248" y="251312"/>
            <a:ext cx="10506456" cy="1010264"/>
          </a:xfrm>
        </p:spPr>
        <p:txBody>
          <a:bodyPr anchor="ctr">
            <a:normAutofit/>
          </a:bodyPr>
          <a:lstStyle/>
          <a:p>
            <a:r>
              <a:rPr lang="en-US"/>
              <a:t>Reflection &amp; Questions</a:t>
            </a:r>
          </a:p>
        </p:txBody>
      </p:sp>
      <p:sp>
        <p:nvSpPr>
          <p:cNvPr id="1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7DC6BCD-A27C-4571-9909-544DEFEBE180}"/>
              </a:ext>
            </a:extLst>
          </p:cNvPr>
          <p:cNvGraphicFramePr>
            <a:graphicFrameLocks noGrp="1"/>
          </p:cNvGraphicFramePr>
          <p:nvPr>
            <p:ph idx="1"/>
            <p:extLst>
              <p:ext uri="{D42A27DB-BD31-4B8C-83A1-F6EECF244321}">
                <p14:modId xmlns:p14="http://schemas.microsoft.com/office/powerpoint/2010/main" val="300821482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72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5352-4F96-FE4B-98C2-A7829B66C168}"/>
              </a:ext>
            </a:extLst>
          </p:cNvPr>
          <p:cNvSpPr>
            <a:spLocks noGrp="1"/>
          </p:cNvSpPr>
          <p:nvPr>
            <p:ph type="title"/>
          </p:nvPr>
        </p:nvSpPr>
        <p:spPr/>
        <p:txBody>
          <a:bodyPr>
            <a:normAutofit/>
          </a:bodyPr>
          <a:lstStyle/>
          <a:p>
            <a:r>
              <a:rPr lang="en-US"/>
              <a:t>Recap &amp; Summary</a:t>
            </a:r>
          </a:p>
        </p:txBody>
      </p:sp>
      <p:sp>
        <p:nvSpPr>
          <p:cNvPr id="3" name="Content Placeholder 2">
            <a:extLst>
              <a:ext uri="{FF2B5EF4-FFF2-40B4-BE49-F238E27FC236}">
                <a16:creationId xmlns:a16="http://schemas.microsoft.com/office/drawing/2014/main" id="{BCCD00E3-3E5E-4E21-AEF7-D69D6CD7446A}"/>
              </a:ext>
            </a:extLst>
          </p:cNvPr>
          <p:cNvSpPr>
            <a:spLocks noGrp="1"/>
          </p:cNvSpPr>
          <p:nvPr>
            <p:ph idx="1"/>
          </p:nvPr>
        </p:nvSpPr>
        <p:spPr/>
        <p:txBody>
          <a:bodyPr/>
          <a:lstStyle/>
          <a:p>
            <a:r>
              <a:rPr lang="en-US"/>
              <a:t>Introduction &amp; Download</a:t>
            </a:r>
          </a:p>
          <a:p>
            <a:pPr marL="514350" indent="-514350">
              <a:buFont typeface="+mj-lt"/>
              <a:buAutoNum type="arabicPeriod"/>
            </a:pPr>
            <a:r>
              <a:rPr lang="en-US">
                <a:ea typeface="+mn-lt"/>
                <a:cs typeface="+mn-lt"/>
              </a:rPr>
              <a:t>Designing your Slides</a:t>
            </a:r>
          </a:p>
          <a:p>
            <a:pPr marL="514350" indent="-514350">
              <a:buAutoNum type="arabicPeriod"/>
            </a:pPr>
            <a:r>
              <a:rPr lang="en-US">
                <a:ea typeface="+mn-lt"/>
                <a:cs typeface="+mn-lt"/>
              </a:rPr>
              <a:t>Tips &amp; Tricks for </a:t>
            </a:r>
            <a:r>
              <a:rPr lang="en-US" err="1">
                <a:ea typeface="+mn-lt"/>
                <a:cs typeface="+mn-lt"/>
              </a:rPr>
              <a:t>Customisation</a:t>
            </a:r>
            <a:r>
              <a:rPr lang="en-US">
                <a:ea typeface="+mn-lt"/>
                <a:cs typeface="+mn-lt"/>
              </a:rPr>
              <a:t> (Workshop Resource)</a:t>
            </a:r>
          </a:p>
          <a:p>
            <a:pPr marL="514350" indent="-514350">
              <a:buAutoNum type="arabicPeriod"/>
            </a:pPr>
            <a:r>
              <a:rPr lang="en-US">
                <a:ea typeface="+mn-lt"/>
                <a:cs typeface="+mn-lt"/>
              </a:rPr>
              <a:t>Adding Media</a:t>
            </a:r>
            <a:endParaRPr lang="en-US"/>
          </a:p>
          <a:p>
            <a:r>
              <a:rPr lang="en-US"/>
              <a:t>Recap &amp; Summary</a:t>
            </a:r>
          </a:p>
        </p:txBody>
      </p:sp>
    </p:spTree>
    <p:extLst>
      <p:ext uri="{BB962C8B-B14F-4D97-AF65-F5344CB8AC3E}">
        <p14:creationId xmlns:p14="http://schemas.microsoft.com/office/powerpoint/2010/main" val="146478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5352-4F96-FE4B-98C2-A7829B66C168}"/>
              </a:ext>
            </a:extLst>
          </p:cNvPr>
          <p:cNvSpPr>
            <a:spLocks noGrp="1"/>
          </p:cNvSpPr>
          <p:nvPr>
            <p:ph type="title"/>
          </p:nvPr>
        </p:nvSpPr>
        <p:spPr/>
        <p:txBody>
          <a:bodyPr>
            <a:normAutofit/>
          </a:bodyPr>
          <a:lstStyle/>
          <a:p>
            <a:r>
              <a:rPr lang="en-US"/>
              <a:t>Supports &amp; Resources</a:t>
            </a:r>
          </a:p>
        </p:txBody>
      </p:sp>
      <p:sp>
        <p:nvSpPr>
          <p:cNvPr id="3" name="Content Placeholder 2">
            <a:extLst>
              <a:ext uri="{FF2B5EF4-FFF2-40B4-BE49-F238E27FC236}">
                <a16:creationId xmlns:a16="http://schemas.microsoft.com/office/drawing/2014/main" id="{BCCD00E3-3E5E-4E21-AEF7-D69D6CD7446A}"/>
              </a:ext>
            </a:extLst>
          </p:cNvPr>
          <p:cNvSpPr>
            <a:spLocks noGrp="1"/>
          </p:cNvSpPr>
          <p:nvPr>
            <p:ph idx="1"/>
          </p:nvPr>
        </p:nvSpPr>
        <p:spPr/>
        <p:txBody>
          <a:bodyPr vert="horz" lIns="91440" tIns="45720" rIns="91440" bIns="45720" rtlCol="0" anchor="t">
            <a:normAutofit/>
          </a:bodyPr>
          <a:lstStyle/>
          <a:p>
            <a:r>
              <a:rPr lang="en-IE">
                <a:ea typeface="+mn-lt"/>
                <a:cs typeface="+mn-lt"/>
              </a:rPr>
              <a:t>Official Microsoft 365 Training &gt;&gt; </a:t>
            </a:r>
            <a:r>
              <a:rPr lang="en-IE">
                <a:solidFill>
                  <a:srgbClr val="01A858"/>
                </a:solidFill>
                <a:ea typeface="+mn-lt"/>
                <a:cs typeface="+mn-lt"/>
                <a:hlinkClick r:id="rId3">
                  <a:extLst>
                    <a:ext uri="{A12FA001-AC4F-418D-AE19-62706E023703}">
                      <ahyp:hlinkClr xmlns:ahyp="http://schemas.microsoft.com/office/drawing/2018/hyperlinkcolor" val="tx"/>
                    </a:ext>
                  </a:extLst>
                </a:hlinkClick>
              </a:rPr>
              <a:t>https://support.microsoft.com/en-us/training</a:t>
            </a:r>
            <a:r>
              <a:rPr lang="en-IE">
                <a:solidFill>
                  <a:srgbClr val="01A858"/>
                </a:solidFill>
                <a:ea typeface="+mn-lt"/>
                <a:cs typeface="+mn-lt"/>
              </a:rPr>
              <a:t> </a:t>
            </a:r>
            <a:endParaRPr lang="en-US"/>
          </a:p>
          <a:p>
            <a:r>
              <a:rPr lang="en-IE">
                <a:ea typeface="+mn-lt"/>
                <a:cs typeface="+mn-lt"/>
              </a:rPr>
              <a:t>Goodwill Community Foundation </a:t>
            </a:r>
            <a:r>
              <a:rPr lang="en-IE" err="1">
                <a:ea typeface="+mn-lt"/>
                <a:cs typeface="+mn-lt"/>
              </a:rPr>
              <a:t>LearnFree</a:t>
            </a:r>
            <a:r>
              <a:rPr lang="en-IE">
                <a:ea typeface="+mn-lt"/>
                <a:cs typeface="+mn-lt"/>
              </a:rPr>
              <a:t> &gt;&gt;</a:t>
            </a:r>
            <a:br>
              <a:rPr lang="en-IE">
                <a:solidFill>
                  <a:srgbClr val="000000"/>
                </a:solidFill>
                <a:ea typeface="+mn-lt"/>
                <a:cs typeface="+mn-lt"/>
              </a:rPr>
            </a:br>
            <a:r>
              <a:rPr lang="en-IE">
                <a:solidFill>
                  <a:srgbClr val="01A858"/>
                </a:solidFill>
                <a:ea typeface="+mn-lt"/>
                <a:cs typeface="+mn-lt"/>
                <a:hlinkClick r:id="rId4">
                  <a:extLst>
                    <a:ext uri="{A12FA001-AC4F-418D-AE19-62706E023703}">
                      <ahyp:hlinkClr xmlns:ahyp="http://schemas.microsoft.com/office/drawing/2018/hyperlinkcolor" val="tx"/>
                    </a:ext>
                  </a:extLst>
                </a:hlinkClick>
              </a:rPr>
              <a:t>https://edu.gcfglobal.org/en/topics/powerpoint/</a:t>
            </a:r>
            <a:r>
              <a:rPr lang="en-IE">
                <a:solidFill>
                  <a:srgbClr val="01A858"/>
                </a:solidFill>
                <a:ea typeface="+mn-lt"/>
                <a:cs typeface="+mn-lt"/>
              </a:rPr>
              <a:t> </a:t>
            </a:r>
          </a:p>
          <a:p>
            <a:endParaRPr lang="en-IE">
              <a:ea typeface="+mn-lt"/>
              <a:cs typeface="+mn-lt"/>
              <a:hlinkClick r:id="rId5"/>
            </a:endParaRPr>
          </a:p>
        </p:txBody>
      </p:sp>
    </p:spTree>
    <p:extLst>
      <p:ext uri="{BB962C8B-B14F-4D97-AF65-F5344CB8AC3E}">
        <p14:creationId xmlns:p14="http://schemas.microsoft.com/office/powerpoint/2010/main" val="3097428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6A0E147-AFB5-4F21-9F12-3A588E0E80B2}"/>
              </a:ext>
            </a:extLst>
          </p:cNvPr>
          <p:cNvGraphicFramePr>
            <a:graphicFrameLocks noGrp="1"/>
          </p:cNvGraphicFramePr>
          <p:nvPr>
            <p:extLst>
              <p:ext uri="{D42A27DB-BD31-4B8C-83A1-F6EECF244321}">
                <p14:modId xmlns:p14="http://schemas.microsoft.com/office/powerpoint/2010/main" val="3731586574"/>
              </p:ext>
            </p:extLst>
          </p:nvPr>
        </p:nvGraphicFramePr>
        <p:xfrm>
          <a:off x="1366063" y="2306323"/>
          <a:ext cx="9459873" cy="4146824"/>
        </p:xfrm>
        <a:graphic>
          <a:graphicData uri="http://schemas.openxmlformats.org/drawingml/2006/table">
            <a:tbl>
              <a:tblPr/>
              <a:tblGrid>
                <a:gridCol w="1484145">
                  <a:extLst>
                    <a:ext uri="{9D8B030D-6E8A-4147-A177-3AD203B41FA5}">
                      <a16:colId xmlns:a16="http://schemas.microsoft.com/office/drawing/2014/main" val="4126861196"/>
                    </a:ext>
                  </a:extLst>
                </a:gridCol>
                <a:gridCol w="7975728">
                  <a:extLst>
                    <a:ext uri="{9D8B030D-6E8A-4147-A177-3AD203B41FA5}">
                      <a16:colId xmlns:a16="http://schemas.microsoft.com/office/drawing/2014/main" val="1818838294"/>
                    </a:ext>
                  </a:extLst>
                </a:gridCol>
              </a:tblGrid>
              <a:tr h="1773594">
                <a:tc>
                  <a:txBody>
                    <a:bodyPr/>
                    <a:lstStyle/>
                    <a:p>
                      <a:pPr algn="l" rtl="0" fontAlgn="auto"/>
                      <a:r>
                        <a:rPr lang="en-US" sz="1600" b="0" i="0" u="none" strike="noStrike">
                          <a:solidFill>
                            <a:srgbClr val="000000"/>
                          </a:solidFill>
                          <a:effectLst/>
                          <a:latin typeface="Calibri" panose="020F0502020204030204" pitchFamily="34" charset="0"/>
                        </a:rPr>
                        <a:t>​</a:t>
                      </a:r>
                    </a:p>
                  </a:txBody>
                  <a:tcPr marL="61732" marR="61732" marT="30866" marB="30866">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eaLnBrk="1" fontAlgn="base" latinLnBrk="0" hangingPunct="1">
                        <a:lnSpc>
                          <a:spcPct val="100000"/>
                        </a:lnSpc>
                        <a:spcBef>
                          <a:spcPts val="0"/>
                        </a:spcBef>
                        <a:spcAft>
                          <a:spcPts val="0"/>
                        </a:spcAft>
                        <a:buClrTx/>
                        <a:buSzTx/>
                        <a:buFontTx/>
                        <a:buNone/>
                      </a:pPr>
                      <a:r>
                        <a:rPr lang="en-IE" sz="2400" b="0" i="0" dirty="0">
                          <a:solidFill>
                            <a:srgbClr val="000000"/>
                          </a:solidFill>
                          <a:effectLst/>
                          <a:latin typeface="+mj-lt"/>
                        </a:rPr>
                        <a:t>Jasmine Ryan</a:t>
                      </a:r>
                    </a:p>
                    <a:p>
                      <a:pPr marL="0" marR="0" lvl="0" indent="0" algn="l" rtl="0" eaLnBrk="1" fontAlgn="base" latinLnBrk="0" hangingPunct="1">
                        <a:lnSpc>
                          <a:spcPct val="100000"/>
                        </a:lnSpc>
                        <a:spcBef>
                          <a:spcPts val="0"/>
                        </a:spcBef>
                        <a:spcAft>
                          <a:spcPts val="0"/>
                        </a:spcAft>
                        <a:buClrTx/>
                        <a:buSzTx/>
                        <a:buFontTx/>
                        <a:buNone/>
                      </a:pPr>
                      <a:br>
                        <a:rPr lang="en-IE" sz="2400" b="0" i="0" dirty="0">
                          <a:solidFill>
                            <a:srgbClr val="000000"/>
                          </a:solidFill>
                          <a:effectLst/>
                          <a:latin typeface="+mj-lt"/>
                        </a:rPr>
                      </a:br>
                      <a:r>
                        <a:rPr lang="en-IE" sz="2400" b="0" i="0" dirty="0">
                          <a:solidFill>
                            <a:srgbClr val="000000"/>
                          </a:solidFill>
                          <a:effectLst/>
                          <a:latin typeface="+mj-lt"/>
                        </a:rPr>
                        <a:t>UL Student Associate Intern, </a:t>
                      </a:r>
                      <a:r>
                        <a:rPr lang="en-IE" sz="2400" b="0" i="0" u="none" strike="noStrike" dirty="0">
                          <a:solidFill>
                            <a:srgbClr val="000000"/>
                          </a:solidFill>
                          <a:effectLst/>
                          <a:latin typeface="+mj-lt"/>
                        </a:rPr>
                        <a:t>Enhancing Digital Teaching and Learning (EDTL) project,</a:t>
                      </a:r>
                      <a:endParaRPr lang="en-US" dirty="0"/>
                    </a:p>
                    <a:p>
                      <a:pPr marL="0" marR="0" lvl="0" indent="0" algn="l" defTabSz="1219342">
                        <a:lnSpc>
                          <a:spcPct val="100000"/>
                        </a:lnSpc>
                        <a:spcBef>
                          <a:spcPts val="0"/>
                        </a:spcBef>
                        <a:spcAft>
                          <a:spcPts val="0"/>
                        </a:spcAft>
                        <a:buClrTx/>
                        <a:buSzTx/>
                        <a:buFontTx/>
                        <a:buNone/>
                        <a:tabLst/>
                        <a:defRPr/>
                      </a:pPr>
                      <a:r>
                        <a:rPr lang="en-IE" sz="2400" b="0" i="0" dirty="0">
                          <a:solidFill>
                            <a:srgbClr val="000000"/>
                          </a:solidFill>
                          <a:effectLst/>
                          <a:latin typeface="+mj-lt"/>
                        </a:rPr>
                        <a:t>Centre for Transformative Learning​</a:t>
                      </a:r>
                      <a:endParaRPr lang="en-US" dirty="0"/>
                    </a:p>
                    <a:p>
                      <a:pPr algn="l" rtl="0" fontAlgn="base"/>
                      <a:endParaRPr lang="en-IE" sz="2400" b="0" i="0" dirty="0">
                        <a:solidFill>
                          <a:srgbClr val="000000"/>
                        </a:solidFill>
                        <a:effectLst/>
                        <a:latin typeface="Calibri" panose="020F0502020204030204" pitchFamily="34" charset="0"/>
                      </a:endParaRPr>
                    </a:p>
                  </a:txBody>
                  <a:tcPr marL="61732" marR="61732" marT="30866" marB="30866">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69219"/>
                  </a:ext>
                </a:extLst>
              </a:tr>
              <a:tr h="1749063">
                <a:tc>
                  <a:txBody>
                    <a:bodyPr/>
                    <a:lstStyle/>
                    <a:p>
                      <a:pPr algn="l" rtl="0" fontAlgn="auto"/>
                      <a:r>
                        <a:rPr lang="en-US" sz="1600" b="0" i="0" u="none" strike="noStrike">
                          <a:solidFill>
                            <a:srgbClr val="000000"/>
                          </a:solidFill>
                          <a:effectLst/>
                          <a:latin typeface="Calibri"/>
                        </a:rPr>
                        <a:t>​</a:t>
                      </a:r>
                    </a:p>
                  </a:txBody>
                  <a:tcPr marL="61732" marR="61732" marT="30866" marB="30866">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dirty="0">
                          <a:solidFill>
                            <a:srgbClr val="000000"/>
                          </a:solidFill>
                          <a:effectLst/>
                          <a:latin typeface="+mj-lt"/>
                        </a:rPr>
                        <a:t>David Moloney - </a:t>
                      </a:r>
                      <a:r>
                        <a:rPr lang="en-IE" sz="2400" b="0" i="0" u="none" strike="noStrike" kern="1200" dirty="0">
                          <a:solidFill>
                            <a:srgbClr val="01A858"/>
                          </a:solidFill>
                          <a:effectLst/>
                          <a:latin typeface="+mn-lt"/>
                          <a:ea typeface="+mn-ea"/>
                          <a:cs typeface="+mn-cs"/>
                          <a:hlinkClick r:id="rId3">
                            <a:extLst>
                              <a:ext uri="{A12FA001-AC4F-418D-AE19-62706E023703}">
                                <ahyp:hlinkClr xmlns:ahyp="http://schemas.microsoft.com/office/drawing/2018/hyperlinkcolor" val="tx"/>
                              </a:ext>
                            </a:extLst>
                          </a:hlinkClick>
                        </a:rPr>
                        <a:t>david.f.moloney@ul.ie</a:t>
                      </a:r>
                      <a:r>
                        <a:rPr lang="en-IE" sz="2400" b="0" i="0" u="none" strike="noStrike" kern="1200" dirty="0">
                          <a:solidFill>
                            <a:srgbClr val="01A858"/>
                          </a:solidFill>
                          <a:effectLst/>
                          <a:latin typeface="+mn-lt"/>
                          <a:ea typeface="+mn-ea"/>
                          <a:cs typeface="+mn-cs"/>
                        </a:rPr>
                        <a:t> </a:t>
                      </a:r>
                      <a:endParaRPr lang="en-IE" sz="2400" b="0" i="0" u="none" strike="noStrike" dirty="0">
                        <a:solidFill>
                          <a:srgbClr val="000000"/>
                        </a:solidFill>
                        <a:effectLst/>
                        <a:latin typeface="+mj-lt"/>
                      </a:endParaRPr>
                    </a:p>
                    <a:p>
                      <a:pPr algn="l" rtl="0" fontAlgn="base"/>
                      <a:endParaRPr lang="en-IE" sz="2400" b="0" i="0" u="none" strike="noStrike" dirty="0">
                        <a:solidFill>
                          <a:srgbClr val="000000"/>
                        </a:solidFill>
                        <a:effectLst/>
                        <a:latin typeface="+mj-lt"/>
                      </a:endParaRPr>
                    </a:p>
                    <a:p>
                      <a:pPr algn="l" rtl="0" fontAlgn="base"/>
                      <a:r>
                        <a:rPr lang="en-IE" sz="2400" b="0" i="0" u="none" strike="noStrike" dirty="0">
                          <a:solidFill>
                            <a:srgbClr val="000000"/>
                          </a:solidFill>
                          <a:effectLst/>
                          <a:latin typeface="+mj-lt"/>
                        </a:rPr>
                        <a:t>UL Project Lead, Enhancing Digital Teaching and Learning (EDTL) project,</a:t>
                      </a:r>
                    </a:p>
                    <a:p>
                      <a:pPr lvl="0" algn="l">
                        <a:buNone/>
                      </a:pPr>
                      <a:r>
                        <a:rPr lang="en-IE" sz="2400" b="0" i="0" dirty="0">
                          <a:solidFill>
                            <a:srgbClr val="000000"/>
                          </a:solidFill>
                          <a:effectLst/>
                          <a:latin typeface="+mj-lt"/>
                        </a:rPr>
                        <a:t>Centre for Transformative Learning​</a:t>
                      </a:r>
                      <a:endParaRPr lang="en-IE" dirty="0"/>
                    </a:p>
                  </a:txBody>
                  <a:tcPr marL="61732" marR="61732" marT="30866" marB="30866">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159438"/>
                  </a:ext>
                </a:extLst>
              </a:tr>
            </a:tbl>
          </a:graphicData>
        </a:graphic>
      </p:graphicFrame>
      <p:pic>
        <p:nvPicPr>
          <p:cNvPr id="2050" name="Picture 2">
            <a:extLst>
              <a:ext uri="{FF2B5EF4-FFF2-40B4-BE49-F238E27FC236}">
                <a16:creationId xmlns:a16="http://schemas.microsoft.com/office/drawing/2014/main" id="{76C8A8F9-1EEB-4AF4-86DB-A06E785DB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584" y="4782669"/>
            <a:ext cx="1110004" cy="12968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AEFDC56-8475-4CFC-98B3-0A3C4D8046C8}"/>
              </a:ext>
            </a:extLst>
          </p:cNvPr>
          <p:cNvSpPr>
            <a:spLocks noGrp="1"/>
          </p:cNvSpPr>
          <p:nvPr>
            <p:ph type="title"/>
          </p:nvPr>
        </p:nvSpPr>
        <p:spPr/>
        <p:txBody>
          <a:bodyPr/>
          <a:lstStyle/>
          <a:p>
            <a:r>
              <a:rPr lang="en-IE"/>
              <a:t>Who we are</a:t>
            </a:r>
          </a:p>
        </p:txBody>
      </p:sp>
      <p:pic>
        <p:nvPicPr>
          <p:cNvPr id="6" name="Picture 5" descr="A person smiling for the camera&#10;&#10;Description automatically generated with medium confidence">
            <a:extLst>
              <a:ext uri="{FF2B5EF4-FFF2-40B4-BE49-F238E27FC236}">
                <a16:creationId xmlns:a16="http://schemas.microsoft.com/office/drawing/2014/main" id="{6CB14053-65E4-43A6-84FB-F9C0815F0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0584" y="2409891"/>
            <a:ext cx="1186749" cy="1186749"/>
          </a:xfrm>
          <a:prstGeom prst="rect">
            <a:avLst/>
          </a:prstGeom>
        </p:spPr>
      </p:pic>
    </p:spTree>
    <p:extLst>
      <p:ext uri="{BB962C8B-B14F-4D97-AF65-F5344CB8AC3E}">
        <p14:creationId xmlns:p14="http://schemas.microsoft.com/office/powerpoint/2010/main" val="396917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p:txBody>
          <a:bodyPr>
            <a:normAutofit/>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r>
              <a:rPr lang="en-US" sz="4000">
                <a:solidFill>
                  <a:srgbClr val="01A858"/>
                </a:solidFill>
              </a:rPr>
              <a:t>Thank you</a:t>
            </a:r>
          </a:p>
        </p:txBody>
      </p:sp>
    </p:spTree>
    <p:extLst>
      <p:ext uri="{BB962C8B-B14F-4D97-AF65-F5344CB8AC3E}">
        <p14:creationId xmlns:p14="http://schemas.microsoft.com/office/powerpoint/2010/main" val="1333967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F05543-78A0-40FD-8F40-2B1F9059CB25}"/>
              </a:ext>
            </a:extLst>
          </p:cNvPr>
          <p:cNvSpPr>
            <a:spLocks noGrp="1"/>
          </p:cNvSpPr>
          <p:nvPr>
            <p:ph type="title"/>
          </p:nvPr>
        </p:nvSpPr>
        <p:spPr>
          <a:xfrm>
            <a:off x="621792" y="1161288"/>
            <a:ext cx="3602736" cy="4526280"/>
          </a:xfrm>
        </p:spPr>
        <p:txBody>
          <a:bodyPr>
            <a:normAutofit/>
          </a:bodyPr>
          <a:lstStyle/>
          <a:p>
            <a:r>
              <a:rPr lang="en-US"/>
              <a:t>Images</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CA0452C-F946-4539-B7BB-3CEC2F28F760}"/>
              </a:ext>
            </a:extLst>
          </p:cNvPr>
          <p:cNvSpPr>
            <a:spLocks noGrp="1"/>
          </p:cNvSpPr>
          <p:nvPr>
            <p:ph idx="1"/>
          </p:nvPr>
        </p:nvSpPr>
        <p:spPr>
          <a:xfrm>
            <a:off x="5434149" y="932688"/>
            <a:ext cx="5916603" cy="4992624"/>
          </a:xfrm>
        </p:spPr>
        <p:txBody>
          <a:bodyPr vert="horz" lIns="91440" tIns="45720" rIns="91440" bIns="45720" rtlCol="0" anchor="ctr">
            <a:normAutofit/>
          </a:bodyPr>
          <a:lstStyle/>
          <a:p>
            <a:pPr marL="0" indent="0">
              <a:buNone/>
            </a:pPr>
            <a:r>
              <a:rPr lang="en-US" sz="2000">
                <a:ea typeface="+mn-lt"/>
                <a:cs typeface="+mn-lt"/>
              </a:rPr>
              <a:t>Isometric graphic on title slide originally from </a:t>
            </a:r>
            <a:r>
              <a:rPr lang="en-US" sz="2000">
                <a:solidFill>
                  <a:srgbClr val="01A858"/>
                </a:solidFill>
                <a:ea typeface="+mn-lt"/>
                <a:cs typeface="+mn-lt"/>
                <a:hlinkClick r:id="rId2">
                  <a:extLst>
                    <a:ext uri="{A12FA001-AC4F-418D-AE19-62706E023703}">
                      <ahyp:hlinkClr xmlns:ahyp="http://schemas.microsoft.com/office/drawing/2018/hyperlinkcolor" val="tx"/>
                    </a:ext>
                  </a:extLst>
                </a:hlinkClick>
              </a:rPr>
              <a:t>Freepik</a:t>
            </a:r>
            <a:r>
              <a:rPr lang="en-US" sz="2000">
                <a:solidFill>
                  <a:srgbClr val="01A858"/>
                </a:solidFill>
                <a:ea typeface="+mn-lt"/>
                <a:cs typeface="+mn-lt"/>
              </a:rPr>
              <a:t> </a:t>
            </a:r>
            <a:r>
              <a:rPr lang="en-US" sz="2000">
                <a:ea typeface="+mn-lt"/>
                <a:cs typeface="+mn-lt"/>
              </a:rPr>
              <a:t>adapted by David Moloney</a:t>
            </a:r>
          </a:p>
          <a:p>
            <a:pPr marL="0" indent="0">
              <a:buNone/>
            </a:pPr>
            <a:endParaRPr lang="en-IE" sz="2000">
              <a:ea typeface="+mn-lt"/>
              <a:cs typeface="+mn-lt"/>
            </a:endParaRPr>
          </a:p>
          <a:p>
            <a:pPr marL="0" indent="0">
              <a:buNone/>
            </a:pPr>
            <a:r>
              <a:rPr lang="en-IE" sz="2000">
                <a:ea typeface="+mn-lt"/>
                <a:cs typeface="+mn-lt"/>
              </a:rPr>
              <a:t>All other images used are licensed as freely-usable from </a:t>
            </a:r>
            <a:r>
              <a:rPr lang="en-IE" sz="2000">
                <a:solidFill>
                  <a:srgbClr val="01A858"/>
                </a:solidFill>
                <a:ea typeface="+mn-lt"/>
                <a:cs typeface="+mn-lt"/>
                <a:hlinkClick r:id="rId3">
                  <a:extLst>
                    <a:ext uri="{A12FA001-AC4F-418D-AE19-62706E023703}">
                      <ahyp:hlinkClr xmlns:ahyp="http://schemas.microsoft.com/office/drawing/2018/hyperlinkcolor" val="tx"/>
                    </a:ext>
                  </a:extLst>
                </a:hlinkClick>
              </a:rPr>
              <a:t>Unsplash.com​</a:t>
            </a:r>
            <a:endParaRPr lang="en-US" sz="2000">
              <a:solidFill>
                <a:srgbClr val="01A858"/>
              </a:solidFill>
              <a:ea typeface="+mn-lt"/>
              <a:cs typeface="+mn-lt"/>
              <a:hlinkClick r:id="rId4"/>
            </a:endParaRPr>
          </a:p>
        </p:txBody>
      </p:sp>
    </p:spTree>
    <p:extLst>
      <p:ext uri="{BB962C8B-B14F-4D97-AF65-F5344CB8AC3E}">
        <p14:creationId xmlns:p14="http://schemas.microsoft.com/office/powerpoint/2010/main" val="238291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7686721C-434E-413B-82BB-1B2E4C40D5B5}"/>
              </a:ext>
            </a:extLst>
          </p:cNvPr>
          <p:cNvPicPr>
            <a:picLocks noChangeAspect="1"/>
          </p:cNvPicPr>
          <p:nvPr/>
        </p:nvPicPr>
        <p:blipFill rotWithShape="1">
          <a:blip r:embed="rId2">
            <a:extLst>
              <a:ext uri="{28A0092B-C50C-407E-A947-70E740481C1C}">
                <a14:useLocalDpi xmlns:a14="http://schemas.microsoft.com/office/drawing/2010/main" val="0"/>
              </a:ext>
            </a:extLst>
          </a:blip>
          <a:srcRect l="14582" r="12628"/>
          <a:stretch/>
        </p:blipFill>
        <p:spPr>
          <a:xfrm>
            <a:off x="641180" y="959268"/>
            <a:ext cx="6410084" cy="4953524"/>
          </a:xfrm>
          <a:prstGeom prst="rect">
            <a:avLst/>
          </a:prstGeom>
        </p:spPr>
      </p:pic>
      <p:sp>
        <p:nvSpPr>
          <p:cNvPr id="15" name="Rectangle 14">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6" descr="Text&#10;&#10;Description automatically generated">
            <a:extLst>
              <a:ext uri="{FF2B5EF4-FFF2-40B4-BE49-F238E27FC236}">
                <a16:creationId xmlns:a16="http://schemas.microsoft.com/office/drawing/2014/main" id="{5F2CFA00-1811-451C-A8B0-FABDB3EC9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873" y="1105486"/>
            <a:ext cx="3854945" cy="1551615"/>
          </a:xfrm>
          <a:prstGeom prst="rect">
            <a:avLst/>
          </a:prstGeom>
        </p:spPr>
      </p:pic>
      <p:sp>
        <p:nvSpPr>
          <p:cNvPr id="17" name="Rectangle 16">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10;&#10;Description automatically generated">
            <a:extLst>
              <a:ext uri="{FF2B5EF4-FFF2-40B4-BE49-F238E27FC236}">
                <a16:creationId xmlns:a16="http://schemas.microsoft.com/office/drawing/2014/main" id="{7499E1DD-D788-4149-8670-9BA4103F8F2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tretch>
            <a:fillRect/>
          </a:stretch>
        </p:blipFill>
        <p:spPr bwMode="auto">
          <a:xfrm>
            <a:off x="7695873" y="4496118"/>
            <a:ext cx="3854945" cy="9757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855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BDE-045D-4DD0-B502-90FAB05872EE}"/>
              </a:ext>
            </a:extLst>
          </p:cNvPr>
          <p:cNvSpPr>
            <a:spLocks noGrp="1"/>
          </p:cNvSpPr>
          <p:nvPr>
            <p:ph type="title"/>
          </p:nvPr>
        </p:nvSpPr>
        <p:spPr/>
        <p:txBody>
          <a:bodyPr>
            <a:normAutofit/>
          </a:bodyPr>
          <a:lstStyle/>
          <a:p>
            <a:pPr algn="ctr"/>
            <a:r>
              <a:rPr lang="en-US" sz="3200"/>
              <a:t>This work is licensed under a </a:t>
            </a:r>
            <a:r>
              <a:rPr lang="en-US" sz="3200">
                <a:solidFill>
                  <a:srgbClr val="01A858"/>
                </a:solidFill>
                <a:hlinkClick r:id="rId2">
                  <a:extLst>
                    <a:ext uri="{A12FA001-AC4F-418D-AE19-62706E023703}">
                      <ahyp:hlinkClr xmlns:ahyp="http://schemas.microsoft.com/office/drawing/2018/hyperlinkcolor" val="tx"/>
                    </a:ext>
                  </a:extLst>
                </a:hlinkClick>
              </a:rPr>
              <a:t>Creative Commons Attribution-</a:t>
            </a:r>
            <a:r>
              <a:rPr lang="en-US" sz="3200" err="1">
                <a:solidFill>
                  <a:srgbClr val="01A858"/>
                </a:solidFill>
                <a:hlinkClick r:id="rId2">
                  <a:extLst>
                    <a:ext uri="{A12FA001-AC4F-418D-AE19-62706E023703}">
                      <ahyp:hlinkClr xmlns:ahyp="http://schemas.microsoft.com/office/drawing/2018/hyperlinkcolor" val="tx"/>
                    </a:ext>
                  </a:extLst>
                </a:hlinkClick>
              </a:rPr>
              <a:t>NonCommercial</a:t>
            </a:r>
            <a:r>
              <a:rPr lang="en-US" sz="3200">
                <a:solidFill>
                  <a:srgbClr val="01A858"/>
                </a:solidFill>
                <a:hlinkClick r:id="rId2">
                  <a:extLst>
                    <a:ext uri="{A12FA001-AC4F-418D-AE19-62706E023703}">
                      <ahyp:hlinkClr xmlns:ahyp="http://schemas.microsoft.com/office/drawing/2018/hyperlinkcolor" val="tx"/>
                    </a:ext>
                  </a:extLst>
                </a:hlinkClick>
              </a:rPr>
              <a:t> 4.0 International (CC BY-NC 4.0)</a:t>
            </a:r>
            <a:r>
              <a:rPr lang="en-US" sz="3200">
                <a:solidFill>
                  <a:srgbClr val="01A858"/>
                </a:solidFill>
              </a:rPr>
              <a:t> </a:t>
            </a:r>
            <a:endParaRPr lang="en-US">
              <a:solidFill>
                <a:srgbClr val="01A858"/>
              </a:solidFill>
            </a:endParaRPr>
          </a:p>
          <a:p>
            <a:endParaRPr lang="en-US"/>
          </a:p>
        </p:txBody>
      </p:sp>
      <p:pic>
        <p:nvPicPr>
          <p:cNvPr id="3" name="Picture 3">
            <a:extLst>
              <a:ext uri="{FF2B5EF4-FFF2-40B4-BE49-F238E27FC236}">
                <a16:creationId xmlns:a16="http://schemas.microsoft.com/office/drawing/2014/main" id="{0AB1AFA4-3059-4FBA-873E-8589D7322021}"/>
              </a:ext>
            </a:extLst>
          </p:cNvPr>
          <p:cNvPicPr>
            <a:picLocks noChangeAspect="1"/>
          </p:cNvPicPr>
          <p:nvPr/>
        </p:nvPicPr>
        <p:blipFill>
          <a:blip r:embed="rId3"/>
          <a:stretch>
            <a:fillRect/>
          </a:stretch>
        </p:blipFill>
        <p:spPr>
          <a:xfrm>
            <a:off x="5605261" y="3821927"/>
            <a:ext cx="987994" cy="347377"/>
          </a:xfrm>
          <a:prstGeom prst="rect">
            <a:avLst/>
          </a:prstGeom>
        </p:spPr>
      </p:pic>
    </p:spTree>
    <p:extLst>
      <p:ext uri="{BB962C8B-B14F-4D97-AF65-F5344CB8AC3E}">
        <p14:creationId xmlns:p14="http://schemas.microsoft.com/office/powerpoint/2010/main" val="277358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AC97D-7E29-C043-AF7C-BFF4431C6550}"/>
              </a:ext>
            </a:extLst>
          </p:cNvPr>
          <p:cNvSpPr>
            <a:spLocks noGrp="1"/>
          </p:cNvSpPr>
          <p:nvPr>
            <p:ph type="title"/>
          </p:nvPr>
        </p:nvSpPr>
        <p:spPr>
          <a:xfrm>
            <a:off x="612648" y="1078992"/>
            <a:ext cx="6268770" cy="1536192"/>
          </a:xfrm>
        </p:spPr>
        <p:txBody>
          <a:bodyPr anchor="b">
            <a:normAutofit/>
          </a:bodyPr>
          <a:lstStyle/>
          <a:p>
            <a:r>
              <a:rPr lang="en-US" sz="3600"/>
              <a:t>How we intend for you to engage with this workshop…</a:t>
            </a:r>
          </a:p>
        </p:txBody>
      </p:sp>
      <p:sp>
        <p:nvSpPr>
          <p:cNvPr id="137" name="Rectangle 136">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4C6D73-1F54-7D44-BB28-ED3B28E8336E}"/>
              </a:ext>
            </a:extLst>
          </p:cNvPr>
          <p:cNvSpPr>
            <a:spLocks noGrp="1"/>
          </p:cNvSpPr>
          <p:nvPr>
            <p:ph idx="1"/>
          </p:nvPr>
        </p:nvSpPr>
        <p:spPr>
          <a:xfrm>
            <a:off x="615458" y="3355848"/>
            <a:ext cx="6268770" cy="2825496"/>
          </a:xfrm>
        </p:spPr>
        <p:txBody>
          <a:bodyPr vert="horz" lIns="91440" tIns="45720" rIns="91440" bIns="45720" rtlCol="0">
            <a:normAutofit/>
          </a:bodyPr>
          <a:lstStyle/>
          <a:p>
            <a:pPr fontAlgn="base">
              <a:lnSpc>
                <a:spcPct val="100000"/>
              </a:lnSpc>
            </a:pPr>
            <a:r>
              <a:rPr lang="en-US" sz="1800" dirty="0"/>
              <a:t>Follow along with us and make edits to your downloaded activity file if you wish – no obligation. ​</a:t>
            </a:r>
          </a:p>
          <a:p>
            <a:pPr fontAlgn="base">
              <a:lnSpc>
                <a:spcPct val="100000"/>
              </a:lnSpc>
            </a:pPr>
            <a:r>
              <a:rPr lang="en-US" sz="1800" dirty="0"/>
              <a:t>If you only have one screen, you can set up two windows side by side in a split screen set-up. ​</a:t>
            </a:r>
          </a:p>
          <a:p>
            <a:pPr fontAlgn="base">
              <a:lnSpc>
                <a:spcPct val="100000"/>
              </a:lnSpc>
            </a:pPr>
            <a:r>
              <a:rPr lang="en-US" sz="1800" dirty="0"/>
              <a:t>Please keep your camera &amp; microphone off during the workshop​.</a:t>
            </a:r>
          </a:p>
          <a:p>
            <a:pPr fontAlgn="base">
              <a:lnSpc>
                <a:spcPct val="100000"/>
              </a:lnSpc>
            </a:pPr>
            <a:r>
              <a:rPr lang="en-US" sz="1800" dirty="0"/>
              <a:t>Ask questions in the chat.</a:t>
            </a:r>
          </a:p>
          <a:p>
            <a:pPr>
              <a:lnSpc>
                <a:spcPct val="100000"/>
              </a:lnSpc>
            </a:pPr>
            <a:endParaRPr lang="en-US" sz="1800" dirty="0"/>
          </a:p>
        </p:txBody>
      </p:sp>
      <p:pic>
        <p:nvPicPr>
          <p:cNvPr id="2050" name="Picture 2">
            <a:extLst>
              <a:ext uri="{FF2B5EF4-FFF2-40B4-BE49-F238E27FC236}">
                <a16:creationId xmlns:a16="http://schemas.microsoft.com/office/drawing/2014/main" id="{A12F6CFA-3F2D-4588-828B-0E04A2A6BC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7684006" y="10"/>
            <a:ext cx="4507993"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1762F7-301A-48DD-8D75-0EA88EC11B67}"/>
              </a:ext>
            </a:extLst>
          </p:cNvPr>
          <p:cNvSpPr txBox="1"/>
          <p:nvPr/>
        </p:nvSpPr>
        <p:spPr>
          <a:xfrm>
            <a:off x="6578600" y="4242817"/>
            <a:ext cx="2692401" cy="2616101"/>
          </a:xfrm>
          <a:prstGeom prst="rect">
            <a:avLst/>
          </a:prstGeom>
          <a:solidFill>
            <a:schemeClr val="bg1">
              <a:lumMod val="85000"/>
            </a:schemeClr>
          </a:solidFill>
        </p:spPr>
        <p:txBody>
          <a:bodyPr wrap="square" rtlCol="0">
            <a:spAutoFit/>
          </a:bodyPr>
          <a:lstStyle/>
          <a:p>
            <a:pPr algn="ctr"/>
            <a:r>
              <a:rPr lang="en-IE" sz="3200" dirty="0">
                <a:solidFill>
                  <a:srgbClr val="C00000"/>
                </a:solidFill>
              </a:rPr>
              <a:t>‼</a:t>
            </a:r>
            <a:r>
              <a:rPr lang="en-IE" sz="2400" dirty="0"/>
              <a:t> </a:t>
            </a:r>
            <a:br>
              <a:rPr lang="en-IE" sz="2400" dirty="0"/>
            </a:br>
            <a:r>
              <a:rPr lang="en-IE" sz="2400" dirty="0"/>
              <a:t>Remember to mute your microphone please!</a:t>
            </a:r>
            <a:br>
              <a:rPr lang="en-IE" sz="2400" dirty="0"/>
            </a:br>
            <a:r>
              <a:rPr lang="en-IE" sz="2400" dirty="0"/>
              <a:t> </a:t>
            </a:r>
            <a:r>
              <a:rPr lang="en-IE" sz="3200" dirty="0">
                <a:solidFill>
                  <a:srgbClr val="C00000"/>
                </a:solidFill>
              </a:rPr>
              <a:t>🎙🔇</a:t>
            </a:r>
          </a:p>
        </p:txBody>
      </p:sp>
    </p:spTree>
    <p:extLst>
      <p:ext uri="{BB962C8B-B14F-4D97-AF65-F5344CB8AC3E}">
        <p14:creationId xmlns:p14="http://schemas.microsoft.com/office/powerpoint/2010/main" val="58076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F3854A-ED93-49EC-BB53-D7EFB7BB05D8}"/>
              </a:ext>
            </a:extLst>
          </p:cNvPr>
          <p:cNvPicPr>
            <a:picLocks noChangeAspect="1"/>
          </p:cNvPicPr>
          <p:nvPr/>
        </p:nvPicPr>
        <p:blipFill>
          <a:blip r:embed="rId3"/>
          <a:stretch>
            <a:fillRect/>
          </a:stretch>
        </p:blipFill>
        <p:spPr>
          <a:xfrm>
            <a:off x="0" y="6350"/>
            <a:ext cx="12192000" cy="6845300"/>
          </a:xfrm>
          <a:prstGeom prst="rect">
            <a:avLst/>
          </a:prstGeom>
        </p:spPr>
      </p:pic>
    </p:spTree>
    <p:extLst>
      <p:ext uri="{BB962C8B-B14F-4D97-AF65-F5344CB8AC3E}">
        <p14:creationId xmlns:p14="http://schemas.microsoft.com/office/powerpoint/2010/main" val="12938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AC97D-7E29-C043-AF7C-BFF4431C6550}"/>
              </a:ext>
            </a:extLst>
          </p:cNvPr>
          <p:cNvSpPr>
            <a:spLocks noGrp="1"/>
          </p:cNvSpPr>
          <p:nvPr>
            <p:ph type="title"/>
          </p:nvPr>
        </p:nvSpPr>
        <p:spPr>
          <a:xfrm>
            <a:off x="612648" y="1078992"/>
            <a:ext cx="6268770" cy="924850"/>
          </a:xfrm>
        </p:spPr>
        <p:txBody>
          <a:bodyPr anchor="b">
            <a:normAutofit/>
          </a:bodyPr>
          <a:lstStyle/>
          <a:p>
            <a:r>
              <a:rPr lang="en-US" sz="5200"/>
              <a:t>Overview</a:t>
            </a:r>
          </a:p>
        </p:txBody>
      </p:sp>
      <p:sp>
        <p:nvSpPr>
          <p:cNvPr id="23" name="Rectangle 22">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C4C6D73-1F54-7D44-BB28-ED3B28E8336E}"/>
              </a:ext>
            </a:extLst>
          </p:cNvPr>
          <p:cNvSpPr>
            <a:spLocks noGrp="1"/>
          </p:cNvSpPr>
          <p:nvPr>
            <p:ph idx="1"/>
          </p:nvPr>
        </p:nvSpPr>
        <p:spPr>
          <a:xfrm>
            <a:off x="612647" y="3355847"/>
            <a:ext cx="10529118" cy="3295760"/>
          </a:xfrm>
        </p:spPr>
        <p:txBody>
          <a:bodyPr vert="horz" lIns="91440" tIns="45720" rIns="91440" bIns="45720" rtlCol="0" anchor="t">
            <a:normAutofit/>
          </a:bodyPr>
          <a:lstStyle/>
          <a:p>
            <a:r>
              <a:rPr lang="en-US"/>
              <a:t>Introduction &amp; Download</a:t>
            </a:r>
          </a:p>
          <a:p>
            <a:pPr marL="514350" indent="-514350">
              <a:buFont typeface="+mj-lt"/>
              <a:buAutoNum type="arabicPeriod"/>
            </a:pPr>
            <a:r>
              <a:rPr lang="en-US">
                <a:ea typeface="+mn-lt"/>
                <a:cs typeface="+mn-lt"/>
              </a:rPr>
              <a:t>Designing your Slides</a:t>
            </a:r>
          </a:p>
          <a:p>
            <a:pPr marL="514350" indent="-514350">
              <a:buAutoNum type="arabicPeriod"/>
            </a:pPr>
            <a:r>
              <a:rPr lang="en-US">
                <a:ea typeface="+mn-lt"/>
                <a:cs typeface="+mn-lt"/>
              </a:rPr>
              <a:t>Tips &amp; Tricks for Customisation (Workshop Resource)</a:t>
            </a:r>
          </a:p>
          <a:p>
            <a:pPr marL="514350" indent="-514350">
              <a:buAutoNum type="arabicPeriod"/>
            </a:pPr>
            <a:r>
              <a:rPr lang="en-US">
                <a:ea typeface="+mn-lt"/>
                <a:cs typeface="+mn-lt"/>
              </a:rPr>
              <a:t>Adding Media</a:t>
            </a:r>
            <a:endParaRPr lang="en-US"/>
          </a:p>
          <a:p>
            <a:r>
              <a:rPr lang="en-US"/>
              <a:t>Recap &amp; Summary</a:t>
            </a:r>
          </a:p>
        </p:txBody>
      </p:sp>
    </p:spTree>
    <p:extLst>
      <p:ext uri="{BB962C8B-B14F-4D97-AF65-F5344CB8AC3E}">
        <p14:creationId xmlns:p14="http://schemas.microsoft.com/office/powerpoint/2010/main" val="162034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36F7-0DDC-4C19-AE80-AA311D79A042}"/>
              </a:ext>
            </a:extLst>
          </p:cNvPr>
          <p:cNvSpPr>
            <a:spLocks noGrp="1"/>
          </p:cNvSpPr>
          <p:nvPr>
            <p:ph type="title"/>
          </p:nvPr>
        </p:nvSpPr>
        <p:spPr/>
        <p:txBody>
          <a:bodyPr/>
          <a:lstStyle/>
          <a:p>
            <a:r>
              <a:rPr lang="en-IE"/>
              <a:t>Introduction &amp; Download</a:t>
            </a:r>
          </a:p>
        </p:txBody>
      </p:sp>
      <p:sp>
        <p:nvSpPr>
          <p:cNvPr id="4" name="Text Placeholder 3">
            <a:extLst>
              <a:ext uri="{FF2B5EF4-FFF2-40B4-BE49-F238E27FC236}">
                <a16:creationId xmlns:a16="http://schemas.microsoft.com/office/drawing/2014/main" id="{E09FC0F1-B051-472D-B8BF-B406E1476520}"/>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201746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7256E2-6877-4460-9FC9-D3B972AD9F6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Introduction &amp; Download</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240B4CF-B0FA-4A04-AED2-DAE07DBF46F8}"/>
              </a:ext>
            </a:extLst>
          </p:cNvPr>
          <p:cNvSpPr txBox="1"/>
          <p:nvPr/>
        </p:nvSpPr>
        <p:spPr>
          <a:xfrm>
            <a:off x="578652" y="4995512"/>
            <a:ext cx="2126047" cy="923330"/>
          </a:xfrm>
          <a:prstGeom prst="rect">
            <a:avLst/>
          </a:prstGeom>
          <a:noFill/>
        </p:spPr>
        <p:txBody>
          <a:bodyPr wrap="square" rtlCol="0">
            <a:spAutoFit/>
          </a:bodyPr>
          <a:lstStyle/>
          <a:p>
            <a:r>
              <a:rPr lang="en-IE" dirty="0"/>
              <a:t>2 files</a:t>
            </a:r>
          </a:p>
          <a:p>
            <a:pPr marL="285750" indent="-285750">
              <a:buFont typeface="Arial" panose="020B0604020202020204" pitchFamily="34" charset="0"/>
              <a:buChar char="•"/>
            </a:pPr>
            <a:r>
              <a:rPr lang="en-IE" dirty="0"/>
              <a:t>Slides</a:t>
            </a:r>
          </a:p>
          <a:p>
            <a:pPr marL="285750" indent="-285750">
              <a:buFont typeface="Arial" panose="020B0604020202020204" pitchFamily="34" charset="0"/>
              <a:buChar char="•"/>
            </a:pPr>
            <a:r>
              <a:rPr lang="en-IE" dirty="0"/>
              <a:t>Activity file</a:t>
            </a:r>
          </a:p>
        </p:txBody>
      </p:sp>
      <p:pic>
        <p:nvPicPr>
          <p:cNvPr id="11" name="Content Placeholder 10">
            <a:extLst>
              <a:ext uri="{FF2B5EF4-FFF2-40B4-BE49-F238E27FC236}">
                <a16:creationId xmlns:a16="http://schemas.microsoft.com/office/drawing/2014/main" id="{47B27608-0961-4930-916C-A064E6D2059A}"/>
              </a:ext>
            </a:extLst>
          </p:cNvPr>
          <p:cNvPicPr>
            <a:picLocks noGrp="1" noChangeAspect="1"/>
          </p:cNvPicPr>
          <p:nvPr>
            <p:ph idx="1"/>
          </p:nvPr>
        </p:nvPicPr>
        <p:blipFill>
          <a:blip r:embed="rId2"/>
          <a:stretch>
            <a:fillRect/>
          </a:stretch>
        </p:blipFill>
        <p:spPr>
          <a:xfrm>
            <a:off x="6091071" y="156828"/>
            <a:ext cx="5417413" cy="6544344"/>
          </a:xfrm>
          <a:ln>
            <a:solidFill>
              <a:schemeClr val="accent1"/>
            </a:solidFill>
          </a:ln>
        </p:spPr>
      </p:pic>
      <p:cxnSp>
        <p:nvCxnSpPr>
          <p:cNvPr id="7" name="Straight Arrow Connector 6">
            <a:extLst>
              <a:ext uri="{FF2B5EF4-FFF2-40B4-BE49-F238E27FC236}">
                <a16:creationId xmlns:a16="http://schemas.microsoft.com/office/drawing/2014/main" id="{88BCA293-022E-45A2-A026-D03F5E36BB5E}"/>
              </a:ext>
            </a:extLst>
          </p:cNvPr>
          <p:cNvCxnSpPr>
            <a:cxnSpLocks/>
          </p:cNvCxnSpPr>
          <p:nvPr/>
        </p:nvCxnSpPr>
        <p:spPr>
          <a:xfrm flipH="1" flipV="1">
            <a:off x="7622118" y="6427259"/>
            <a:ext cx="397932" cy="352327"/>
          </a:xfrm>
          <a:prstGeom prst="straightConnector1">
            <a:avLst/>
          </a:prstGeom>
          <a:ln w="38100">
            <a:solidFill>
              <a:srgbClr val="DB553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F6AF0BB-3A0E-4968-85DB-D30ABCB2395C}"/>
              </a:ext>
            </a:extLst>
          </p:cNvPr>
          <p:cNvCxnSpPr>
            <a:cxnSpLocks/>
          </p:cNvCxnSpPr>
          <p:nvPr/>
        </p:nvCxnSpPr>
        <p:spPr>
          <a:xfrm flipH="1">
            <a:off x="8266187" y="6021736"/>
            <a:ext cx="933829" cy="270462"/>
          </a:xfrm>
          <a:prstGeom prst="straightConnector1">
            <a:avLst/>
          </a:prstGeom>
          <a:ln w="38100">
            <a:solidFill>
              <a:srgbClr val="DB553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8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56E2-6877-4460-9FC9-D3B972AD9F6B}"/>
              </a:ext>
            </a:extLst>
          </p:cNvPr>
          <p:cNvSpPr>
            <a:spLocks noGrp="1"/>
          </p:cNvSpPr>
          <p:nvPr>
            <p:ph type="title"/>
          </p:nvPr>
        </p:nvSpPr>
        <p:spPr/>
        <p:txBody>
          <a:bodyPr/>
          <a:lstStyle/>
          <a:p>
            <a:r>
              <a:rPr lang="en-IE"/>
              <a:t>Introduction &amp; Download</a:t>
            </a:r>
          </a:p>
        </p:txBody>
      </p:sp>
      <p:sp>
        <p:nvSpPr>
          <p:cNvPr id="4" name="Content Placeholder 3">
            <a:extLst>
              <a:ext uri="{FF2B5EF4-FFF2-40B4-BE49-F238E27FC236}">
                <a16:creationId xmlns:a16="http://schemas.microsoft.com/office/drawing/2014/main" id="{092DC4C7-52E9-4319-AD45-B2115119592D}"/>
              </a:ext>
            </a:extLst>
          </p:cNvPr>
          <p:cNvSpPr>
            <a:spLocks noGrp="1"/>
          </p:cNvSpPr>
          <p:nvPr>
            <p:ph idx="1"/>
          </p:nvPr>
        </p:nvSpPr>
        <p:spPr/>
        <p:txBody>
          <a:bodyPr vert="horz" lIns="91440" tIns="45720" rIns="91440" bIns="45720" rtlCol="0" anchor="t">
            <a:normAutofit lnSpcReduction="10000"/>
          </a:bodyPr>
          <a:lstStyle/>
          <a:p>
            <a:r>
              <a:rPr lang="en-IE"/>
              <a:t>This is not prescriptive or all-encompassing</a:t>
            </a:r>
          </a:p>
          <a:p>
            <a:pPr lvl="1"/>
            <a:r>
              <a:rPr lang="en-IE"/>
              <a:t>We will focus on elements of PowerPoint that are less Google/</a:t>
            </a:r>
            <a:r>
              <a:rPr lang="en-IE" err="1"/>
              <a:t>Youtube</a:t>
            </a:r>
            <a:r>
              <a:rPr lang="en-IE"/>
              <a:t>-able</a:t>
            </a:r>
          </a:p>
          <a:p>
            <a:pPr marL="457200" lvl="1" indent="0">
              <a:buNone/>
            </a:pPr>
            <a:endParaRPr lang="en-IE"/>
          </a:p>
          <a:p>
            <a:r>
              <a:rPr lang="en-IE"/>
              <a:t>There is no obligation on you to follow along during this workshop. You will have the link to the recording of this session and the Activity File available to you afterwards as well, to practice what I cover.</a:t>
            </a:r>
          </a:p>
        </p:txBody>
      </p:sp>
    </p:spTree>
    <p:extLst>
      <p:ext uri="{BB962C8B-B14F-4D97-AF65-F5344CB8AC3E}">
        <p14:creationId xmlns:p14="http://schemas.microsoft.com/office/powerpoint/2010/main" val="326668186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ccentBoxVTI">
  <a:themeElements>
    <a:clrScheme name="Custom Green">
      <a:dk1>
        <a:sysClr val="windowText" lastClr="000000"/>
      </a:dk1>
      <a:lt1>
        <a:sysClr val="window" lastClr="FFFFFF"/>
      </a:lt1>
      <a:dk2>
        <a:srgbClr val="455F51"/>
      </a:dk2>
      <a:lt2>
        <a:srgbClr val="E3DED1"/>
      </a:lt2>
      <a:accent1>
        <a:srgbClr val="005335"/>
      </a:accent1>
      <a:accent2>
        <a:srgbClr val="00A850"/>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 Cafe 13 Dec 19.potx" id="{1233CD6D-DDD1-44CB-88BF-E038B2937F40}" vid="{BB0E8345-BEC7-41B3-991D-C1CED83DD1C5}"/>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764</Words>
  <Application>Microsoft Office PowerPoint</Application>
  <PresentationFormat>Widescreen</PresentationFormat>
  <Paragraphs>118</Paragraphs>
  <Slides>33</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Helvetica</vt:lpstr>
      <vt:lpstr>Arial</vt:lpstr>
      <vt:lpstr>Wingdings 3</vt:lpstr>
      <vt:lpstr>Georgia</vt:lpstr>
      <vt:lpstr>Century Gothic</vt:lpstr>
      <vt:lpstr>Calibri</vt:lpstr>
      <vt:lpstr>Avenir Next LT Pro</vt:lpstr>
      <vt:lpstr>AccentBoxVTI</vt:lpstr>
      <vt:lpstr>Office Theme</vt:lpstr>
      <vt:lpstr>Ion Boardroom</vt:lpstr>
      <vt:lpstr>👋 Hello &amp; Welcome</vt:lpstr>
      <vt:lpstr>Designing Digital Presentations: Level-up your PowerPoint game</vt:lpstr>
      <vt:lpstr>Who we are</vt:lpstr>
      <vt:lpstr>How we intend for you to engage with this workshop…</vt:lpstr>
      <vt:lpstr>PowerPoint Presentation</vt:lpstr>
      <vt:lpstr>Overview</vt:lpstr>
      <vt:lpstr>Introduction &amp; Download</vt:lpstr>
      <vt:lpstr>Introduction &amp; Download</vt:lpstr>
      <vt:lpstr>Introduction &amp; Download</vt:lpstr>
      <vt:lpstr>1. Designing your Slides</vt:lpstr>
      <vt:lpstr>1. Designing your Slides</vt:lpstr>
      <vt:lpstr>1.1 Some Design Fundamentals</vt:lpstr>
      <vt:lpstr>1.1 Some Design Fundamentals: Common Mistakes</vt:lpstr>
      <vt:lpstr>Know your audience</vt:lpstr>
      <vt:lpstr>Colour</vt:lpstr>
      <vt:lpstr>White or Negative Space</vt:lpstr>
      <vt:lpstr>1.2 Principles in Action (1/2)</vt:lpstr>
      <vt:lpstr>1.2 Principles in Action (2/2)</vt:lpstr>
      <vt:lpstr>1.3 Themes</vt:lpstr>
      <vt:lpstr>1.4 Slide Master &amp; Layouts</vt:lpstr>
      <vt:lpstr>1.5 Design Ideas</vt:lpstr>
      <vt:lpstr>2. Tips &amp; Tricks for Customisation</vt:lpstr>
      <vt:lpstr>Activity File</vt:lpstr>
      <vt:lpstr>2. Tips &amp; Tricks for Customisation</vt:lpstr>
      <vt:lpstr>3. Adding Media</vt:lpstr>
      <vt:lpstr>3. Adding Media</vt:lpstr>
      <vt:lpstr>Reflection &amp; Questions</vt:lpstr>
      <vt:lpstr>Recap &amp; Summary</vt:lpstr>
      <vt:lpstr>Supports &amp; Resources</vt:lpstr>
      <vt:lpstr>Thank you</vt:lpstr>
      <vt:lpstr>Images</vt:lpstr>
      <vt:lpstr>PowerPoint Presentation</vt:lpstr>
      <vt:lpstr>This work is licensed under a Creative Commons Attribution-NonCommercial 4.0 International (CC BY-NC 4.0)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Digital Presentations: Level-up your PowerPoint game (30mins)</dc:title>
  <dc:creator>David.F.Moloney</dc:creator>
  <cp:lastModifiedBy>David.F.Moloney</cp:lastModifiedBy>
  <cp:revision>1</cp:revision>
  <dcterms:created xsi:type="dcterms:W3CDTF">2021-02-26T10:20:08Z</dcterms:created>
  <dcterms:modified xsi:type="dcterms:W3CDTF">2021-09-21T14:46:59Z</dcterms:modified>
</cp:coreProperties>
</file>