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3" r:id="rId1"/>
    <p:sldMasterId id="2147483744" r:id="rId2"/>
  </p:sldMasterIdLst>
  <p:notesMasterIdLst>
    <p:notesMasterId r:id="rId36"/>
  </p:notesMasterIdLst>
  <p:sldIdLst>
    <p:sldId id="348" r:id="rId3"/>
    <p:sldId id="366" r:id="rId4"/>
    <p:sldId id="256" r:id="rId5"/>
    <p:sldId id="305" r:id="rId6"/>
    <p:sldId id="260" r:id="rId7"/>
    <p:sldId id="326" r:id="rId8"/>
    <p:sldId id="327" r:id="rId9"/>
    <p:sldId id="335" r:id="rId10"/>
    <p:sldId id="334" r:id="rId11"/>
    <p:sldId id="349" r:id="rId12"/>
    <p:sldId id="328" r:id="rId13"/>
    <p:sldId id="329" r:id="rId14"/>
    <p:sldId id="344" r:id="rId15"/>
    <p:sldId id="330" r:id="rId16"/>
    <p:sldId id="345" r:id="rId17"/>
    <p:sldId id="337" r:id="rId18"/>
    <p:sldId id="336" r:id="rId19"/>
    <p:sldId id="339" r:id="rId20"/>
    <p:sldId id="340" r:id="rId21"/>
    <p:sldId id="341" r:id="rId22"/>
    <p:sldId id="331" r:id="rId23"/>
    <p:sldId id="338" r:id="rId24"/>
    <p:sldId id="342" r:id="rId25"/>
    <p:sldId id="332" r:id="rId26"/>
    <p:sldId id="347" r:id="rId27"/>
    <p:sldId id="294" r:id="rId28"/>
    <p:sldId id="296" r:id="rId29"/>
    <p:sldId id="313" r:id="rId30"/>
    <p:sldId id="346" r:id="rId31"/>
    <p:sldId id="318" r:id="rId32"/>
    <p:sldId id="301" r:id="rId33"/>
    <p:sldId id="367" r:id="rId34"/>
    <p:sldId id="302" r:id="rId35"/>
  </p:sldIdLst>
  <p:sldSz cx="12192000" cy="6858000"/>
  <p:notesSz cx="6858000" cy="9144000"/>
  <p:embeddedFontLst>
    <p:embeddedFont>
      <p:font typeface="Avenir Next LT Pro" panose="020B0504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58"/>
    <a:srgbClr val="005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E1A21-5620-47E9-9475-95C6655F8823}" v="15" dt="2021-09-21T14:45:36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8293FC7-2A38-CAD0-A572-06527DA81F9B}"/>
    <pc:docChg chg="modSld">
      <pc:chgData name="" userId="" providerId="" clId="Web-{88293FC7-2A38-CAD0-A572-06527DA81F9B}" dt="2021-01-27T13:52:01.150" v="4"/>
      <pc:docMkLst>
        <pc:docMk/>
      </pc:docMkLst>
      <pc:sldChg chg="addSp delSp modSp">
        <pc:chgData name="" userId="" providerId="" clId="Web-{88293FC7-2A38-CAD0-A572-06527DA81F9B}" dt="2021-01-27T13:52:01.150" v="4"/>
        <pc:sldMkLst>
          <pc:docMk/>
          <pc:sldMk cId="109857222" sldId="256"/>
        </pc:sldMkLst>
        <pc:picChg chg="add mod">
          <ac:chgData name="" userId="" providerId="" clId="Web-{88293FC7-2A38-CAD0-A572-06527DA81F9B}" dt="2021-01-27T13:52:01.134" v="2"/>
          <ac:picMkLst>
            <pc:docMk/>
            <pc:sldMk cId="109857222" sldId="256"/>
            <ac:picMk id="5" creationId="{BA4F443F-429F-42AE-AFFC-0F50900CED24}"/>
          </ac:picMkLst>
        </pc:picChg>
        <pc:picChg chg="add mod">
          <ac:chgData name="" userId="" providerId="" clId="Web-{88293FC7-2A38-CAD0-A572-06527DA81F9B}" dt="2021-01-27T13:52:01.150" v="3"/>
          <ac:picMkLst>
            <pc:docMk/>
            <pc:sldMk cId="109857222" sldId="256"/>
            <ac:picMk id="6" creationId="{DE8A85CE-0C65-4103-A8A9-81B8756DE030}"/>
          </ac:picMkLst>
        </pc:picChg>
        <pc:picChg chg="add mod">
          <ac:chgData name="" userId="" providerId="" clId="Web-{88293FC7-2A38-CAD0-A572-06527DA81F9B}" dt="2021-01-27T13:52:01.150" v="4"/>
          <ac:picMkLst>
            <pc:docMk/>
            <pc:sldMk cId="109857222" sldId="256"/>
            <ac:picMk id="7" creationId="{BF9A9D91-2302-44FD-BA5B-6BCDFEF42FA4}"/>
          </ac:picMkLst>
        </pc:picChg>
        <pc:picChg chg="del">
          <ac:chgData name="" userId="" providerId="" clId="Web-{88293FC7-2A38-CAD0-A572-06527DA81F9B}" dt="2021-01-27T13:52:01.056" v="0"/>
          <ac:picMkLst>
            <pc:docMk/>
            <pc:sldMk cId="109857222" sldId="256"/>
            <ac:picMk id="12" creationId="{9487F1C0-CF4F-4154-AF8F-A005C918EC54}"/>
          </ac:picMkLst>
        </pc:picChg>
        <pc:picChg chg="del">
          <ac:chgData name="" userId="" providerId="" clId="Web-{88293FC7-2A38-CAD0-A572-06527DA81F9B}" dt="2021-01-27T13:52:01.056" v="1"/>
          <ac:picMkLst>
            <pc:docMk/>
            <pc:sldMk cId="109857222" sldId="256"/>
            <ac:picMk id="2050" creationId="{E531978D-B7D7-46A4-BF68-713C2C4BF1E0}"/>
          </ac:picMkLst>
        </pc:picChg>
      </pc:sldChg>
    </pc:docChg>
  </pc:docChgLst>
  <pc:docChgLst>
    <pc:chgData name="David.F.Moloney" userId="S::david.f.moloney@ul.ie::238a90ed-6d6e-4c4d-b876-412d65ab80b5" providerId="AD" clId="Web-{2BCE5B88-747A-FEB5-D744-ED8907C1D521}"/>
    <pc:docChg chg="delSld">
      <pc:chgData name="David.F.Moloney" userId="S::david.f.moloney@ul.ie::238a90ed-6d6e-4c4d-b876-412d65ab80b5" providerId="AD" clId="Web-{2BCE5B88-747A-FEB5-D744-ED8907C1D521}" dt="2021-02-12T15:10:37.712" v="1"/>
      <pc:docMkLst>
        <pc:docMk/>
      </pc:docMkLst>
      <pc:sldChg chg="del">
        <pc:chgData name="David.F.Moloney" userId="S::david.f.moloney@ul.ie::238a90ed-6d6e-4c4d-b876-412d65ab80b5" providerId="AD" clId="Web-{2BCE5B88-747A-FEB5-D744-ED8907C1D521}" dt="2021-02-12T15:10:37.712" v="1"/>
        <pc:sldMkLst>
          <pc:docMk/>
          <pc:sldMk cId="2121686196" sldId="276"/>
        </pc:sldMkLst>
      </pc:sldChg>
      <pc:sldChg chg="del">
        <pc:chgData name="David.F.Moloney" userId="S::david.f.moloney@ul.ie::238a90ed-6d6e-4c4d-b876-412d65ab80b5" providerId="AD" clId="Web-{2BCE5B88-747A-FEB5-D744-ED8907C1D521}" dt="2021-02-12T15:10:33.228" v="0"/>
        <pc:sldMkLst>
          <pc:docMk/>
          <pc:sldMk cId="1370515182" sldId="325"/>
        </pc:sldMkLst>
      </pc:sldChg>
    </pc:docChg>
  </pc:docChgLst>
  <pc:docChgLst>
    <pc:chgData name="David.F.Moloney" userId="S::david.f.moloney@ul.ie::238a90ed-6d6e-4c4d-b876-412d65ab80b5" providerId="AD" clId="Web-{24BB8C12-2913-24FF-BFBD-B8A4F567C953}"/>
    <pc:docChg chg="delSld">
      <pc:chgData name="David.F.Moloney" userId="S::david.f.moloney@ul.ie::238a90ed-6d6e-4c4d-b876-412d65ab80b5" providerId="AD" clId="Web-{24BB8C12-2913-24FF-BFBD-B8A4F567C953}" dt="2021-02-10T10:50:48.171" v="2"/>
      <pc:docMkLst>
        <pc:docMk/>
      </pc:docMkLst>
      <pc:sldChg chg="del">
        <pc:chgData name="David.F.Moloney" userId="S::david.f.moloney@ul.ie::238a90ed-6d6e-4c4d-b876-412d65ab80b5" providerId="AD" clId="Web-{24BB8C12-2913-24FF-BFBD-B8A4F567C953}" dt="2021-02-10T10:50:45.437" v="0"/>
        <pc:sldMkLst>
          <pc:docMk/>
          <pc:sldMk cId="1122585965" sldId="293"/>
        </pc:sldMkLst>
      </pc:sldChg>
      <pc:sldChg chg="del">
        <pc:chgData name="David.F.Moloney" userId="S::david.f.moloney@ul.ie::238a90ed-6d6e-4c4d-b876-412d65ab80b5" providerId="AD" clId="Web-{24BB8C12-2913-24FF-BFBD-B8A4F567C953}" dt="2021-02-10T10:50:48.171" v="2"/>
        <pc:sldMkLst>
          <pc:docMk/>
          <pc:sldMk cId="1090577979" sldId="300"/>
        </pc:sldMkLst>
      </pc:sldChg>
      <pc:sldChg chg="del">
        <pc:chgData name="David.F.Moloney" userId="S::david.f.moloney@ul.ie::238a90ed-6d6e-4c4d-b876-412d65ab80b5" providerId="AD" clId="Web-{24BB8C12-2913-24FF-BFBD-B8A4F567C953}" dt="2021-02-10T10:50:47.796" v="1"/>
        <pc:sldMkLst>
          <pc:docMk/>
          <pc:sldMk cId="2090964095" sldId="322"/>
        </pc:sldMkLst>
      </pc:sldChg>
    </pc:docChg>
  </pc:docChgLst>
  <pc:docChgLst>
    <pc:chgData name="David.F.Moloney" userId="S::david.f.moloney@ul.ie::238a90ed-6d6e-4c4d-b876-412d65ab80b5" providerId="AD" clId="Web-{88293FC7-2A38-CAD0-A572-06527DA81F9B}"/>
    <pc:docChg chg="modSld">
      <pc:chgData name="David.F.Moloney" userId="S::david.f.moloney@ul.ie::238a90ed-6d6e-4c4d-b876-412d65ab80b5" providerId="AD" clId="Web-{88293FC7-2A38-CAD0-A572-06527DA81F9B}" dt="2021-01-27T13:52:36.229" v="19" actId="20577"/>
      <pc:docMkLst>
        <pc:docMk/>
      </pc:docMkLst>
      <pc:sldChg chg="modSp">
        <pc:chgData name="David.F.Moloney" userId="S::david.f.moloney@ul.ie::238a90ed-6d6e-4c4d-b876-412d65ab80b5" providerId="AD" clId="Web-{88293FC7-2A38-CAD0-A572-06527DA81F9B}" dt="2021-01-27T13:52:36.229" v="19" actId="20577"/>
        <pc:sldMkLst>
          <pc:docMk/>
          <pc:sldMk cId="109857222" sldId="256"/>
        </pc:sldMkLst>
        <pc:spChg chg="mod">
          <ac:chgData name="David.F.Moloney" userId="S::david.f.moloney@ul.ie::238a90ed-6d6e-4c4d-b876-412d65ab80b5" providerId="AD" clId="Web-{88293FC7-2A38-CAD0-A572-06527DA81F9B}" dt="2021-01-27T13:52:36.229" v="19" actId="20577"/>
          <ac:spMkLst>
            <pc:docMk/>
            <pc:sldMk cId="109857222" sldId="256"/>
            <ac:spMk id="2" creationId="{00000000-0000-0000-0000-000000000000}"/>
          </ac:spMkLst>
        </pc:spChg>
        <pc:picChg chg="mod">
          <ac:chgData name="David.F.Moloney" userId="S::david.f.moloney@ul.ie::238a90ed-6d6e-4c4d-b876-412d65ab80b5" providerId="AD" clId="Web-{88293FC7-2A38-CAD0-A572-06527DA81F9B}" dt="2021-01-27T13:52:13.822" v="5" actId="1076"/>
          <ac:picMkLst>
            <pc:docMk/>
            <pc:sldMk cId="109857222" sldId="256"/>
            <ac:picMk id="5" creationId="{BA4F443F-429F-42AE-AFFC-0F50900CED24}"/>
          </ac:picMkLst>
        </pc:picChg>
        <pc:picChg chg="mod">
          <ac:chgData name="David.F.Moloney" userId="S::david.f.moloney@ul.ie::238a90ed-6d6e-4c4d-b876-412d65ab80b5" providerId="AD" clId="Web-{88293FC7-2A38-CAD0-A572-06527DA81F9B}" dt="2021-01-27T13:52:14.525" v="6" actId="1076"/>
          <ac:picMkLst>
            <pc:docMk/>
            <pc:sldMk cId="109857222" sldId="256"/>
            <ac:picMk id="6" creationId="{DE8A85CE-0C65-4103-A8A9-81B8756DE030}"/>
          </ac:picMkLst>
        </pc:picChg>
        <pc:picChg chg="mod">
          <ac:chgData name="David.F.Moloney" userId="S::david.f.moloney@ul.ie::238a90ed-6d6e-4c4d-b876-412d65ab80b5" providerId="AD" clId="Web-{88293FC7-2A38-CAD0-A572-06527DA81F9B}" dt="2021-01-27T13:52:18.025" v="7" actId="1076"/>
          <ac:picMkLst>
            <pc:docMk/>
            <pc:sldMk cId="109857222" sldId="256"/>
            <ac:picMk id="7" creationId="{BF9A9D91-2302-44FD-BA5B-6BCDFEF42FA4}"/>
          </ac:picMkLst>
        </pc:picChg>
      </pc:sldChg>
    </pc:docChg>
  </pc:docChgLst>
  <pc:docChgLst>
    <pc:chgData name="David.F.Moloney" userId="S::david.f.moloney@ul.ie::238a90ed-6d6e-4c4d-b876-412d65ab80b5" providerId="AD" clId="Web-{7DCD4DA9-AF09-B5BF-8D19-C125286A3892}"/>
    <pc:docChg chg="delSld">
      <pc:chgData name="David.F.Moloney" userId="S::david.f.moloney@ul.ie::238a90ed-6d6e-4c4d-b876-412d65ab80b5" providerId="AD" clId="Web-{7DCD4DA9-AF09-B5BF-8D19-C125286A3892}" dt="2021-02-15T10:48:00.141" v="0"/>
      <pc:docMkLst>
        <pc:docMk/>
      </pc:docMkLst>
      <pc:sldChg chg="del">
        <pc:chgData name="David.F.Moloney" userId="S::david.f.moloney@ul.ie::238a90ed-6d6e-4c4d-b876-412d65ab80b5" providerId="AD" clId="Web-{7DCD4DA9-AF09-B5BF-8D19-C125286A3892}" dt="2021-02-15T10:48:00.141" v="0"/>
        <pc:sldMkLst>
          <pc:docMk/>
          <pc:sldMk cId="3862283656" sldId="278"/>
        </pc:sldMkLst>
      </pc:sldChg>
    </pc:docChg>
  </pc:docChgLst>
  <pc:docChgLst>
    <pc:chgData name="David.F.Moloney" userId="238a90ed-6d6e-4c4d-b876-412d65ab80b5" providerId="ADAL" clId="{1C9DAC8D-461A-412F-8E33-0124D190F604}"/>
    <pc:docChg chg="undo redo custSel mod addSld delSld modSld sldOrd addMainMaster modMainMaster">
      <pc:chgData name="David.F.Moloney" userId="238a90ed-6d6e-4c4d-b876-412d65ab80b5" providerId="ADAL" clId="{1C9DAC8D-461A-412F-8E33-0124D190F604}" dt="2021-01-12T12:23:59.041" v="358" actId="20577"/>
      <pc:docMkLst>
        <pc:docMk/>
      </pc:docMkLst>
      <pc:sldChg chg="addSp modSp">
        <pc:chgData name="David.F.Moloney" userId="238a90ed-6d6e-4c4d-b876-412d65ab80b5" providerId="ADAL" clId="{1C9DAC8D-461A-412F-8E33-0124D190F604}" dt="2021-01-12T12:14:23.801" v="19" actId="1076"/>
        <pc:sldMkLst>
          <pc:docMk/>
          <pc:sldMk cId="109857222" sldId="256"/>
        </pc:sldMkLst>
        <pc:picChg chg="add mod">
          <ac:chgData name="David.F.Moloney" userId="238a90ed-6d6e-4c4d-b876-412d65ab80b5" providerId="ADAL" clId="{1C9DAC8D-461A-412F-8E33-0124D190F604}" dt="2021-01-12T12:14:14.185" v="14" actId="1076"/>
          <ac:picMkLst>
            <pc:docMk/>
            <pc:sldMk cId="109857222" sldId="256"/>
            <ac:picMk id="12" creationId="{9487F1C0-CF4F-4154-AF8F-A005C918EC54}"/>
          </ac:picMkLst>
        </pc:picChg>
        <pc:picChg chg="mod">
          <ac:chgData name="David.F.Moloney" userId="238a90ed-6d6e-4c4d-b876-412d65ab80b5" providerId="ADAL" clId="{1C9DAC8D-461A-412F-8E33-0124D190F604}" dt="2021-01-12T12:14:23.801" v="19" actId="1076"/>
          <ac:picMkLst>
            <pc:docMk/>
            <pc:sldMk cId="109857222" sldId="256"/>
            <ac:picMk id="2050" creationId="{E531978D-B7D7-46A4-BF68-713C2C4BF1E0}"/>
          </ac:picMkLst>
        </pc:picChg>
      </pc:sldChg>
      <pc:sldChg chg="del">
        <pc:chgData name="David.F.Moloney" userId="238a90ed-6d6e-4c4d-b876-412d65ab80b5" providerId="ADAL" clId="{1C9DAC8D-461A-412F-8E33-0124D190F604}" dt="2021-01-12T12:14:41.281" v="20" actId="2696"/>
        <pc:sldMkLst>
          <pc:docMk/>
          <pc:sldMk cId="453816209" sldId="257"/>
        </pc:sldMkLst>
      </pc:sldChg>
      <pc:sldChg chg="del">
        <pc:chgData name="David.F.Moloney" userId="238a90ed-6d6e-4c4d-b876-412d65ab80b5" providerId="ADAL" clId="{1C9DAC8D-461A-412F-8E33-0124D190F604}" dt="2021-01-12T12:14:42.064" v="21" actId="2696"/>
        <pc:sldMkLst>
          <pc:docMk/>
          <pc:sldMk cId="4085220831" sldId="258"/>
        </pc:sldMkLst>
      </pc:sldChg>
      <pc:sldChg chg="del">
        <pc:chgData name="David.F.Moloney" userId="238a90ed-6d6e-4c4d-b876-412d65ab80b5" providerId="ADAL" clId="{1C9DAC8D-461A-412F-8E33-0124D190F604}" dt="2021-01-12T12:15:27.694" v="32" actId="2696"/>
        <pc:sldMkLst>
          <pc:docMk/>
          <pc:sldMk cId="91794179" sldId="259"/>
        </pc:sldMkLst>
      </pc:sldChg>
      <pc:sldChg chg="modSp ord">
        <pc:chgData name="David.F.Moloney" userId="238a90ed-6d6e-4c4d-b876-412d65ab80b5" providerId="ADAL" clId="{1C9DAC8D-461A-412F-8E33-0124D190F604}" dt="2021-01-12T12:18:49.381" v="200" actId="6549"/>
        <pc:sldMkLst>
          <pc:docMk/>
          <pc:sldMk cId="1620345209" sldId="260"/>
        </pc:sldMkLst>
        <pc:spChg chg="mod">
          <ac:chgData name="David.F.Moloney" userId="238a90ed-6d6e-4c4d-b876-412d65ab80b5" providerId="ADAL" clId="{1C9DAC8D-461A-412F-8E33-0124D190F604}" dt="2021-01-12T12:15:12.414" v="31" actId="14100"/>
          <ac:spMkLst>
            <pc:docMk/>
            <pc:sldMk cId="1620345209" sldId="260"/>
            <ac:spMk id="2" creationId="{9D2AC97D-7E29-C043-AF7C-BFF4431C6550}"/>
          </ac:spMkLst>
        </pc:spChg>
        <pc:spChg chg="mod">
          <ac:chgData name="David.F.Moloney" userId="238a90ed-6d6e-4c4d-b876-412d65ab80b5" providerId="ADAL" clId="{1C9DAC8D-461A-412F-8E33-0124D190F604}" dt="2021-01-12T12:18:49.381" v="200" actId="6549"/>
          <ac:spMkLst>
            <pc:docMk/>
            <pc:sldMk cId="1620345209" sldId="260"/>
            <ac:spMk id="3" creationId="{FC4C6D73-1F54-7D44-BB28-ED3B28E8336E}"/>
          </ac:spMkLst>
        </pc:spChg>
      </pc:sldChg>
      <pc:sldChg chg="del">
        <pc:chgData name="David.F.Moloney" userId="238a90ed-6d6e-4c4d-b876-412d65ab80b5" providerId="ADAL" clId="{1C9DAC8D-461A-412F-8E33-0124D190F604}" dt="2021-01-12T12:14:42.923" v="22" actId="2696"/>
        <pc:sldMkLst>
          <pc:docMk/>
          <pc:sldMk cId="4063308609" sldId="261"/>
        </pc:sldMkLst>
      </pc:sldChg>
      <pc:sldChg chg="modSp add del">
        <pc:chgData name="David.F.Moloney" userId="238a90ed-6d6e-4c4d-b876-412d65ab80b5" providerId="ADAL" clId="{1C9DAC8D-461A-412F-8E33-0124D190F604}" dt="2021-01-12T12:17:29.950" v="144" actId="20577"/>
        <pc:sldMkLst>
          <pc:docMk/>
          <pc:sldMk cId="2121686196" sldId="276"/>
        </pc:sldMkLst>
        <pc:spChg chg="mod">
          <ac:chgData name="David.F.Moloney" userId="238a90ed-6d6e-4c4d-b876-412d65ab80b5" providerId="ADAL" clId="{1C9DAC8D-461A-412F-8E33-0124D190F604}" dt="2021-01-12T12:17:24.939" v="141" actId="20577"/>
          <ac:spMkLst>
            <pc:docMk/>
            <pc:sldMk cId="2121686196" sldId="276"/>
            <ac:spMk id="2" creationId="{B3019EBD-47FF-3244-B67D-AD8393E7AC90}"/>
          </ac:spMkLst>
        </pc:spChg>
        <pc:graphicFrameChg chg="mod">
          <ac:chgData name="David.F.Moloney" userId="238a90ed-6d6e-4c4d-b876-412d65ab80b5" providerId="ADAL" clId="{1C9DAC8D-461A-412F-8E33-0124D190F604}" dt="2021-01-12T12:17:29.950" v="144" actId="20577"/>
          <ac:graphicFrameMkLst>
            <pc:docMk/>
            <pc:sldMk cId="2121686196" sldId="276"/>
            <ac:graphicFrameMk id="9" creationId="{93EDB982-836A-4B8D-B3D1-A04BA39D3A76}"/>
          </ac:graphicFrameMkLst>
        </pc:graphicFrameChg>
      </pc:sldChg>
      <pc:sldChg chg="delSp modSp">
        <pc:chgData name="David.F.Moloney" userId="238a90ed-6d6e-4c4d-b876-412d65ab80b5" providerId="ADAL" clId="{1C9DAC8D-461A-412F-8E33-0124D190F604}" dt="2021-01-12T12:19:20.511" v="207" actId="20577"/>
        <pc:sldMkLst>
          <pc:docMk/>
          <pc:sldMk cId="1122585965" sldId="293"/>
        </pc:sldMkLst>
        <pc:spChg chg="mod">
          <ac:chgData name="David.F.Moloney" userId="238a90ed-6d6e-4c4d-b876-412d65ab80b5" providerId="ADAL" clId="{1C9DAC8D-461A-412F-8E33-0124D190F604}" dt="2021-01-12T12:19:20.511" v="207" actId="20577"/>
          <ac:spMkLst>
            <pc:docMk/>
            <pc:sldMk cId="1122585965" sldId="293"/>
            <ac:spMk id="3" creationId="{BA7D50DD-50D6-4153-94AB-350CE093CDD9}"/>
          </ac:spMkLst>
        </pc:spChg>
        <pc:picChg chg="del">
          <ac:chgData name="David.F.Moloney" userId="238a90ed-6d6e-4c4d-b876-412d65ab80b5" providerId="ADAL" clId="{1C9DAC8D-461A-412F-8E33-0124D190F604}" dt="2021-01-12T12:18:31.732" v="171" actId="478"/>
          <ac:picMkLst>
            <pc:docMk/>
            <pc:sldMk cId="1122585965" sldId="293"/>
            <ac:picMk id="8" creationId="{8AFB719B-817A-4AFC-93E2-54FDF21592CA}"/>
          </ac:picMkLst>
        </pc:picChg>
      </pc:sldChg>
      <pc:sldChg chg="modSp">
        <pc:chgData name="David.F.Moloney" userId="238a90ed-6d6e-4c4d-b876-412d65ab80b5" providerId="ADAL" clId="{1C9DAC8D-461A-412F-8E33-0124D190F604}" dt="2021-01-12T12:20:05.179" v="215" actId="20577"/>
        <pc:sldMkLst>
          <pc:docMk/>
          <pc:sldMk cId="2803727263" sldId="294"/>
        </pc:sldMkLst>
        <pc:graphicFrameChg chg="mod">
          <ac:chgData name="David.F.Moloney" userId="238a90ed-6d6e-4c4d-b876-412d65ab80b5" providerId="ADAL" clId="{1C9DAC8D-461A-412F-8E33-0124D190F604}" dt="2021-01-12T12:20:05.179" v="215" actId="20577"/>
          <ac:graphicFrameMkLst>
            <pc:docMk/>
            <pc:sldMk cId="2803727263" sldId="294"/>
            <ac:graphicFrameMk id="5" creationId="{A7DC6BCD-A27C-4571-9909-544DEFEBE180}"/>
          </ac:graphicFrameMkLst>
        </pc:graphicFrameChg>
      </pc:sldChg>
      <pc:sldChg chg="addSp delSp modSp add del mod setClrOvrMap delDesignElem">
        <pc:chgData name="David.F.Moloney" userId="238a90ed-6d6e-4c4d-b876-412d65ab80b5" providerId="ADAL" clId="{1C9DAC8D-461A-412F-8E33-0124D190F604}" dt="2021-01-12T12:22:04.094" v="283" actId="20577"/>
        <pc:sldMkLst>
          <pc:docMk/>
          <pc:sldMk cId="1464784285" sldId="296"/>
        </pc:sldMkLst>
        <pc:spChg chg="mod">
          <ac:chgData name="David.F.Moloney" userId="238a90ed-6d6e-4c4d-b876-412d65ab80b5" providerId="ADAL" clId="{1C9DAC8D-461A-412F-8E33-0124D190F604}" dt="2021-01-12T12:21:43.803" v="260" actId="26606"/>
          <ac:spMkLst>
            <pc:docMk/>
            <pc:sldMk cId="1464784285" sldId="296"/>
            <ac:spMk id="2" creationId="{68565352-4F96-FE4B-98C2-A7829B66C168}"/>
          </ac:spMkLst>
        </pc:spChg>
        <pc:spChg chg="add mod">
          <ac:chgData name="David.F.Moloney" userId="238a90ed-6d6e-4c4d-b876-412d65ab80b5" providerId="ADAL" clId="{1C9DAC8D-461A-412F-8E33-0124D190F604}" dt="2021-01-12T12:22:04.094" v="283" actId="20577"/>
          <ac:spMkLst>
            <pc:docMk/>
            <pc:sldMk cId="1464784285" sldId="296"/>
            <ac:spMk id="3" creationId="{BCCD00E3-3E5E-4E21-AEF7-D69D6CD7446A}"/>
          </ac:spMkLst>
        </pc:spChg>
        <pc:spChg chg="add del">
          <ac:chgData name="David.F.Moloney" userId="238a90ed-6d6e-4c4d-b876-412d65ab80b5" providerId="ADAL" clId="{1C9DAC8D-461A-412F-8E33-0124D190F604}" dt="2021-01-12T12:21:43.803" v="260" actId="26606"/>
          <ac:spMkLst>
            <pc:docMk/>
            <pc:sldMk cId="1464784285" sldId="296"/>
            <ac:spMk id="7" creationId="{7C432AFE-B3D2-4BFF-BF8F-96C27AFF1AC7}"/>
          </ac:spMkLst>
        </pc:spChg>
        <pc:spChg chg="add del">
          <ac:chgData name="David.F.Moloney" userId="238a90ed-6d6e-4c4d-b876-412d65ab80b5" providerId="ADAL" clId="{1C9DAC8D-461A-412F-8E33-0124D190F604}" dt="2021-01-12T12:21:43.803" v="260" actId="26606"/>
          <ac:spMkLst>
            <pc:docMk/>
            <pc:sldMk cId="1464784285" sldId="296"/>
            <ac:spMk id="8" creationId="{AF2F604E-43BE-4DC3-B983-E071523364F8}"/>
          </ac:spMkLst>
        </pc:spChg>
        <pc:spChg chg="add del">
          <ac:chgData name="David.F.Moloney" userId="238a90ed-6d6e-4c4d-b876-412d65ab80b5" providerId="ADAL" clId="{1C9DAC8D-461A-412F-8E33-0124D190F604}" dt="2021-01-12T12:21:43.803" v="260" actId="26606"/>
          <ac:spMkLst>
            <pc:docMk/>
            <pc:sldMk cId="1464784285" sldId="296"/>
            <ac:spMk id="9" creationId="{08C9B587-E65E-4B52-B37C-ABEBB6E87928}"/>
          </ac:spMkLst>
        </pc:spChg>
        <pc:spChg chg="del">
          <ac:chgData name="David.F.Moloney" userId="238a90ed-6d6e-4c4d-b876-412d65ab80b5" providerId="ADAL" clId="{1C9DAC8D-461A-412F-8E33-0124D190F604}" dt="2021-01-12T12:21:38.801" v="258"/>
          <ac:spMkLst>
            <pc:docMk/>
            <pc:sldMk cId="1464784285" sldId="296"/>
            <ac:spMk id="10" creationId="{7517A47C-B2E5-4B79-8061-D74B1311AF6E}"/>
          </ac:spMkLst>
        </pc:spChg>
        <pc:spChg chg="del">
          <ac:chgData name="David.F.Moloney" userId="238a90ed-6d6e-4c4d-b876-412d65ab80b5" providerId="ADAL" clId="{1C9DAC8D-461A-412F-8E33-0124D190F604}" dt="2021-01-12T12:21:38.801" v="258"/>
          <ac:spMkLst>
            <pc:docMk/>
            <pc:sldMk cId="1464784285" sldId="296"/>
            <ac:spMk id="12" creationId="{C505E780-2083-4CB5-A42A-5E0E2908ECC3}"/>
          </ac:spMkLst>
        </pc:spChg>
        <pc:spChg chg="del">
          <ac:chgData name="David.F.Moloney" userId="238a90ed-6d6e-4c4d-b876-412d65ab80b5" providerId="ADAL" clId="{1C9DAC8D-461A-412F-8E33-0124D190F604}" dt="2021-01-12T12:21:38.801" v="258"/>
          <ac:spMkLst>
            <pc:docMk/>
            <pc:sldMk cId="1464784285" sldId="296"/>
            <ac:spMk id="14" creationId="{D2C0AE1C-0118-41AE-8A10-7CDCBF10E96F}"/>
          </ac:spMkLst>
        </pc:spChg>
        <pc:spChg chg="del">
          <ac:chgData name="David.F.Moloney" userId="238a90ed-6d6e-4c4d-b876-412d65ab80b5" providerId="ADAL" clId="{1C9DAC8D-461A-412F-8E33-0124D190F604}" dt="2021-01-12T12:21:38.801" v="258"/>
          <ac:spMkLst>
            <pc:docMk/>
            <pc:sldMk cId="1464784285" sldId="296"/>
            <ac:spMk id="16" creationId="{463EEC44-1BA3-44ED-81FC-A644B04B2A44}"/>
          </ac:spMkLst>
        </pc:spChg>
        <pc:graphicFrameChg chg="del mod modGraphic">
          <ac:chgData name="David.F.Moloney" userId="238a90ed-6d6e-4c4d-b876-412d65ab80b5" providerId="ADAL" clId="{1C9DAC8D-461A-412F-8E33-0124D190F604}" dt="2021-01-12T12:21:45.638" v="261" actId="478"/>
          <ac:graphicFrameMkLst>
            <pc:docMk/>
            <pc:sldMk cId="1464784285" sldId="296"/>
            <ac:graphicFrameMk id="5" creationId="{74AE1986-6C1B-429C-A3B9-BC1B8A135CF9}"/>
          </ac:graphicFrameMkLst>
        </pc:graphicFrameChg>
      </pc:sldChg>
      <pc:sldChg chg="modSp">
        <pc:chgData name="David.F.Moloney" userId="238a90ed-6d6e-4c4d-b876-412d65ab80b5" providerId="ADAL" clId="{1C9DAC8D-461A-412F-8E33-0124D190F604}" dt="2021-01-12T12:18:40.689" v="182" actId="6549"/>
        <pc:sldMkLst>
          <pc:docMk/>
          <pc:sldMk cId="1090577979" sldId="300"/>
        </pc:sldMkLst>
        <pc:spChg chg="mod">
          <ac:chgData name="David.F.Moloney" userId="238a90ed-6d6e-4c4d-b876-412d65ab80b5" providerId="ADAL" clId="{1C9DAC8D-461A-412F-8E33-0124D190F604}" dt="2021-01-12T12:18:40.689" v="182" actId="6549"/>
          <ac:spMkLst>
            <pc:docMk/>
            <pc:sldMk cId="1090577979" sldId="300"/>
            <ac:spMk id="2" creationId="{4FB5DDD2-87C5-F449-A248-9B9A289AF2E6}"/>
          </ac:spMkLst>
        </pc:spChg>
      </pc:sldChg>
      <pc:sldChg chg="modSp">
        <pc:chgData name="David.F.Moloney" userId="238a90ed-6d6e-4c4d-b876-412d65ab80b5" providerId="ADAL" clId="{1C9DAC8D-461A-412F-8E33-0124D190F604}" dt="2021-01-12T12:22:29.173" v="302" actId="6549"/>
        <pc:sldMkLst>
          <pc:docMk/>
          <pc:sldMk cId="2382914283" sldId="301"/>
        </pc:sldMkLst>
        <pc:spChg chg="mod">
          <ac:chgData name="David.F.Moloney" userId="238a90ed-6d6e-4c4d-b876-412d65ab80b5" providerId="ADAL" clId="{1C9DAC8D-461A-412F-8E33-0124D190F604}" dt="2021-01-12T12:22:29.173" v="302" actId="6549"/>
          <ac:spMkLst>
            <pc:docMk/>
            <pc:sldMk cId="2382914283" sldId="301"/>
            <ac:spMk id="2" creationId="{4BF05543-78A0-40FD-8F40-2B1F9059CB25}"/>
          </ac:spMkLst>
        </pc:spChg>
        <pc:spChg chg="mod">
          <ac:chgData name="David.F.Moloney" userId="238a90ed-6d6e-4c4d-b876-412d65ab80b5" providerId="ADAL" clId="{1C9DAC8D-461A-412F-8E33-0124D190F604}" dt="2021-01-12T12:21:05.440" v="242" actId="6549"/>
          <ac:spMkLst>
            <pc:docMk/>
            <pc:sldMk cId="2382914283" sldId="301"/>
            <ac:spMk id="3" creationId="{5CA0452C-F946-4539-B7BB-3CEC2F28F760}"/>
          </ac:spMkLst>
        </pc:spChg>
      </pc:sldChg>
      <pc:sldChg chg="del">
        <pc:chgData name="David.F.Moloney" userId="238a90ed-6d6e-4c4d-b876-412d65ab80b5" providerId="ADAL" clId="{1C9DAC8D-461A-412F-8E33-0124D190F604}" dt="2021-01-12T12:18:00.907" v="151" actId="2696"/>
        <pc:sldMkLst>
          <pc:docMk/>
          <pc:sldMk cId="2780214776" sldId="303"/>
        </pc:sldMkLst>
      </pc:sldChg>
      <pc:sldChg chg="del">
        <pc:chgData name="David.F.Moloney" userId="238a90ed-6d6e-4c4d-b876-412d65ab80b5" providerId="ADAL" clId="{1C9DAC8D-461A-412F-8E33-0124D190F604}" dt="2021-01-12T12:19:32.972" v="208" actId="2696"/>
        <pc:sldMkLst>
          <pc:docMk/>
          <pc:sldMk cId="3613760750" sldId="304"/>
        </pc:sldMkLst>
      </pc:sldChg>
      <pc:sldChg chg="addSp delSp modSp">
        <pc:chgData name="David.F.Moloney" userId="238a90ed-6d6e-4c4d-b876-412d65ab80b5" providerId="ADAL" clId="{1C9DAC8D-461A-412F-8E33-0124D190F604}" dt="2021-01-12T12:23:59.041" v="358" actId="20577"/>
        <pc:sldMkLst>
          <pc:docMk/>
          <pc:sldMk cId="3969172358" sldId="305"/>
        </pc:sldMkLst>
        <pc:spChg chg="add mod">
          <ac:chgData name="David.F.Moloney" userId="238a90ed-6d6e-4c4d-b876-412d65ab80b5" providerId="ADAL" clId="{1C9DAC8D-461A-412F-8E33-0124D190F604}" dt="2021-01-12T12:23:59.041" v="358" actId="20577"/>
          <ac:spMkLst>
            <pc:docMk/>
            <pc:sldMk cId="3969172358" sldId="305"/>
            <ac:spMk id="3" creationId="{7AEFDC56-8475-4CFC-98B3-0A3C4D8046C8}"/>
          </ac:spMkLst>
        </pc:spChg>
        <pc:spChg chg="add del mod">
          <ac:chgData name="David.F.Moloney" userId="238a90ed-6d6e-4c4d-b876-412d65ab80b5" providerId="ADAL" clId="{1C9DAC8D-461A-412F-8E33-0124D190F604}" dt="2021-01-12T12:23:14.623" v="323" actId="478"/>
          <ac:spMkLst>
            <pc:docMk/>
            <pc:sldMk cId="3969172358" sldId="305"/>
            <ac:spMk id="4" creationId="{2F982D08-B016-44B0-B546-4451B0004329}"/>
          </ac:spMkLst>
        </pc:spChg>
        <pc:graphicFrameChg chg="mod modGraphic">
          <ac:chgData name="David.F.Moloney" userId="238a90ed-6d6e-4c4d-b876-412d65ab80b5" providerId="ADAL" clId="{1C9DAC8D-461A-412F-8E33-0124D190F604}" dt="2021-01-12T12:23:55.433" v="348" actId="20577"/>
          <ac:graphicFrameMkLst>
            <pc:docMk/>
            <pc:sldMk cId="3969172358" sldId="305"/>
            <ac:graphicFrameMk id="5" creationId="{06A0E147-AFB5-4F21-9F12-3A588E0E80B2}"/>
          </ac:graphicFrameMkLst>
        </pc:graphicFrameChg>
        <pc:picChg chg="mod">
          <ac:chgData name="David.F.Moloney" userId="238a90ed-6d6e-4c4d-b876-412d65ab80b5" providerId="ADAL" clId="{1C9DAC8D-461A-412F-8E33-0124D190F604}" dt="2021-01-12T12:23:24.248" v="343" actId="1076"/>
          <ac:picMkLst>
            <pc:docMk/>
            <pc:sldMk cId="3969172358" sldId="305"/>
            <ac:picMk id="2" creationId="{7D024326-E8AA-482A-B068-1AB36F26292C}"/>
          </ac:picMkLst>
        </pc:picChg>
        <pc:picChg chg="mod">
          <ac:chgData name="David.F.Moloney" userId="238a90ed-6d6e-4c4d-b876-412d65ab80b5" providerId="ADAL" clId="{1C9DAC8D-461A-412F-8E33-0124D190F604}" dt="2021-01-12T12:23:27.039" v="344" actId="1076"/>
          <ac:picMkLst>
            <pc:docMk/>
            <pc:sldMk cId="3969172358" sldId="305"/>
            <ac:picMk id="2050" creationId="{76C8A8F9-1EEB-4AF4-86DB-A06E785DB37B}"/>
          </ac:picMkLst>
        </pc:picChg>
      </pc:sldChg>
      <pc:sldChg chg="del">
        <pc:chgData name="David.F.Moloney" userId="238a90ed-6d6e-4c4d-b876-412d65ab80b5" providerId="ADAL" clId="{1C9DAC8D-461A-412F-8E33-0124D190F604}" dt="2021-01-12T12:14:50.884" v="23" actId="2696"/>
        <pc:sldMkLst>
          <pc:docMk/>
          <pc:sldMk cId="1871537539" sldId="306"/>
        </pc:sldMkLst>
      </pc:sldChg>
      <pc:sldChg chg="del">
        <pc:chgData name="David.F.Moloney" userId="238a90ed-6d6e-4c4d-b876-412d65ab80b5" providerId="ADAL" clId="{1C9DAC8D-461A-412F-8E33-0124D190F604}" dt="2021-01-12T12:18:09.051" v="158" actId="2696"/>
        <pc:sldMkLst>
          <pc:docMk/>
          <pc:sldMk cId="3389382473" sldId="307"/>
        </pc:sldMkLst>
      </pc:sldChg>
      <pc:sldChg chg="del">
        <pc:chgData name="David.F.Moloney" userId="238a90ed-6d6e-4c4d-b876-412d65ab80b5" providerId="ADAL" clId="{1C9DAC8D-461A-412F-8E33-0124D190F604}" dt="2021-01-12T12:18:02.695" v="152" actId="2696"/>
        <pc:sldMkLst>
          <pc:docMk/>
          <pc:sldMk cId="824764717" sldId="310"/>
        </pc:sldMkLst>
      </pc:sldChg>
      <pc:sldChg chg="del">
        <pc:chgData name="David.F.Moloney" userId="238a90ed-6d6e-4c4d-b876-412d65ab80b5" providerId="ADAL" clId="{1C9DAC8D-461A-412F-8E33-0124D190F604}" dt="2021-01-12T12:18:03.762" v="153" actId="2696"/>
        <pc:sldMkLst>
          <pc:docMk/>
          <pc:sldMk cId="2551426907" sldId="311"/>
        </pc:sldMkLst>
      </pc:sldChg>
      <pc:sldChg chg="del">
        <pc:chgData name="David.F.Moloney" userId="238a90ed-6d6e-4c4d-b876-412d65ab80b5" providerId="ADAL" clId="{1C9DAC8D-461A-412F-8E33-0124D190F604}" dt="2021-01-12T12:18:06.174" v="156" actId="2696"/>
        <pc:sldMkLst>
          <pc:docMk/>
          <pc:sldMk cId="269784332" sldId="312"/>
        </pc:sldMkLst>
      </pc:sldChg>
      <pc:sldChg chg="del">
        <pc:chgData name="David.F.Moloney" userId="238a90ed-6d6e-4c4d-b876-412d65ab80b5" providerId="ADAL" clId="{1C9DAC8D-461A-412F-8E33-0124D190F604}" dt="2021-01-12T12:20:33.508" v="220" actId="2696"/>
        <pc:sldMkLst>
          <pc:docMk/>
          <pc:sldMk cId="3957458909" sldId="315"/>
        </pc:sldMkLst>
      </pc:sldChg>
      <pc:sldChg chg="del">
        <pc:chgData name="David.F.Moloney" userId="238a90ed-6d6e-4c4d-b876-412d65ab80b5" providerId="ADAL" clId="{1C9DAC8D-461A-412F-8E33-0124D190F604}" dt="2021-01-12T12:20:32.364" v="219" actId="2696"/>
        <pc:sldMkLst>
          <pc:docMk/>
          <pc:sldMk cId="1352691286" sldId="316"/>
        </pc:sldMkLst>
      </pc:sldChg>
      <pc:sldChg chg="del">
        <pc:chgData name="David.F.Moloney" userId="238a90ed-6d6e-4c4d-b876-412d65ab80b5" providerId="ADAL" clId="{1C9DAC8D-461A-412F-8E33-0124D190F604}" dt="2021-01-12T12:20:34.574" v="221" actId="2696"/>
        <pc:sldMkLst>
          <pc:docMk/>
          <pc:sldMk cId="2828202369" sldId="317"/>
        </pc:sldMkLst>
      </pc:sldChg>
      <pc:sldChg chg="del">
        <pc:chgData name="David.F.Moloney" userId="238a90ed-6d6e-4c4d-b876-412d65ab80b5" providerId="ADAL" clId="{1C9DAC8D-461A-412F-8E33-0124D190F604}" dt="2021-01-12T12:18:04.802" v="154" actId="2696"/>
        <pc:sldMkLst>
          <pc:docMk/>
          <pc:sldMk cId="2846997578" sldId="319"/>
        </pc:sldMkLst>
      </pc:sldChg>
      <pc:sldChg chg="del">
        <pc:chgData name="David.F.Moloney" userId="238a90ed-6d6e-4c4d-b876-412d65ab80b5" providerId="ADAL" clId="{1C9DAC8D-461A-412F-8E33-0124D190F604}" dt="2021-01-12T12:18:05.340" v="155" actId="2696"/>
        <pc:sldMkLst>
          <pc:docMk/>
          <pc:sldMk cId="3830585084" sldId="320"/>
        </pc:sldMkLst>
      </pc:sldChg>
      <pc:sldChg chg="del">
        <pc:chgData name="David.F.Moloney" userId="238a90ed-6d6e-4c4d-b876-412d65ab80b5" providerId="ADAL" clId="{1C9DAC8D-461A-412F-8E33-0124D190F604}" dt="2021-01-12T12:18:12.760" v="160" actId="2696"/>
        <pc:sldMkLst>
          <pc:docMk/>
          <pc:sldMk cId="356756144" sldId="321"/>
        </pc:sldMkLst>
      </pc:sldChg>
      <pc:sldChg chg="addSp delSp delDesignElem">
        <pc:chgData name="David.F.Moloney" userId="238a90ed-6d6e-4c4d-b876-412d65ab80b5" providerId="ADAL" clId="{1C9DAC8D-461A-412F-8E33-0124D190F604}" dt="2021-01-12T12:19:43.592" v="211"/>
        <pc:sldMkLst>
          <pc:docMk/>
          <pc:sldMk cId="2090964095" sldId="322"/>
        </pc:sldMkLst>
        <pc:spChg chg="add del">
          <ac:chgData name="David.F.Moloney" userId="238a90ed-6d6e-4c4d-b876-412d65ab80b5" providerId="ADAL" clId="{1C9DAC8D-461A-412F-8E33-0124D190F604}" dt="2021-01-12T12:19:43.592" v="211"/>
          <ac:spMkLst>
            <pc:docMk/>
            <pc:sldMk cId="2090964095" sldId="322"/>
            <ac:spMk id="42" creationId="{7D5D2E51-A652-4FCB-ADE3-8974F2723C34}"/>
          </ac:spMkLst>
        </pc:spChg>
        <pc:spChg chg="add del">
          <ac:chgData name="David.F.Moloney" userId="238a90ed-6d6e-4c4d-b876-412d65ab80b5" providerId="ADAL" clId="{1C9DAC8D-461A-412F-8E33-0124D190F604}" dt="2021-01-12T12:19:43.592" v="211"/>
          <ac:spMkLst>
            <pc:docMk/>
            <pc:sldMk cId="2090964095" sldId="322"/>
            <ac:spMk id="44" creationId="{08E18253-076D-4D89-968E-FCD8887E2B27}"/>
          </ac:spMkLst>
        </pc:spChg>
        <pc:spChg chg="add del">
          <ac:chgData name="David.F.Moloney" userId="238a90ed-6d6e-4c4d-b876-412d65ab80b5" providerId="ADAL" clId="{1C9DAC8D-461A-412F-8E33-0124D190F604}" dt="2021-01-12T12:19:43.592" v="211"/>
          <ac:spMkLst>
            <pc:docMk/>
            <pc:sldMk cId="2090964095" sldId="322"/>
            <ac:spMk id="46" creationId="{F6EBCC24-DE3B-4BAD-9624-83E1C2D665DD}"/>
          </ac:spMkLst>
        </pc:spChg>
        <pc:spChg chg="add del">
          <ac:chgData name="David.F.Moloney" userId="238a90ed-6d6e-4c4d-b876-412d65ab80b5" providerId="ADAL" clId="{1C9DAC8D-461A-412F-8E33-0124D190F604}" dt="2021-01-12T12:19:43.592" v="211"/>
          <ac:spMkLst>
            <pc:docMk/>
            <pc:sldMk cId="2090964095" sldId="322"/>
            <ac:spMk id="48" creationId="{8C07AF1D-AB44-447B-BC2F-DBECCC06C02A}"/>
          </ac:spMkLst>
        </pc:spChg>
        <pc:spChg chg="add del">
          <ac:chgData name="David.F.Moloney" userId="238a90ed-6d6e-4c4d-b876-412d65ab80b5" providerId="ADAL" clId="{1C9DAC8D-461A-412F-8E33-0124D190F604}" dt="2021-01-12T12:19:43.592" v="211"/>
          <ac:spMkLst>
            <pc:docMk/>
            <pc:sldMk cId="2090964095" sldId="322"/>
            <ac:spMk id="50" creationId="{6FCD70E2-BD62-41E4-975D-E58B07928F6F}"/>
          </ac:spMkLst>
        </pc:spChg>
      </pc:sldChg>
      <pc:sldChg chg="del">
        <pc:chgData name="David.F.Moloney" userId="238a90ed-6d6e-4c4d-b876-412d65ab80b5" providerId="ADAL" clId="{1C9DAC8D-461A-412F-8E33-0124D190F604}" dt="2021-01-12T12:18:07.110" v="157" actId="2696"/>
        <pc:sldMkLst>
          <pc:docMk/>
          <pc:sldMk cId="3373859525" sldId="323"/>
        </pc:sldMkLst>
      </pc:sldChg>
      <pc:sldChg chg="del">
        <pc:chgData name="David.F.Moloney" userId="238a90ed-6d6e-4c4d-b876-412d65ab80b5" providerId="ADAL" clId="{1C9DAC8D-461A-412F-8E33-0124D190F604}" dt="2021-01-12T12:18:10.441" v="159" actId="2696"/>
        <pc:sldMkLst>
          <pc:docMk/>
          <pc:sldMk cId="1571259676" sldId="324"/>
        </pc:sldMkLst>
      </pc:sldChg>
      <pc:sldChg chg="modSp add">
        <pc:chgData name="David.F.Moloney" userId="238a90ed-6d6e-4c4d-b876-412d65ab80b5" providerId="ADAL" clId="{1C9DAC8D-461A-412F-8E33-0124D190F604}" dt="2021-01-12T12:16:59.417" v="132" actId="5793"/>
        <pc:sldMkLst>
          <pc:docMk/>
          <pc:sldMk cId="1370515182" sldId="325"/>
        </pc:sldMkLst>
        <pc:spChg chg="mod">
          <ac:chgData name="David.F.Moloney" userId="238a90ed-6d6e-4c4d-b876-412d65ab80b5" providerId="ADAL" clId="{1C9DAC8D-461A-412F-8E33-0124D190F604}" dt="2021-01-12T12:16:44.755" v="81" actId="20577"/>
          <ac:spMkLst>
            <pc:docMk/>
            <pc:sldMk cId="1370515182" sldId="325"/>
            <ac:spMk id="2" creationId="{9D2AC97D-7E29-C043-AF7C-BFF4431C6550}"/>
          </ac:spMkLst>
        </pc:spChg>
        <pc:spChg chg="mod">
          <ac:chgData name="David.F.Moloney" userId="238a90ed-6d6e-4c4d-b876-412d65ab80b5" providerId="ADAL" clId="{1C9DAC8D-461A-412F-8E33-0124D190F604}" dt="2021-01-12T12:16:59.417" v="132" actId="5793"/>
          <ac:spMkLst>
            <pc:docMk/>
            <pc:sldMk cId="1370515182" sldId="325"/>
            <ac:spMk id="3" creationId="{FC4C6D73-1F54-7D44-BB28-ED3B28E8336E}"/>
          </ac:spMkLst>
        </pc:spChg>
      </pc:sldChg>
      <pc:sldChg chg="addSp delSp modSp add">
        <pc:chgData name="David.F.Moloney" userId="238a90ed-6d6e-4c4d-b876-412d65ab80b5" providerId="ADAL" clId="{1C9DAC8D-461A-412F-8E33-0124D190F604}" dt="2021-01-12T12:17:47.001" v="147"/>
        <pc:sldMkLst>
          <pc:docMk/>
          <pc:sldMk cId="2017463619" sldId="326"/>
        </pc:sldMkLst>
        <pc:spChg chg="del">
          <ac:chgData name="David.F.Moloney" userId="238a90ed-6d6e-4c4d-b876-412d65ab80b5" providerId="ADAL" clId="{1C9DAC8D-461A-412F-8E33-0124D190F604}" dt="2021-01-12T12:17:47.001" v="147"/>
          <ac:spMkLst>
            <pc:docMk/>
            <pc:sldMk cId="2017463619" sldId="326"/>
            <ac:spMk id="3" creationId="{0553C3B6-7EFA-477C-9D3D-711132BF7C67}"/>
          </ac:spMkLst>
        </pc:spChg>
        <pc:spChg chg="add mod">
          <ac:chgData name="David.F.Moloney" userId="238a90ed-6d6e-4c4d-b876-412d65ab80b5" providerId="ADAL" clId="{1C9DAC8D-461A-412F-8E33-0124D190F604}" dt="2021-01-12T12:17:47.001" v="147"/>
          <ac:spMkLst>
            <pc:docMk/>
            <pc:sldMk cId="2017463619" sldId="326"/>
            <ac:spMk id="4" creationId="{E09FC0F1-B051-472D-B8BF-B406E1476520}"/>
          </ac:spMkLst>
        </pc:spChg>
      </pc:sldChg>
      <pc:sldChg chg="addSp delSp modSp add">
        <pc:chgData name="David.F.Moloney" userId="238a90ed-6d6e-4c4d-b876-412d65ab80b5" providerId="ADAL" clId="{1C9DAC8D-461A-412F-8E33-0124D190F604}" dt="2021-01-12T12:17:57.265" v="150"/>
        <pc:sldMkLst>
          <pc:docMk/>
          <pc:sldMk cId="2184018658" sldId="327"/>
        </pc:sldMkLst>
        <pc:spChg chg="del">
          <ac:chgData name="David.F.Moloney" userId="238a90ed-6d6e-4c4d-b876-412d65ab80b5" providerId="ADAL" clId="{1C9DAC8D-461A-412F-8E33-0124D190F604}" dt="2021-01-12T12:17:57.265" v="150"/>
          <ac:spMkLst>
            <pc:docMk/>
            <pc:sldMk cId="2184018658" sldId="327"/>
            <ac:spMk id="3" creationId="{B7B33D86-1FF9-4F5B-BBF3-943FEC7665E3}"/>
          </ac:spMkLst>
        </pc:spChg>
        <pc:spChg chg="add mod">
          <ac:chgData name="David.F.Moloney" userId="238a90ed-6d6e-4c4d-b876-412d65ab80b5" providerId="ADAL" clId="{1C9DAC8D-461A-412F-8E33-0124D190F604}" dt="2021-01-12T12:17:57.265" v="150"/>
          <ac:spMkLst>
            <pc:docMk/>
            <pc:sldMk cId="2184018658" sldId="327"/>
            <ac:spMk id="4" creationId="{092DC4C7-52E9-4319-AD45-B2115119592D}"/>
          </ac:spMkLst>
        </pc:spChg>
      </pc:sldChg>
      <pc:sldChg chg="addSp delSp modSp add">
        <pc:chgData name="David.F.Moloney" userId="238a90ed-6d6e-4c4d-b876-412d65ab80b5" providerId="ADAL" clId="{1C9DAC8D-461A-412F-8E33-0124D190F604}" dt="2021-01-12T12:19:00.042" v="203"/>
        <pc:sldMkLst>
          <pc:docMk/>
          <pc:sldMk cId="561110289" sldId="328"/>
        </pc:sldMkLst>
        <pc:spChg chg="del">
          <ac:chgData name="David.F.Moloney" userId="238a90ed-6d6e-4c4d-b876-412d65ab80b5" providerId="ADAL" clId="{1C9DAC8D-461A-412F-8E33-0124D190F604}" dt="2021-01-12T12:19:00.042" v="203"/>
          <ac:spMkLst>
            <pc:docMk/>
            <pc:sldMk cId="561110289" sldId="328"/>
            <ac:spMk id="3" creationId="{0553C3B6-7EFA-477C-9D3D-711132BF7C67}"/>
          </ac:spMkLst>
        </pc:spChg>
        <pc:spChg chg="add mod">
          <ac:chgData name="David.F.Moloney" userId="238a90ed-6d6e-4c4d-b876-412d65ab80b5" providerId="ADAL" clId="{1C9DAC8D-461A-412F-8E33-0124D190F604}" dt="2021-01-12T12:19:00.042" v="203"/>
          <ac:spMkLst>
            <pc:docMk/>
            <pc:sldMk cId="561110289" sldId="328"/>
            <ac:spMk id="4" creationId="{3165757A-D58D-4178-B602-C9054795BD64}"/>
          </ac:spMkLst>
        </pc:spChg>
      </pc:sldChg>
      <pc:sldChg chg="addSp delSp modSp add">
        <pc:chgData name="David.F.Moloney" userId="238a90ed-6d6e-4c4d-b876-412d65ab80b5" providerId="ADAL" clId="{1C9DAC8D-461A-412F-8E33-0124D190F604}" dt="2021-01-12T12:19:05.575" v="206"/>
        <pc:sldMkLst>
          <pc:docMk/>
          <pc:sldMk cId="584599928" sldId="329"/>
        </pc:sldMkLst>
        <pc:spChg chg="del">
          <ac:chgData name="David.F.Moloney" userId="238a90ed-6d6e-4c4d-b876-412d65ab80b5" providerId="ADAL" clId="{1C9DAC8D-461A-412F-8E33-0124D190F604}" dt="2021-01-12T12:19:05.575" v="206"/>
          <ac:spMkLst>
            <pc:docMk/>
            <pc:sldMk cId="584599928" sldId="329"/>
            <ac:spMk id="3" creationId="{B7B33D86-1FF9-4F5B-BBF3-943FEC7665E3}"/>
          </ac:spMkLst>
        </pc:spChg>
        <pc:spChg chg="add mod">
          <ac:chgData name="David.F.Moloney" userId="238a90ed-6d6e-4c4d-b876-412d65ab80b5" providerId="ADAL" clId="{1C9DAC8D-461A-412F-8E33-0124D190F604}" dt="2021-01-12T12:19:05.575" v="206"/>
          <ac:spMkLst>
            <pc:docMk/>
            <pc:sldMk cId="584599928" sldId="329"/>
            <ac:spMk id="4" creationId="{2EB4FC7C-9354-4384-B5CC-B33C5052EB0B}"/>
          </ac:spMkLst>
        </pc:spChg>
      </pc:sldChg>
      <pc:sldMasterChg chg="add addSldLayout">
        <pc:chgData name="David.F.Moloney" userId="238a90ed-6d6e-4c4d-b876-412d65ab80b5" providerId="ADAL" clId="{1C9DAC8D-461A-412F-8E33-0124D190F604}" dt="2021-01-12T12:19:02.935" v="204" actId="27028"/>
        <pc:sldMasterMkLst>
          <pc:docMk/>
          <pc:sldMasterMk cId="641915014" sldId="2147483648"/>
        </pc:sldMasterMkLst>
        <pc:sldLayoutChg chg="add">
          <pc:chgData name="David.F.Moloney" userId="238a90ed-6d6e-4c4d-b876-412d65ab80b5" providerId="ADAL" clId="{1C9DAC8D-461A-412F-8E33-0124D190F604}" dt="2021-01-12T12:19:02.935" v="204" actId="27028"/>
          <pc:sldLayoutMkLst>
            <pc:docMk/>
            <pc:sldMasterMk cId="641915014" sldId="2147483648"/>
            <pc:sldLayoutMk cId="1580075311" sldId="2147483650"/>
          </pc:sldLayoutMkLst>
        </pc:sldLayoutChg>
        <pc:sldLayoutChg chg="add">
          <pc:chgData name="David.F.Moloney" userId="238a90ed-6d6e-4c4d-b876-412d65ab80b5" providerId="ADAL" clId="{1C9DAC8D-461A-412F-8E33-0124D190F604}" dt="2021-01-12T12:18:57.589" v="201" actId="27028"/>
          <pc:sldLayoutMkLst>
            <pc:docMk/>
            <pc:sldMasterMk cId="641915014" sldId="2147483648"/>
            <pc:sldLayoutMk cId="3976767771" sldId="2147483651"/>
          </pc:sldLayoutMkLst>
        </pc:sldLayoutChg>
      </pc:sldMasterChg>
      <pc:sldMasterChg chg="replId modSldLayout">
        <pc:chgData name="David.F.Moloney" userId="238a90ed-6d6e-4c4d-b876-412d65ab80b5" providerId="ADAL" clId="{1C9DAC8D-461A-412F-8E33-0124D190F604}" dt="2021-01-12T12:17:54.321" v="148" actId="27028"/>
        <pc:sldMasterMkLst>
          <pc:docMk/>
          <pc:sldMasterMk cId="2379604799" sldId="2147483744"/>
        </pc:sldMasterMkLst>
        <pc:sldLayoutChg chg="replId">
          <pc:chgData name="David.F.Moloney" userId="238a90ed-6d6e-4c4d-b876-412d65ab80b5" providerId="ADAL" clId="{1C9DAC8D-461A-412F-8E33-0124D190F604}" dt="2021-01-12T12:17:54.321" v="148" actId="27028"/>
          <pc:sldLayoutMkLst>
            <pc:docMk/>
            <pc:sldMasterMk cId="2379604799" sldId="2147483744"/>
            <pc:sldLayoutMk cId="3437358928" sldId="2147483745"/>
          </pc:sldLayoutMkLst>
        </pc:sldLayoutChg>
      </pc:sldMasterChg>
    </pc:docChg>
  </pc:docChgLst>
  <pc:docChgLst>
    <pc:chgData name="David.F.Moloney" userId="238a90ed-6d6e-4c4d-b876-412d65ab80b5" providerId="ADAL" clId="{A8E66BD8-FBAA-43E6-A802-3C54B860C58E}"/>
    <pc:docChg chg="undo custSel mod addSld delSld modSld sldOrd modShowInfo">
      <pc:chgData name="David.F.Moloney" userId="238a90ed-6d6e-4c4d-b876-412d65ab80b5" providerId="ADAL" clId="{A8E66BD8-FBAA-43E6-A802-3C54B860C58E}" dt="2021-03-03T10:12:49.934" v="2418" actId="6549"/>
      <pc:docMkLst>
        <pc:docMk/>
      </pc:docMkLst>
      <pc:sldChg chg="modSp mod">
        <pc:chgData name="David.F.Moloney" userId="238a90ed-6d6e-4c4d-b876-412d65ab80b5" providerId="ADAL" clId="{A8E66BD8-FBAA-43E6-A802-3C54B860C58E}" dt="2021-02-08T16:30:19.219" v="226" actId="14100"/>
        <pc:sldMkLst>
          <pc:docMk/>
          <pc:sldMk cId="109857222" sldId="256"/>
        </pc:sldMkLst>
        <pc:spChg chg="mod">
          <ac:chgData name="David.F.Moloney" userId="238a90ed-6d6e-4c4d-b876-412d65ab80b5" providerId="ADAL" clId="{A8E66BD8-FBAA-43E6-A802-3C54B860C58E}" dt="2021-02-08T16:23:11.131" v="22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vid.F.Moloney" userId="238a90ed-6d6e-4c4d-b876-412d65ab80b5" providerId="ADAL" clId="{A8E66BD8-FBAA-43E6-A802-3C54B860C58E}" dt="2021-02-08T16:22:27.965" v="80" actId="20577"/>
          <ac:spMkLst>
            <pc:docMk/>
            <pc:sldMk cId="109857222" sldId="256"/>
            <ac:spMk id="3" creationId="{00000000-0000-0000-0000-000000000000}"/>
          </ac:spMkLst>
        </pc:spChg>
        <pc:picChg chg="mod">
          <ac:chgData name="David.F.Moloney" userId="238a90ed-6d6e-4c4d-b876-412d65ab80b5" providerId="ADAL" clId="{A8E66BD8-FBAA-43E6-A802-3C54B860C58E}" dt="2021-02-08T16:30:19.219" v="226" actId="14100"/>
          <ac:picMkLst>
            <pc:docMk/>
            <pc:sldMk cId="109857222" sldId="256"/>
            <ac:picMk id="4" creationId="{FADC3C4A-E954-497F-A93E-953B7AAF3892}"/>
          </ac:picMkLst>
        </pc:picChg>
      </pc:sldChg>
      <pc:sldChg chg="modSp mod">
        <pc:chgData name="David.F.Moloney" userId="238a90ed-6d6e-4c4d-b876-412d65ab80b5" providerId="ADAL" clId="{A8E66BD8-FBAA-43E6-A802-3C54B860C58E}" dt="2021-02-09T12:26:36.867" v="1159" actId="20577"/>
        <pc:sldMkLst>
          <pc:docMk/>
          <pc:sldMk cId="1620345209" sldId="260"/>
        </pc:sldMkLst>
        <pc:spChg chg="mod">
          <ac:chgData name="David.F.Moloney" userId="238a90ed-6d6e-4c4d-b876-412d65ab80b5" providerId="ADAL" clId="{A8E66BD8-FBAA-43E6-A802-3C54B860C58E}" dt="2021-02-09T12:26:36.867" v="1159" actId="20577"/>
          <ac:spMkLst>
            <pc:docMk/>
            <pc:sldMk cId="1620345209" sldId="260"/>
            <ac:spMk id="3" creationId="{FC4C6D73-1F54-7D44-BB28-ED3B28E8336E}"/>
          </ac:spMkLst>
        </pc:spChg>
      </pc:sldChg>
      <pc:sldChg chg="addSp delSp add del setBg delDesignElem">
        <pc:chgData name="David.F.Moloney" userId="238a90ed-6d6e-4c4d-b876-412d65ab80b5" providerId="ADAL" clId="{A8E66BD8-FBAA-43E6-A802-3C54B860C58E}" dt="2021-02-15T16:31:47.655" v="1875"/>
        <pc:sldMkLst>
          <pc:docMk/>
          <pc:sldMk cId="2168793940" sldId="273"/>
        </pc:sldMkLst>
        <pc:spChg chg="add del">
          <ac:chgData name="David.F.Moloney" userId="238a90ed-6d6e-4c4d-b876-412d65ab80b5" providerId="ADAL" clId="{A8E66BD8-FBAA-43E6-A802-3C54B860C58E}" dt="2021-02-15T16:31:47.640" v="1874"/>
          <ac:spMkLst>
            <pc:docMk/>
            <pc:sldMk cId="2168793940" sldId="273"/>
            <ac:spMk id="9" creationId="{9527FCEA-6143-4C5E-8C45-8AC9237ADE89}"/>
          </ac:spMkLst>
        </pc:spChg>
        <pc:spChg chg="add del">
          <ac:chgData name="David.F.Moloney" userId="238a90ed-6d6e-4c4d-b876-412d65ab80b5" providerId="ADAL" clId="{A8E66BD8-FBAA-43E6-A802-3C54B860C58E}" dt="2021-02-15T16:31:47.640" v="1874"/>
          <ac:spMkLst>
            <pc:docMk/>
            <pc:sldMk cId="2168793940" sldId="273"/>
            <ac:spMk id="11" creationId="{1A9F23AD-7A55-49F3-A3EC-743F47F36B0E}"/>
          </ac:spMkLst>
        </pc:spChg>
        <pc:spChg chg="add del">
          <ac:chgData name="David.F.Moloney" userId="238a90ed-6d6e-4c4d-b876-412d65ab80b5" providerId="ADAL" clId="{A8E66BD8-FBAA-43E6-A802-3C54B860C58E}" dt="2021-02-15T16:31:47.640" v="1874"/>
          <ac:spMkLst>
            <pc:docMk/>
            <pc:sldMk cId="2168793940" sldId="273"/>
            <ac:spMk id="13" creationId="{D7D9F91F-72C9-4DB9-ABD0-A8180D8262D5}"/>
          </ac:spMkLst>
        </pc:spChg>
        <pc:spChg chg="add del">
          <ac:chgData name="David.F.Moloney" userId="238a90ed-6d6e-4c4d-b876-412d65ab80b5" providerId="ADAL" clId="{A8E66BD8-FBAA-43E6-A802-3C54B860C58E}" dt="2021-02-15T16:31:47.640" v="1874"/>
          <ac:spMkLst>
            <pc:docMk/>
            <pc:sldMk cId="2168793940" sldId="273"/>
            <ac:spMk id="15" creationId="{BE016956-CE9F-4946-8834-A8BC3529D0F6}"/>
          </ac:spMkLst>
        </pc:spChg>
      </pc:sldChg>
      <pc:sldChg chg="modTransition">
        <pc:chgData name="David.F.Moloney" userId="238a90ed-6d6e-4c4d-b876-412d65ab80b5" providerId="ADAL" clId="{A8E66BD8-FBAA-43E6-A802-3C54B860C58E}" dt="2021-02-09T09:35:56.325" v="904"/>
        <pc:sldMkLst>
          <pc:docMk/>
          <pc:sldMk cId="2121686196" sldId="276"/>
        </pc:sldMkLst>
      </pc:sldChg>
      <pc:sldChg chg="modSp add del mod">
        <pc:chgData name="David.F.Moloney" userId="238a90ed-6d6e-4c4d-b876-412d65ab80b5" providerId="ADAL" clId="{A8E66BD8-FBAA-43E6-A802-3C54B860C58E}" dt="2021-02-12T15:03:39.813" v="1290"/>
        <pc:sldMkLst>
          <pc:docMk/>
          <pc:sldMk cId="3862283656" sldId="278"/>
        </pc:sldMkLst>
        <pc:spChg chg="mod">
          <ac:chgData name="David.F.Moloney" userId="238a90ed-6d6e-4c4d-b876-412d65ab80b5" providerId="ADAL" clId="{A8E66BD8-FBAA-43E6-A802-3C54B860C58E}" dt="2021-02-12T15:03:39.789" v="1289"/>
          <ac:spMkLst>
            <pc:docMk/>
            <pc:sldMk cId="3862283656" sldId="278"/>
            <ac:spMk id="3" creationId="{6394F361-F4D6-E44D-BA05-8CE0226C3547}"/>
          </ac:spMkLst>
        </pc:spChg>
      </pc:sldChg>
      <pc:sldChg chg="modSp">
        <pc:chgData name="David.F.Moloney" userId="238a90ed-6d6e-4c4d-b876-412d65ab80b5" providerId="ADAL" clId="{A8E66BD8-FBAA-43E6-A802-3C54B860C58E}" dt="2021-02-12T15:22:41.667" v="1609" actId="20577"/>
        <pc:sldMkLst>
          <pc:docMk/>
          <pc:sldMk cId="2803727263" sldId="294"/>
        </pc:sldMkLst>
        <pc:graphicFrameChg chg="mod">
          <ac:chgData name="David.F.Moloney" userId="238a90ed-6d6e-4c4d-b876-412d65ab80b5" providerId="ADAL" clId="{A8E66BD8-FBAA-43E6-A802-3C54B860C58E}" dt="2021-02-12T15:22:41.667" v="1609" actId="20577"/>
          <ac:graphicFrameMkLst>
            <pc:docMk/>
            <pc:sldMk cId="2803727263" sldId="294"/>
            <ac:graphicFrameMk id="5" creationId="{A7DC6BCD-A27C-4571-9909-544DEFEBE180}"/>
          </ac:graphicFrameMkLst>
        </pc:graphicFrameChg>
      </pc:sldChg>
      <pc:sldChg chg="modSp">
        <pc:chgData name="David.F.Moloney" userId="238a90ed-6d6e-4c4d-b876-412d65ab80b5" providerId="ADAL" clId="{A8E66BD8-FBAA-43E6-A802-3C54B860C58E}" dt="2021-02-12T15:19:11.748" v="1434"/>
        <pc:sldMkLst>
          <pc:docMk/>
          <pc:sldMk cId="1464784285" sldId="296"/>
        </pc:sldMkLst>
        <pc:spChg chg="mod">
          <ac:chgData name="David.F.Moloney" userId="238a90ed-6d6e-4c4d-b876-412d65ab80b5" providerId="ADAL" clId="{A8E66BD8-FBAA-43E6-A802-3C54B860C58E}" dt="2021-02-12T15:19:11.748" v="1434"/>
          <ac:spMkLst>
            <pc:docMk/>
            <pc:sldMk cId="1464784285" sldId="296"/>
            <ac:spMk id="3" creationId="{BCCD00E3-3E5E-4E21-AEF7-D69D6CD7446A}"/>
          </ac:spMkLst>
        </pc:spChg>
      </pc:sldChg>
      <pc:sldChg chg="modSp mod">
        <pc:chgData name="David.F.Moloney" userId="238a90ed-6d6e-4c4d-b876-412d65ab80b5" providerId="ADAL" clId="{A8E66BD8-FBAA-43E6-A802-3C54B860C58E}" dt="2021-02-12T15:31:30.381" v="1730" actId="207"/>
        <pc:sldMkLst>
          <pc:docMk/>
          <pc:sldMk cId="2382914283" sldId="301"/>
        </pc:sldMkLst>
        <pc:spChg chg="mod">
          <ac:chgData name="David.F.Moloney" userId="238a90ed-6d6e-4c4d-b876-412d65ab80b5" providerId="ADAL" clId="{A8E66BD8-FBAA-43E6-A802-3C54B860C58E}" dt="2021-02-12T15:31:30.381" v="1730" actId="207"/>
          <ac:spMkLst>
            <pc:docMk/>
            <pc:sldMk cId="2382914283" sldId="301"/>
            <ac:spMk id="3" creationId="{5CA0452C-F946-4539-B7BB-3CEC2F28F760}"/>
          </ac:spMkLst>
        </pc:spChg>
      </pc:sldChg>
      <pc:sldChg chg="modSp mod">
        <pc:chgData name="David.F.Moloney" userId="238a90ed-6d6e-4c4d-b876-412d65ab80b5" providerId="ADAL" clId="{A8E66BD8-FBAA-43E6-A802-3C54B860C58E}" dt="2021-02-12T15:32:52.515" v="1732" actId="207"/>
        <pc:sldMkLst>
          <pc:docMk/>
          <pc:sldMk cId="2773583183" sldId="302"/>
        </pc:sldMkLst>
        <pc:spChg chg="mod">
          <ac:chgData name="David.F.Moloney" userId="238a90ed-6d6e-4c4d-b876-412d65ab80b5" providerId="ADAL" clId="{A8E66BD8-FBAA-43E6-A802-3C54B860C58E}" dt="2021-02-12T15:32:52.515" v="1732" actId="207"/>
          <ac:spMkLst>
            <pc:docMk/>
            <pc:sldMk cId="2773583183" sldId="302"/>
            <ac:spMk id="2" creationId="{6C31CBDE-045D-4DD0-B502-90FAB05872EE}"/>
          </ac:spMkLst>
        </pc:spChg>
      </pc:sldChg>
      <pc:sldChg chg="modSp mod">
        <pc:chgData name="David.F.Moloney" userId="238a90ed-6d6e-4c4d-b876-412d65ab80b5" providerId="ADAL" clId="{A8E66BD8-FBAA-43E6-A802-3C54B860C58E}" dt="2021-02-12T15:43:07.192" v="1841" actId="207"/>
        <pc:sldMkLst>
          <pc:docMk/>
          <pc:sldMk cId="3969172358" sldId="305"/>
        </pc:sldMkLst>
        <pc:graphicFrameChg chg="modGraphic">
          <ac:chgData name="David.F.Moloney" userId="238a90ed-6d6e-4c4d-b876-412d65ab80b5" providerId="ADAL" clId="{A8E66BD8-FBAA-43E6-A802-3C54B860C58E}" dt="2021-02-12T15:43:07.192" v="1841" actId="207"/>
          <ac:graphicFrameMkLst>
            <pc:docMk/>
            <pc:sldMk cId="3969172358" sldId="305"/>
            <ac:graphicFrameMk id="5" creationId="{06A0E147-AFB5-4F21-9F12-3A588E0E80B2}"/>
          </ac:graphicFrameMkLst>
        </pc:graphicFrameChg>
      </pc:sldChg>
      <pc:sldChg chg="modSp mod">
        <pc:chgData name="David.F.Moloney" userId="238a90ed-6d6e-4c4d-b876-412d65ab80b5" providerId="ADAL" clId="{A8E66BD8-FBAA-43E6-A802-3C54B860C58E}" dt="2021-02-12T15:23:35.190" v="1611" actId="14100"/>
        <pc:sldMkLst>
          <pc:docMk/>
          <pc:sldMk cId="2015998805" sldId="313"/>
        </pc:sldMkLst>
        <pc:spChg chg="mod">
          <ac:chgData name="David.F.Moloney" userId="238a90ed-6d6e-4c4d-b876-412d65ab80b5" providerId="ADAL" clId="{A8E66BD8-FBAA-43E6-A802-3C54B860C58E}" dt="2021-02-12T15:20:28.218" v="1438" actId="1076"/>
          <ac:spMkLst>
            <pc:docMk/>
            <pc:sldMk cId="2015998805" sldId="313"/>
            <ac:spMk id="7" creationId="{C40C56E7-25F7-40A4-9C3E-DF3C9C0450FE}"/>
          </ac:spMkLst>
        </pc:spChg>
        <pc:picChg chg="mod">
          <ac:chgData name="David.F.Moloney" userId="238a90ed-6d6e-4c4d-b876-412d65ab80b5" providerId="ADAL" clId="{A8E66BD8-FBAA-43E6-A802-3C54B860C58E}" dt="2021-02-12T15:23:35.190" v="1611" actId="14100"/>
          <ac:picMkLst>
            <pc:docMk/>
            <pc:sldMk cId="2015998805" sldId="313"/>
            <ac:picMk id="6" creationId="{F98906D6-C052-4442-A657-CF3FA1E533D7}"/>
          </ac:picMkLst>
        </pc:picChg>
      </pc:sldChg>
      <pc:sldChg chg="modTransition">
        <pc:chgData name="David.F.Moloney" userId="238a90ed-6d6e-4c4d-b876-412d65ab80b5" providerId="ADAL" clId="{A8E66BD8-FBAA-43E6-A802-3C54B860C58E}" dt="2021-02-09T09:44:51.799" v="1144"/>
        <pc:sldMkLst>
          <pc:docMk/>
          <pc:sldMk cId="2090964095" sldId="322"/>
        </pc:sldMkLst>
      </pc:sldChg>
      <pc:sldChg chg="modTransition">
        <pc:chgData name="David.F.Moloney" userId="238a90ed-6d6e-4c4d-b876-412d65ab80b5" providerId="ADAL" clId="{A8E66BD8-FBAA-43E6-A802-3C54B860C58E}" dt="2021-02-09T09:35:54.850" v="903"/>
        <pc:sldMkLst>
          <pc:docMk/>
          <pc:sldMk cId="1370515182" sldId="325"/>
        </pc:sldMkLst>
      </pc:sldChg>
      <pc:sldChg chg="modSp mod">
        <pc:chgData name="David.F.Moloney" userId="238a90ed-6d6e-4c4d-b876-412d65ab80b5" providerId="ADAL" clId="{A8E66BD8-FBAA-43E6-A802-3C54B860C58E}" dt="2021-02-08T16:53:31.347" v="252" actId="20577"/>
        <pc:sldMkLst>
          <pc:docMk/>
          <pc:sldMk cId="2017463619" sldId="326"/>
        </pc:sldMkLst>
        <pc:spChg chg="mod">
          <ac:chgData name="David.F.Moloney" userId="238a90ed-6d6e-4c4d-b876-412d65ab80b5" providerId="ADAL" clId="{A8E66BD8-FBAA-43E6-A802-3C54B860C58E}" dt="2021-02-08T16:53:31.347" v="252" actId="20577"/>
          <ac:spMkLst>
            <pc:docMk/>
            <pc:sldMk cId="2017463619" sldId="326"/>
            <ac:spMk id="2" creationId="{B32036F7-0DDC-4C19-AE80-AA311D79A042}"/>
          </ac:spMkLst>
        </pc:spChg>
      </pc:sldChg>
      <pc:sldChg chg="addSp delSp modSp mod">
        <pc:chgData name="David.F.Moloney" userId="238a90ed-6d6e-4c4d-b876-412d65ab80b5" providerId="ADAL" clId="{A8E66BD8-FBAA-43E6-A802-3C54B860C58E}" dt="2021-02-08T16:54:58.827" v="266" actId="27636"/>
        <pc:sldMkLst>
          <pc:docMk/>
          <pc:sldMk cId="2184018658" sldId="327"/>
        </pc:sldMkLst>
        <pc:spChg chg="mod">
          <ac:chgData name="David.F.Moloney" userId="238a90ed-6d6e-4c4d-b876-412d65ab80b5" providerId="ADAL" clId="{A8E66BD8-FBAA-43E6-A802-3C54B860C58E}" dt="2021-02-08T16:53:39.663" v="254"/>
          <ac:spMkLst>
            <pc:docMk/>
            <pc:sldMk cId="2184018658" sldId="327"/>
            <ac:spMk id="2" creationId="{CD7256E2-6877-4460-9FC9-D3B972AD9F6B}"/>
          </ac:spMkLst>
        </pc:spChg>
        <pc:spChg chg="add del mod">
          <ac:chgData name="David.F.Moloney" userId="238a90ed-6d6e-4c4d-b876-412d65ab80b5" providerId="ADAL" clId="{A8E66BD8-FBAA-43E6-A802-3C54B860C58E}" dt="2021-02-08T16:54:58.827" v="266" actId="27636"/>
          <ac:spMkLst>
            <pc:docMk/>
            <pc:sldMk cId="2184018658" sldId="327"/>
            <ac:spMk id="3" creationId="{FC097549-4E44-4B2E-9E87-B549DDB91C31}"/>
          </ac:spMkLst>
        </pc:spChg>
        <pc:spChg chg="del">
          <ac:chgData name="David.F.Moloney" userId="238a90ed-6d6e-4c4d-b876-412d65ab80b5" providerId="ADAL" clId="{A8E66BD8-FBAA-43E6-A802-3C54B860C58E}" dt="2021-02-08T16:53:12.119" v="227"/>
          <ac:spMkLst>
            <pc:docMk/>
            <pc:sldMk cId="2184018658" sldId="327"/>
            <ac:spMk id="4" creationId="{092DC4C7-52E9-4319-AD45-B2115119592D}"/>
          </ac:spMkLst>
        </pc:spChg>
        <pc:spChg chg="add del mod">
          <ac:chgData name="David.F.Moloney" userId="238a90ed-6d6e-4c4d-b876-412d65ab80b5" providerId="ADAL" clId="{A8E66BD8-FBAA-43E6-A802-3C54B860C58E}" dt="2021-02-08T16:54:08.011" v="255"/>
          <ac:spMkLst>
            <pc:docMk/>
            <pc:sldMk cId="2184018658" sldId="327"/>
            <ac:spMk id="5" creationId="{24D72310-36B2-43C9-861B-350EC829F961}"/>
          </ac:spMkLst>
        </pc:spChg>
        <pc:graphicFrameChg chg="add del">
          <ac:chgData name="David.F.Moloney" userId="238a90ed-6d6e-4c4d-b876-412d65ab80b5" providerId="ADAL" clId="{A8E66BD8-FBAA-43E6-A802-3C54B860C58E}" dt="2021-02-08T16:54:46.525" v="263" actId="26606"/>
          <ac:graphicFrameMkLst>
            <pc:docMk/>
            <pc:sldMk cId="2184018658" sldId="327"/>
            <ac:graphicFrameMk id="1028" creationId="{E8AA1B77-020E-4A5C-A275-146F205C3600}"/>
          </ac:graphicFrameMkLst>
        </pc:graphicFrameChg>
        <pc:picChg chg="add mod">
          <ac:chgData name="David.F.Moloney" userId="238a90ed-6d6e-4c4d-b876-412d65ab80b5" providerId="ADAL" clId="{A8E66BD8-FBAA-43E6-A802-3C54B860C58E}" dt="2021-02-08T16:54:22.978" v="261" actId="1076"/>
          <ac:picMkLst>
            <pc:docMk/>
            <pc:sldMk cId="2184018658" sldId="327"/>
            <ac:picMk id="1026" creationId="{0FAA94EB-B5FA-4A59-B6BF-D6BEE5B8794D}"/>
          </ac:picMkLst>
        </pc:picChg>
      </pc:sldChg>
      <pc:sldChg chg="modSp">
        <pc:chgData name="David.F.Moloney" userId="238a90ed-6d6e-4c4d-b876-412d65ab80b5" providerId="ADAL" clId="{A8E66BD8-FBAA-43E6-A802-3C54B860C58E}" dt="2021-02-09T08:41:07.976" v="472"/>
        <pc:sldMkLst>
          <pc:docMk/>
          <pc:sldMk cId="561110289" sldId="328"/>
        </pc:sldMkLst>
        <pc:spChg chg="mod">
          <ac:chgData name="David.F.Moloney" userId="238a90ed-6d6e-4c4d-b876-412d65ab80b5" providerId="ADAL" clId="{A8E66BD8-FBAA-43E6-A802-3C54B860C58E}" dt="2021-02-09T08:41:07.976" v="472"/>
          <ac:spMkLst>
            <pc:docMk/>
            <pc:sldMk cId="561110289" sldId="328"/>
            <ac:spMk id="2" creationId="{B32036F7-0DDC-4C19-AE80-AA311D79A042}"/>
          </ac:spMkLst>
        </pc:spChg>
      </pc:sldChg>
      <pc:sldChg chg="addSp delSp modSp mod ord setBg">
        <pc:chgData name="David.F.Moloney" userId="238a90ed-6d6e-4c4d-b876-412d65ab80b5" providerId="ADAL" clId="{A8E66BD8-FBAA-43E6-A802-3C54B860C58E}" dt="2021-02-09T09:23:32.703" v="857" actId="20577"/>
        <pc:sldMkLst>
          <pc:docMk/>
          <pc:sldMk cId="584599928" sldId="329"/>
        </pc:sldMkLst>
        <pc:spChg chg="mod">
          <ac:chgData name="David.F.Moloney" userId="238a90ed-6d6e-4c4d-b876-412d65ab80b5" providerId="ADAL" clId="{A8E66BD8-FBAA-43E6-A802-3C54B860C58E}" dt="2021-02-09T08:47:17.016" v="782" actId="26606"/>
          <ac:spMkLst>
            <pc:docMk/>
            <pc:sldMk cId="584599928" sldId="329"/>
            <ac:spMk id="2" creationId="{CD7256E2-6877-4460-9FC9-D3B972AD9F6B}"/>
          </ac:spMkLst>
        </pc:spChg>
        <pc:spChg chg="del">
          <ac:chgData name="David.F.Moloney" userId="238a90ed-6d6e-4c4d-b876-412d65ab80b5" providerId="ADAL" clId="{A8E66BD8-FBAA-43E6-A802-3C54B860C58E}" dt="2021-02-09T08:47:04.701" v="774"/>
          <ac:spMkLst>
            <pc:docMk/>
            <pc:sldMk cId="584599928" sldId="329"/>
            <ac:spMk id="4" creationId="{2EB4FC7C-9354-4384-B5CC-B33C5052EB0B}"/>
          </ac:spMkLst>
        </pc:spChg>
        <pc:spChg chg="add del mod">
          <ac:chgData name="David.F.Moloney" userId="238a90ed-6d6e-4c4d-b876-412d65ab80b5" providerId="ADAL" clId="{A8E66BD8-FBAA-43E6-A802-3C54B860C58E}" dt="2021-02-09T09:07:11.381" v="792"/>
          <ac:spMkLst>
            <pc:docMk/>
            <pc:sldMk cId="584599928" sldId="329"/>
            <ac:spMk id="6" creationId="{8A33E182-D5A3-44A7-A934-8429B8E875A8}"/>
          </ac:spMkLst>
        </pc:spChg>
        <pc:spChg chg="add del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10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12" creationId="{79F3C543-62EC-4433-9C93-A2CD8764E9B4}"/>
          </ac:spMkLst>
        </pc:spChg>
        <pc:spChg chg="add del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14" creationId="{68AF5748-FED8-45BA-8631-26D1D10F3246}"/>
          </ac:spMkLst>
        </pc:spChg>
        <pc:spChg chg="add del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16" creationId="{AF2F604E-43BE-4DC3-B983-E071523364F8}"/>
          </ac:spMkLst>
        </pc:spChg>
        <pc:spChg chg="add del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18" creationId="{08C9B587-E65E-4B52-B37C-ABEBB6E87928}"/>
          </ac:spMkLst>
        </pc:spChg>
        <pc:spChg chg="add del">
          <ac:chgData name="David.F.Moloney" userId="238a90ed-6d6e-4c4d-b876-412d65ab80b5" providerId="ADAL" clId="{A8E66BD8-FBAA-43E6-A802-3C54B860C58E}" dt="2021-02-09T09:07:22.371" v="794" actId="26606"/>
          <ac:spMkLst>
            <pc:docMk/>
            <pc:sldMk cId="584599928" sldId="329"/>
            <ac:spMk id="23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09T09:07:22.371" v="794" actId="26606"/>
          <ac:spMkLst>
            <pc:docMk/>
            <pc:sldMk cId="584599928" sldId="329"/>
            <ac:spMk id="25" creationId="{79F3C543-62EC-4433-9C93-A2CD8764E9B4}"/>
          </ac:spMkLst>
        </pc:spChg>
        <pc:spChg chg="add del">
          <ac:chgData name="David.F.Moloney" userId="238a90ed-6d6e-4c4d-b876-412d65ab80b5" providerId="ADAL" clId="{A8E66BD8-FBAA-43E6-A802-3C54B860C58E}" dt="2021-02-09T09:07:22.371" v="794" actId="26606"/>
          <ac:spMkLst>
            <pc:docMk/>
            <pc:sldMk cId="584599928" sldId="329"/>
            <ac:spMk id="27" creationId="{0E2F58BF-12E5-4B5A-AD25-4DAAA2742A7B}"/>
          </ac:spMkLst>
        </pc:spChg>
        <pc:spChg chg="add del">
          <ac:chgData name="David.F.Moloney" userId="238a90ed-6d6e-4c4d-b876-412d65ab80b5" providerId="ADAL" clId="{A8E66BD8-FBAA-43E6-A802-3C54B860C58E}" dt="2021-02-09T09:07:22.371" v="794" actId="26606"/>
          <ac:spMkLst>
            <pc:docMk/>
            <pc:sldMk cId="584599928" sldId="329"/>
            <ac:spMk id="29" creationId="{AF2F604E-43BE-4DC3-B983-E071523364F8}"/>
          </ac:spMkLst>
        </pc:spChg>
        <pc:spChg chg="add del">
          <ac:chgData name="David.F.Moloney" userId="238a90ed-6d6e-4c4d-b876-412d65ab80b5" providerId="ADAL" clId="{A8E66BD8-FBAA-43E6-A802-3C54B860C58E}" dt="2021-02-09T09:07:22.371" v="794" actId="26606"/>
          <ac:spMkLst>
            <pc:docMk/>
            <pc:sldMk cId="584599928" sldId="329"/>
            <ac:spMk id="31" creationId="{08C9B587-E65E-4B52-B37C-ABEBB6E87928}"/>
          </ac:spMkLst>
        </pc:spChg>
        <pc:spChg chg="add mod">
          <ac:chgData name="David.F.Moloney" userId="238a90ed-6d6e-4c4d-b876-412d65ab80b5" providerId="ADAL" clId="{A8E66BD8-FBAA-43E6-A802-3C54B860C58E}" dt="2021-02-09T09:23:32.703" v="857" actId="20577"/>
          <ac:spMkLst>
            <pc:docMk/>
            <pc:sldMk cId="584599928" sldId="329"/>
            <ac:spMk id="32" creationId="{A4C54D90-90E5-4B29-889F-E491A82B1C5B}"/>
          </ac:spMkLst>
        </pc:spChg>
        <pc:spChg chg="add del">
          <ac:chgData name="David.F.Moloney" userId="238a90ed-6d6e-4c4d-b876-412d65ab80b5" providerId="ADAL" clId="{A8E66BD8-FBAA-43E6-A802-3C54B860C58E}" dt="2021-02-09T09:07:25.951" v="796" actId="26606"/>
          <ac:spMkLst>
            <pc:docMk/>
            <pc:sldMk cId="584599928" sldId="329"/>
            <ac:spMk id="33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09T09:07:25.951" v="796" actId="26606"/>
          <ac:spMkLst>
            <pc:docMk/>
            <pc:sldMk cId="584599928" sldId="329"/>
            <ac:spMk id="34" creationId="{79F3C543-62EC-4433-9C93-A2CD8764E9B4}"/>
          </ac:spMkLst>
        </pc:spChg>
        <pc:spChg chg="add del">
          <ac:chgData name="David.F.Moloney" userId="238a90ed-6d6e-4c4d-b876-412d65ab80b5" providerId="ADAL" clId="{A8E66BD8-FBAA-43E6-A802-3C54B860C58E}" dt="2021-02-09T09:07:25.951" v="796" actId="26606"/>
          <ac:spMkLst>
            <pc:docMk/>
            <pc:sldMk cId="584599928" sldId="329"/>
            <ac:spMk id="35" creationId="{68AF5748-FED8-45BA-8631-26D1D10F3246}"/>
          </ac:spMkLst>
        </pc:spChg>
        <pc:spChg chg="add del">
          <ac:chgData name="David.F.Moloney" userId="238a90ed-6d6e-4c4d-b876-412d65ab80b5" providerId="ADAL" clId="{A8E66BD8-FBAA-43E6-A802-3C54B860C58E}" dt="2021-02-09T09:07:25.951" v="796" actId="26606"/>
          <ac:spMkLst>
            <pc:docMk/>
            <pc:sldMk cId="584599928" sldId="329"/>
            <ac:spMk id="36" creationId="{AF2F604E-43BE-4DC3-B983-E071523364F8}"/>
          </ac:spMkLst>
        </pc:spChg>
        <pc:spChg chg="add del">
          <ac:chgData name="David.F.Moloney" userId="238a90ed-6d6e-4c4d-b876-412d65ab80b5" providerId="ADAL" clId="{A8E66BD8-FBAA-43E6-A802-3C54B860C58E}" dt="2021-02-09T09:07:25.951" v="796" actId="26606"/>
          <ac:spMkLst>
            <pc:docMk/>
            <pc:sldMk cId="584599928" sldId="329"/>
            <ac:spMk id="37" creationId="{08C9B587-E65E-4B52-B37C-ABEBB6E87928}"/>
          </ac:spMkLst>
        </pc:spChg>
        <pc:spChg chg="add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39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40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41" creationId="{0E2F58BF-12E5-4B5A-AD25-4DAAA2742A7B}"/>
          </ac:spMkLst>
        </pc:spChg>
        <pc:spChg chg="add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42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09T09:07:25.960" v="797" actId="26606"/>
          <ac:spMkLst>
            <pc:docMk/>
            <pc:sldMk cId="584599928" sldId="329"/>
            <ac:spMk id="43" creationId="{08C9B587-E65E-4B52-B37C-ABEBB6E87928}"/>
          </ac:spMkLst>
        </pc:spChg>
        <pc:picChg chg="add del mod">
          <ac:chgData name="David.F.Moloney" userId="238a90ed-6d6e-4c4d-b876-412d65ab80b5" providerId="ADAL" clId="{A8E66BD8-FBAA-43E6-A802-3C54B860C58E}" dt="2021-02-09T09:07:04.281" v="791" actId="478"/>
          <ac:picMkLst>
            <pc:docMk/>
            <pc:sldMk cId="584599928" sldId="329"/>
            <ac:picMk id="5" creationId="{A97F49A4-0416-41BA-99B0-282B43C7A614}"/>
          </ac:picMkLst>
        </pc:picChg>
        <pc:picChg chg="add mod">
          <ac:chgData name="David.F.Moloney" userId="238a90ed-6d6e-4c4d-b876-412d65ab80b5" providerId="ADAL" clId="{A8E66BD8-FBAA-43E6-A802-3C54B860C58E}" dt="2021-02-09T09:07:25.960" v="797" actId="26606"/>
          <ac:picMkLst>
            <pc:docMk/>
            <pc:sldMk cId="584599928" sldId="329"/>
            <ac:picMk id="13" creationId="{FCA64650-B5C3-4904-B0C9-763B7F30ECBD}"/>
          </ac:picMkLst>
        </pc:picChg>
        <pc:cxnChg chg="add mod">
          <ac:chgData name="David.F.Moloney" userId="238a90ed-6d6e-4c4d-b876-412d65ab80b5" providerId="ADAL" clId="{A8E66BD8-FBAA-43E6-A802-3C54B860C58E}" dt="2021-02-09T09:22:08.243" v="817" actId="14100"/>
          <ac:cxnSpMkLst>
            <pc:docMk/>
            <pc:sldMk cId="584599928" sldId="329"/>
            <ac:cxnSpMk id="8" creationId="{6F51A04A-6EA6-485C-BE7E-0EBB8F731886}"/>
          </ac:cxnSpMkLst>
        </pc:cxnChg>
      </pc:sldChg>
      <pc:sldChg chg="addSp delSp modSp add mod setBg delDesignElem">
        <pc:chgData name="David.F.Moloney" userId="238a90ed-6d6e-4c4d-b876-412d65ab80b5" providerId="ADAL" clId="{A8E66BD8-FBAA-43E6-A802-3C54B860C58E}" dt="2021-02-09T09:37:27.066" v="1042" actId="27636"/>
        <pc:sldMkLst>
          <pc:docMk/>
          <pc:sldMk cId="3740567057" sldId="330"/>
        </pc:sldMkLst>
        <pc:spChg chg="mod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2" creationId="{B32036F7-0DDC-4C19-AE80-AA311D79A042}"/>
          </ac:spMkLst>
        </pc:spChg>
        <pc:spChg chg="mod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4" creationId="{3165757A-D58D-4178-B602-C9054795BD64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10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12" creationId="{79F3C543-62EC-4433-9C93-A2CD8764E9B4}"/>
          </ac:spMkLst>
        </pc:spChg>
        <pc:spChg chg="add mod">
          <ac:chgData name="David.F.Moloney" userId="238a90ed-6d6e-4c4d-b876-412d65ab80b5" providerId="ADAL" clId="{A8E66BD8-FBAA-43E6-A802-3C54B860C58E}" dt="2021-02-09T09:37:27.066" v="1042" actId="27636"/>
          <ac:spMkLst>
            <pc:docMk/>
            <pc:sldMk cId="3740567057" sldId="330"/>
            <ac:spMk id="13" creationId="{DFC5A8AE-6C0C-493F-A6DD-1CFCB3C4E6C4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14" creationId="{55666830-9A19-4E01-8505-D6C7F9AC5665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16" creationId="{AE9FC877-7FB6-4D22-9988-35420644E202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18" creationId="{E41809D1-F12E-46BB-B804-5F209D325E8B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20" creationId="{AF2F604E-43BE-4DC3-B983-E071523364F8}"/>
          </ac:spMkLst>
        </pc:spChg>
        <pc:spChg chg="add del">
          <ac:chgData name="David.F.Moloney" userId="238a90ed-6d6e-4c4d-b876-412d65ab80b5" providerId="ADAL" clId="{A8E66BD8-FBAA-43E6-A802-3C54B860C58E}" dt="2021-02-09T09:23:52.229" v="863"/>
          <ac:spMkLst>
            <pc:docMk/>
            <pc:sldMk cId="3740567057" sldId="330"/>
            <ac:spMk id="22" creationId="{08C9B587-E65E-4B52-B37C-ABEBB6E87928}"/>
          </ac:spMkLst>
        </pc:spChg>
        <pc:picChg chg="add mod">
          <ac:chgData name="David.F.Moloney" userId="238a90ed-6d6e-4c4d-b876-412d65ab80b5" providerId="ADAL" clId="{A8E66BD8-FBAA-43E6-A802-3C54B860C58E}" dt="2021-02-09T09:20:51.293" v="803" actId="14100"/>
          <ac:picMkLst>
            <pc:docMk/>
            <pc:sldMk cId="3740567057" sldId="330"/>
            <ac:picMk id="6" creationId="{9C28F747-8ABB-43EC-815A-E6C57FCBFBF1}"/>
          </ac:picMkLst>
        </pc:picChg>
      </pc:sldChg>
      <pc:sldChg chg="addSp modSp add mod setBg">
        <pc:chgData name="David.F.Moloney" userId="238a90ed-6d6e-4c4d-b876-412d65ab80b5" providerId="ADAL" clId="{A8E66BD8-FBAA-43E6-A802-3C54B860C58E}" dt="2021-02-12T15:33:59.900" v="1758" actId="20577"/>
        <pc:sldMkLst>
          <pc:docMk/>
          <pc:sldMk cId="1049180194" sldId="331"/>
        </pc:sldMkLst>
        <pc:spChg chg="mod">
          <ac:chgData name="David.F.Moloney" userId="238a90ed-6d6e-4c4d-b876-412d65ab80b5" providerId="ADAL" clId="{A8E66BD8-FBAA-43E6-A802-3C54B860C58E}" dt="2021-02-12T15:33:59.900" v="1758" actId="20577"/>
          <ac:spMkLst>
            <pc:docMk/>
            <pc:sldMk cId="1049180194" sldId="331"/>
            <ac:spMk id="2" creationId="{B32036F7-0DDC-4C19-AE80-AA311D79A042}"/>
          </ac:spMkLst>
        </pc:spChg>
        <pc:spChg chg="mod">
          <ac:chgData name="David.F.Moloney" userId="238a90ed-6d6e-4c4d-b876-412d65ab80b5" providerId="ADAL" clId="{A8E66BD8-FBAA-43E6-A802-3C54B860C58E}" dt="2021-02-12T15:18:27.701" v="1425" actId="26606"/>
          <ac:spMkLst>
            <pc:docMk/>
            <pc:sldMk cId="1049180194" sldId="331"/>
            <ac:spMk id="4" creationId="{3165757A-D58D-4178-B602-C9054795BD64}"/>
          </ac:spMkLst>
        </pc:spChg>
        <pc:spChg chg="add">
          <ac:chgData name="David.F.Moloney" userId="238a90ed-6d6e-4c4d-b876-412d65ab80b5" providerId="ADAL" clId="{A8E66BD8-FBAA-43E6-A802-3C54B860C58E}" dt="2021-02-12T15:18:27.701" v="1425" actId="26606"/>
          <ac:spMkLst>
            <pc:docMk/>
            <pc:sldMk cId="1049180194" sldId="331"/>
            <ac:spMk id="10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12T15:18:27.701" v="1425" actId="26606"/>
          <ac:spMkLst>
            <pc:docMk/>
            <pc:sldMk cId="1049180194" sldId="331"/>
            <ac:spMk id="12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12T15:18:27.701" v="1425" actId="26606"/>
          <ac:spMkLst>
            <pc:docMk/>
            <pc:sldMk cId="1049180194" sldId="331"/>
            <ac:spMk id="14" creationId="{5A59F003-E00A-43F9-91DC-CC54E3B87466}"/>
          </ac:spMkLst>
        </pc:spChg>
        <pc:spChg chg="add">
          <ac:chgData name="David.F.Moloney" userId="238a90ed-6d6e-4c4d-b876-412d65ab80b5" providerId="ADAL" clId="{A8E66BD8-FBAA-43E6-A802-3C54B860C58E}" dt="2021-02-12T15:18:27.701" v="1425" actId="26606"/>
          <ac:spMkLst>
            <pc:docMk/>
            <pc:sldMk cId="1049180194" sldId="331"/>
            <ac:spMk id="16" creationId="{D74A4382-E3AD-430A-9A1F-DFA3E0E77A7D}"/>
          </ac:spMkLst>
        </pc:spChg>
        <pc:picChg chg="add">
          <ac:chgData name="David.F.Moloney" userId="238a90ed-6d6e-4c4d-b876-412d65ab80b5" providerId="ADAL" clId="{A8E66BD8-FBAA-43E6-A802-3C54B860C58E}" dt="2021-02-12T15:18:27.701" v="1425" actId="26606"/>
          <ac:picMkLst>
            <pc:docMk/>
            <pc:sldMk cId="1049180194" sldId="331"/>
            <ac:picMk id="6" creationId="{43D6FFAC-3D3B-4081-87D8-CC7919E870F5}"/>
          </ac:picMkLst>
        </pc:picChg>
      </pc:sldChg>
      <pc:sldChg chg="addSp modSp add mod setBg setClrOvrMap">
        <pc:chgData name="David.F.Moloney" userId="238a90ed-6d6e-4c4d-b876-412d65ab80b5" providerId="ADAL" clId="{A8E66BD8-FBAA-43E6-A802-3C54B860C58E}" dt="2021-02-12T15:34:32.672" v="1788" actId="20577"/>
        <pc:sldMkLst>
          <pc:docMk/>
          <pc:sldMk cId="3655301723" sldId="332"/>
        </pc:sldMkLst>
        <pc:spChg chg="mod">
          <ac:chgData name="David.F.Moloney" userId="238a90ed-6d6e-4c4d-b876-412d65ab80b5" providerId="ADAL" clId="{A8E66BD8-FBAA-43E6-A802-3C54B860C58E}" dt="2021-02-12T15:34:32.672" v="1788" actId="20577"/>
          <ac:spMkLst>
            <pc:docMk/>
            <pc:sldMk cId="3655301723" sldId="332"/>
            <ac:spMk id="2" creationId="{B32036F7-0DDC-4C19-AE80-AA311D79A042}"/>
          </ac:spMkLst>
        </pc:spChg>
        <pc:spChg chg="mo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4" creationId="{3165757A-D58D-4178-B602-C9054795BD64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10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12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14" creationId="{0671A8AE-40A1-4631-A6B8-581AFF065482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16" creationId="{A44CD100-6267-4E62-AA64-2182A3A6A1C0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18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12T15:18:51.226" v="1432" actId="26606"/>
          <ac:spMkLst>
            <pc:docMk/>
            <pc:sldMk cId="3655301723" sldId="332"/>
            <ac:spMk id="20" creationId="{08C9B587-E65E-4B52-B37C-ABEBB6E87928}"/>
          </ac:spMkLst>
        </pc:spChg>
        <pc:picChg chg="add">
          <ac:chgData name="David.F.Moloney" userId="238a90ed-6d6e-4c4d-b876-412d65ab80b5" providerId="ADAL" clId="{A8E66BD8-FBAA-43E6-A802-3C54B860C58E}" dt="2021-02-12T15:18:51.226" v="1432" actId="26606"/>
          <ac:picMkLst>
            <pc:docMk/>
            <pc:sldMk cId="3655301723" sldId="332"/>
            <ac:picMk id="6" creationId="{E03135BA-9397-4F45-B484-B0E64A327FAE}"/>
          </ac:picMkLst>
        </pc:picChg>
      </pc:sldChg>
      <pc:sldChg chg="modSp add del mod">
        <pc:chgData name="David.F.Moloney" userId="238a90ed-6d6e-4c4d-b876-412d65ab80b5" providerId="ADAL" clId="{A8E66BD8-FBAA-43E6-A802-3C54B860C58E}" dt="2021-02-12T15:21:38.840" v="1444" actId="47"/>
        <pc:sldMkLst>
          <pc:docMk/>
          <pc:sldMk cId="3444693895" sldId="333"/>
        </pc:sldMkLst>
        <pc:spChg chg="mod">
          <ac:chgData name="David.F.Moloney" userId="238a90ed-6d6e-4c4d-b876-412d65ab80b5" providerId="ADAL" clId="{A8E66BD8-FBAA-43E6-A802-3C54B860C58E}" dt="2021-02-09T09:44:41.208" v="1143" actId="20577"/>
          <ac:spMkLst>
            <pc:docMk/>
            <pc:sldMk cId="3444693895" sldId="333"/>
            <ac:spMk id="2" creationId="{B32036F7-0DDC-4C19-AE80-AA311D79A042}"/>
          </ac:spMkLst>
        </pc:spChg>
      </pc:sldChg>
      <pc:sldChg chg="modSp add mod">
        <pc:chgData name="David.F.Moloney" userId="238a90ed-6d6e-4c4d-b876-412d65ab80b5" providerId="ADAL" clId="{A8E66BD8-FBAA-43E6-A802-3C54B860C58E}" dt="2021-02-09T08:44:55.186" v="670" actId="20577"/>
        <pc:sldMkLst>
          <pc:docMk/>
          <pc:sldMk cId="3747103031" sldId="334"/>
        </pc:sldMkLst>
        <pc:spChg chg="mod">
          <ac:chgData name="David.F.Moloney" userId="238a90ed-6d6e-4c4d-b876-412d65ab80b5" providerId="ADAL" clId="{A8E66BD8-FBAA-43E6-A802-3C54B860C58E}" dt="2021-02-09T08:42:36.991" v="514" actId="20577"/>
          <ac:spMkLst>
            <pc:docMk/>
            <pc:sldMk cId="3747103031" sldId="334"/>
            <ac:spMk id="2" creationId="{CD7256E2-6877-4460-9FC9-D3B972AD9F6B}"/>
          </ac:spMkLst>
        </pc:spChg>
        <pc:spChg chg="mod">
          <ac:chgData name="David.F.Moloney" userId="238a90ed-6d6e-4c4d-b876-412d65ab80b5" providerId="ADAL" clId="{A8E66BD8-FBAA-43E6-A802-3C54B860C58E}" dt="2021-02-09T08:44:55.186" v="670" actId="20577"/>
          <ac:spMkLst>
            <pc:docMk/>
            <pc:sldMk cId="3747103031" sldId="334"/>
            <ac:spMk id="3" creationId="{FC097549-4E44-4B2E-9E87-B549DDB91C31}"/>
          </ac:spMkLst>
        </pc:spChg>
      </pc:sldChg>
      <pc:sldChg chg="modSp add mod">
        <pc:chgData name="David.F.Moloney" userId="238a90ed-6d6e-4c4d-b876-412d65ab80b5" providerId="ADAL" clId="{A8E66BD8-FBAA-43E6-A802-3C54B860C58E}" dt="2021-02-09T09:22:43.553" v="842" actId="12"/>
        <pc:sldMkLst>
          <pc:docMk/>
          <pc:sldMk cId="196194174" sldId="335"/>
        </pc:sldMkLst>
        <pc:spChg chg="mod">
          <ac:chgData name="David.F.Moloney" userId="238a90ed-6d6e-4c4d-b876-412d65ab80b5" providerId="ADAL" clId="{A8E66BD8-FBAA-43E6-A802-3C54B860C58E}" dt="2021-02-09T09:22:43.553" v="842" actId="12"/>
          <ac:spMkLst>
            <pc:docMk/>
            <pc:sldMk cId="196194174" sldId="335"/>
            <ac:spMk id="3" creationId="{FC097549-4E44-4B2E-9E87-B549DDB91C31}"/>
          </ac:spMkLst>
        </pc:spChg>
      </pc:sldChg>
      <pc:sldChg chg="addSp delSp modSp new mod">
        <pc:chgData name="David.F.Moloney" userId="238a90ed-6d6e-4c4d-b876-412d65ab80b5" providerId="ADAL" clId="{A8E66BD8-FBAA-43E6-A802-3C54B860C58E}" dt="2021-02-09T09:32:50.401" v="882" actId="14100"/>
        <pc:sldMkLst>
          <pc:docMk/>
          <pc:sldMk cId="3763287996" sldId="336"/>
        </pc:sldMkLst>
        <pc:spChg chg="mod">
          <ac:chgData name="David.F.Moloney" userId="238a90ed-6d6e-4c4d-b876-412d65ab80b5" providerId="ADAL" clId="{A8E66BD8-FBAA-43E6-A802-3C54B860C58E}" dt="2021-02-09T09:24:01.298" v="865"/>
          <ac:spMkLst>
            <pc:docMk/>
            <pc:sldMk cId="3763287996" sldId="336"/>
            <ac:spMk id="2" creationId="{FA66A821-0C63-4344-A018-6DDF8992F245}"/>
          </ac:spMkLst>
        </pc:spChg>
        <pc:spChg chg="del">
          <ac:chgData name="David.F.Moloney" userId="238a90ed-6d6e-4c4d-b876-412d65ab80b5" providerId="ADAL" clId="{A8E66BD8-FBAA-43E6-A802-3C54B860C58E}" dt="2021-02-09T09:32:20.546" v="873"/>
          <ac:spMkLst>
            <pc:docMk/>
            <pc:sldMk cId="3763287996" sldId="336"/>
            <ac:spMk id="3" creationId="{9911D2CE-50E5-435C-9FC2-964F70BA97F9}"/>
          </ac:spMkLst>
        </pc:spChg>
        <pc:picChg chg="add mod">
          <ac:chgData name="David.F.Moloney" userId="238a90ed-6d6e-4c4d-b876-412d65ab80b5" providerId="ADAL" clId="{A8E66BD8-FBAA-43E6-A802-3C54B860C58E}" dt="2021-02-09T09:32:22.291" v="875" actId="14100"/>
          <ac:picMkLst>
            <pc:docMk/>
            <pc:sldMk cId="3763287996" sldId="336"/>
            <ac:picMk id="4" creationId="{4E99D1D6-71FE-4860-A817-C9152D3FA5A4}"/>
          </ac:picMkLst>
        </pc:picChg>
        <pc:cxnChg chg="add mod">
          <ac:chgData name="David.F.Moloney" userId="238a90ed-6d6e-4c4d-b876-412d65ab80b5" providerId="ADAL" clId="{A8E66BD8-FBAA-43E6-A802-3C54B860C58E}" dt="2021-02-09T09:32:50.401" v="882" actId="14100"/>
          <ac:cxnSpMkLst>
            <pc:docMk/>
            <pc:sldMk cId="3763287996" sldId="336"/>
            <ac:cxnSpMk id="5" creationId="{7996C085-8DF6-4F57-BE54-59A4FE42C3BC}"/>
          </ac:cxnSpMkLst>
        </pc:cxnChg>
        <pc:cxnChg chg="add mod">
          <ac:chgData name="David.F.Moloney" userId="238a90ed-6d6e-4c4d-b876-412d65ab80b5" providerId="ADAL" clId="{A8E66BD8-FBAA-43E6-A802-3C54B860C58E}" dt="2021-02-09T09:32:46.307" v="880" actId="14100"/>
          <ac:cxnSpMkLst>
            <pc:docMk/>
            <pc:sldMk cId="3763287996" sldId="336"/>
            <ac:cxnSpMk id="6" creationId="{DB048316-25FA-480C-A47D-B120837A3F5A}"/>
          </ac:cxnSpMkLst>
        </pc:cxnChg>
      </pc:sldChg>
      <pc:sldChg chg="addSp delSp modSp add mod ord">
        <pc:chgData name="David.F.Moloney" userId="238a90ed-6d6e-4c4d-b876-412d65ab80b5" providerId="ADAL" clId="{A8E66BD8-FBAA-43E6-A802-3C54B860C58E}" dt="2021-02-12T15:33:20.686" v="1750" actId="20577"/>
        <pc:sldMkLst>
          <pc:docMk/>
          <pc:sldMk cId="2906669227" sldId="337"/>
        </pc:sldMkLst>
        <pc:spChg chg="mod">
          <ac:chgData name="David.F.Moloney" userId="238a90ed-6d6e-4c4d-b876-412d65ab80b5" providerId="ADAL" clId="{A8E66BD8-FBAA-43E6-A802-3C54B860C58E}" dt="2021-02-12T15:33:20.686" v="1750" actId="20577"/>
          <ac:spMkLst>
            <pc:docMk/>
            <pc:sldMk cId="2906669227" sldId="337"/>
            <ac:spMk id="2" creationId="{FA66A821-0C63-4344-A018-6DDF8992F245}"/>
          </ac:spMkLst>
        </pc:spChg>
        <pc:spChg chg="del">
          <ac:chgData name="David.F.Moloney" userId="238a90ed-6d6e-4c4d-b876-412d65ab80b5" providerId="ADAL" clId="{A8E66BD8-FBAA-43E6-A802-3C54B860C58E}" dt="2021-02-09T09:31:26.191" v="867"/>
          <ac:spMkLst>
            <pc:docMk/>
            <pc:sldMk cId="2906669227" sldId="337"/>
            <ac:spMk id="3" creationId="{9911D2CE-50E5-435C-9FC2-964F70BA97F9}"/>
          </ac:spMkLst>
        </pc:spChg>
        <pc:picChg chg="add mod">
          <ac:chgData name="David.F.Moloney" userId="238a90ed-6d6e-4c4d-b876-412d65ab80b5" providerId="ADAL" clId="{A8E66BD8-FBAA-43E6-A802-3C54B860C58E}" dt="2021-02-09T09:31:29.846" v="870" actId="1036"/>
          <ac:picMkLst>
            <pc:docMk/>
            <pc:sldMk cId="2906669227" sldId="337"/>
            <ac:picMk id="4" creationId="{587C445F-F6F8-4636-8092-DA9ED3167CDD}"/>
          </ac:picMkLst>
        </pc:picChg>
        <pc:cxnChg chg="add mod">
          <ac:chgData name="David.F.Moloney" userId="238a90ed-6d6e-4c4d-b876-412d65ab80b5" providerId="ADAL" clId="{A8E66BD8-FBAA-43E6-A802-3C54B860C58E}" dt="2021-02-09T09:33:08.481" v="889" actId="14100"/>
          <ac:cxnSpMkLst>
            <pc:docMk/>
            <pc:sldMk cId="2906669227" sldId="337"/>
            <ac:cxnSpMk id="5" creationId="{6CB696EA-A49F-45CB-8083-F2E7305DF7C5}"/>
          </ac:cxnSpMkLst>
        </pc:cxnChg>
      </pc:sldChg>
      <pc:sldChg chg="modSp add mod ord">
        <pc:chgData name="David.F.Moloney" userId="238a90ed-6d6e-4c4d-b876-412d65ab80b5" providerId="ADAL" clId="{A8E66BD8-FBAA-43E6-A802-3C54B860C58E}" dt="2021-02-12T15:34:18.761" v="1770" actId="20577"/>
        <pc:sldMkLst>
          <pc:docMk/>
          <pc:sldMk cId="2335782748" sldId="338"/>
        </pc:sldMkLst>
        <pc:spChg chg="mod">
          <ac:chgData name="David.F.Moloney" userId="238a90ed-6d6e-4c4d-b876-412d65ab80b5" providerId="ADAL" clId="{A8E66BD8-FBAA-43E6-A802-3C54B860C58E}" dt="2021-02-12T15:34:18.761" v="1770" actId="20577"/>
          <ac:spMkLst>
            <pc:docMk/>
            <pc:sldMk cId="2335782748" sldId="338"/>
            <ac:spMk id="2" creationId="{FA66A821-0C63-4344-A018-6DDF8992F245}"/>
          </ac:spMkLst>
        </pc:spChg>
        <pc:cxnChg chg="mod">
          <ac:chgData name="David.F.Moloney" userId="238a90ed-6d6e-4c4d-b876-412d65ab80b5" providerId="ADAL" clId="{A8E66BD8-FBAA-43E6-A802-3C54B860C58E}" dt="2021-02-09T09:33:56.966" v="894" actId="14100"/>
          <ac:cxnSpMkLst>
            <pc:docMk/>
            <pc:sldMk cId="2335782748" sldId="338"/>
            <ac:cxnSpMk id="5" creationId="{6CB696EA-A49F-45CB-8083-F2E7305DF7C5}"/>
          </ac:cxnSpMkLst>
        </pc:cxnChg>
      </pc:sldChg>
      <pc:sldChg chg="addSp delSp modSp add mod setBg">
        <pc:chgData name="David.F.Moloney" userId="238a90ed-6d6e-4c4d-b876-412d65ab80b5" providerId="ADAL" clId="{A8E66BD8-FBAA-43E6-A802-3C54B860C58E}" dt="2021-02-09T09:42:08.213" v="1083" actId="242"/>
        <pc:sldMkLst>
          <pc:docMk/>
          <pc:sldMk cId="2393678742" sldId="339"/>
        </pc:sldMkLst>
        <pc:spChg chg="mo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2" creationId="{FA66A821-0C63-4344-A018-6DDF8992F245}"/>
          </ac:spMkLst>
        </pc:spChg>
        <pc:spChg chg="add del mod ord">
          <ac:chgData name="David.F.Moloney" userId="238a90ed-6d6e-4c4d-b876-412d65ab80b5" providerId="ADAL" clId="{A8E66BD8-FBAA-43E6-A802-3C54B860C58E}" dt="2021-02-09T09:35:20.663" v="900"/>
          <ac:spMkLst>
            <pc:docMk/>
            <pc:sldMk cId="2393678742" sldId="339"/>
            <ac:spMk id="7" creationId="{89160367-F5E7-40FB-AE5A-FF54A8D1DAD4}"/>
          </ac:spMkLst>
        </pc:spChg>
        <pc:spChg chg="ad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13" creationId="{8D06CE56-3881-4ADA-8CEF-D18B02C242A3}"/>
          </ac:spMkLst>
        </pc:spChg>
        <pc:spChg chg="add mod">
          <ac:chgData name="David.F.Moloney" userId="238a90ed-6d6e-4c4d-b876-412d65ab80b5" providerId="ADAL" clId="{A8E66BD8-FBAA-43E6-A802-3C54B860C58E}" dt="2021-02-09T09:42:08.213" v="1083" actId="242"/>
          <ac:spMkLst>
            <pc:docMk/>
            <pc:sldMk cId="2393678742" sldId="339"/>
            <ac:spMk id="14" creationId="{FAB6D3F7-AD8B-4328-9C71-A2AE7498F054}"/>
          </ac:spMkLst>
        </pc:spChg>
        <pc:spChg chg="ad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15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17" creationId="{68AF5748-FED8-45BA-8631-26D1D10F3246}"/>
          </ac:spMkLst>
        </pc:spChg>
        <pc:spChg chg="ad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19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09T09:35:26.543" v="901" actId="26606"/>
          <ac:spMkLst>
            <pc:docMk/>
            <pc:sldMk cId="2393678742" sldId="339"/>
            <ac:spMk id="21" creationId="{08C9B587-E65E-4B52-B37C-ABEBB6E87928}"/>
          </ac:spMkLst>
        </pc:spChg>
        <pc:picChg chg="del">
          <ac:chgData name="David.F.Moloney" userId="238a90ed-6d6e-4c4d-b876-412d65ab80b5" providerId="ADAL" clId="{A8E66BD8-FBAA-43E6-A802-3C54B860C58E}" dt="2021-02-09T09:34:18.636" v="896" actId="478"/>
          <ac:picMkLst>
            <pc:docMk/>
            <pc:sldMk cId="2393678742" sldId="339"/>
            <ac:picMk id="4" creationId="{4E99D1D6-71FE-4860-A817-C9152D3FA5A4}"/>
          </ac:picMkLst>
        </pc:picChg>
        <pc:picChg chg="add mod ord">
          <ac:chgData name="David.F.Moloney" userId="238a90ed-6d6e-4c4d-b876-412d65ab80b5" providerId="ADAL" clId="{A8E66BD8-FBAA-43E6-A802-3C54B860C58E}" dt="2021-02-09T09:35:31.866" v="902" actId="14100"/>
          <ac:picMkLst>
            <pc:docMk/>
            <pc:sldMk cId="2393678742" sldId="339"/>
            <ac:picMk id="8" creationId="{4483AA42-D62C-4EF5-B7FF-D48B94454B8B}"/>
          </ac:picMkLst>
        </pc:picChg>
        <pc:cxnChg chg="del">
          <ac:chgData name="David.F.Moloney" userId="238a90ed-6d6e-4c4d-b876-412d65ab80b5" providerId="ADAL" clId="{A8E66BD8-FBAA-43E6-A802-3C54B860C58E}" dt="2021-02-09T09:34:24.627" v="898" actId="478"/>
          <ac:cxnSpMkLst>
            <pc:docMk/>
            <pc:sldMk cId="2393678742" sldId="339"/>
            <ac:cxnSpMk id="5" creationId="{7996C085-8DF6-4F57-BE54-59A4FE42C3BC}"/>
          </ac:cxnSpMkLst>
        </pc:cxnChg>
        <pc:cxnChg chg="del">
          <ac:chgData name="David.F.Moloney" userId="238a90ed-6d6e-4c4d-b876-412d65ab80b5" providerId="ADAL" clId="{A8E66BD8-FBAA-43E6-A802-3C54B860C58E}" dt="2021-02-09T09:34:25.476" v="899" actId="478"/>
          <ac:cxnSpMkLst>
            <pc:docMk/>
            <pc:sldMk cId="2393678742" sldId="339"/>
            <ac:cxnSpMk id="6" creationId="{DB048316-25FA-480C-A47D-B120837A3F5A}"/>
          </ac:cxnSpMkLst>
        </pc:cxnChg>
      </pc:sldChg>
      <pc:sldChg chg="modSp add mod ord">
        <pc:chgData name="David.F.Moloney" userId="238a90ed-6d6e-4c4d-b876-412d65ab80b5" providerId="ADAL" clId="{A8E66BD8-FBAA-43E6-A802-3C54B860C58E}" dt="2021-02-09T09:40:32.173" v="1046" actId="1076"/>
        <pc:sldMkLst>
          <pc:docMk/>
          <pc:sldMk cId="1222653542" sldId="340"/>
        </pc:sldMkLst>
        <pc:cxnChg chg="mod">
          <ac:chgData name="David.F.Moloney" userId="238a90ed-6d6e-4c4d-b876-412d65ab80b5" providerId="ADAL" clId="{A8E66BD8-FBAA-43E6-A802-3C54B860C58E}" dt="2021-02-09T09:40:32.173" v="1046" actId="1076"/>
          <ac:cxnSpMkLst>
            <pc:docMk/>
            <pc:sldMk cId="1222653542" sldId="340"/>
            <ac:cxnSpMk id="5" creationId="{6CB696EA-A49F-45CB-8083-F2E7305DF7C5}"/>
          </ac:cxnSpMkLst>
        </pc:cxnChg>
      </pc:sldChg>
      <pc:sldChg chg="addSp delSp modSp add mod setBg">
        <pc:chgData name="David.F.Moloney" userId="238a90ed-6d6e-4c4d-b876-412d65ab80b5" providerId="ADAL" clId="{A8E66BD8-FBAA-43E6-A802-3C54B860C58E}" dt="2021-02-09T09:42:49.309" v="1118" actId="20577"/>
        <pc:sldMkLst>
          <pc:docMk/>
          <pc:sldMk cId="313586763" sldId="341"/>
        </pc:sldMkLst>
        <pc:spChg chg="mo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2" creationId="{FA66A821-0C63-4344-A018-6DDF8992F245}"/>
          </ac:spMkLst>
        </pc:spChg>
        <pc:spChg chg="add del mod ord">
          <ac:chgData name="David.F.Moloney" userId="238a90ed-6d6e-4c4d-b876-412d65ab80b5" providerId="ADAL" clId="{A8E66BD8-FBAA-43E6-A802-3C54B860C58E}" dt="2021-02-09T09:41:04.819" v="1051"/>
          <ac:spMkLst>
            <pc:docMk/>
            <pc:sldMk cId="313586763" sldId="341"/>
            <ac:spMk id="6" creationId="{53519177-FDE8-474E-BD67-7BC7A3D63388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12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14" creationId="{79F3C543-62EC-4433-9C93-A2CD8764E9B4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16" creationId="{5DCB5928-DC7D-4612-9922-441966E15627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18" creationId="{682C1161-1736-45EC-99B7-33F3CAE9D517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20" creationId="{84D4DDB8-B68F-45B0-9F62-C4279996F672}"/>
          </ac:spMkLst>
        </pc:spChg>
        <pc:spChg chg="add mod">
          <ac:chgData name="David.F.Moloney" userId="238a90ed-6d6e-4c4d-b876-412d65ab80b5" providerId="ADAL" clId="{A8E66BD8-FBAA-43E6-A802-3C54B860C58E}" dt="2021-02-09T09:42:49.309" v="1118" actId="20577"/>
          <ac:spMkLst>
            <pc:docMk/>
            <pc:sldMk cId="313586763" sldId="341"/>
            <ac:spMk id="21" creationId="{6B5DECEF-8F87-4B5E-9AA1-FAF3F6253581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22" creationId="{AF2F604E-43BE-4DC3-B983-E071523364F8}"/>
          </ac:spMkLst>
        </pc:spChg>
        <pc:spChg chg="add del">
          <ac:chgData name="David.F.Moloney" userId="238a90ed-6d6e-4c4d-b876-412d65ab80b5" providerId="ADAL" clId="{A8E66BD8-FBAA-43E6-A802-3C54B860C58E}" dt="2021-02-09T09:41:15.096" v="1056" actId="26606"/>
          <ac:spMkLst>
            <pc:docMk/>
            <pc:sldMk cId="313586763" sldId="341"/>
            <ac:spMk id="24" creationId="{08C9B587-E65E-4B52-B37C-ABEBB6E87928}"/>
          </ac:spMkLst>
        </pc:spChg>
        <pc:spChg chg="ad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26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27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28" creationId="{68AF5748-FED8-45BA-8631-26D1D10F3246}"/>
          </ac:spMkLst>
        </pc:spChg>
        <pc:spChg chg="ad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29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09T09:41:15.106" v="1057" actId="26606"/>
          <ac:spMkLst>
            <pc:docMk/>
            <pc:sldMk cId="313586763" sldId="341"/>
            <ac:spMk id="30" creationId="{08C9B587-E65E-4B52-B37C-ABEBB6E87928}"/>
          </ac:spMkLst>
        </pc:spChg>
        <pc:picChg chg="del">
          <ac:chgData name="David.F.Moloney" userId="238a90ed-6d6e-4c4d-b876-412d65ab80b5" providerId="ADAL" clId="{A8E66BD8-FBAA-43E6-A802-3C54B860C58E}" dt="2021-02-09T09:40:39.349" v="1048" actId="478"/>
          <ac:picMkLst>
            <pc:docMk/>
            <pc:sldMk cId="313586763" sldId="341"/>
            <ac:picMk id="4" creationId="{587C445F-F6F8-4636-8092-DA9ED3167CDD}"/>
          </ac:picMkLst>
        </pc:picChg>
        <pc:picChg chg="add mod ord">
          <ac:chgData name="David.F.Moloney" userId="238a90ed-6d6e-4c4d-b876-412d65ab80b5" providerId="ADAL" clId="{A8E66BD8-FBAA-43E6-A802-3C54B860C58E}" dt="2021-02-09T09:41:18.659" v="1058" actId="27614"/>
          <ac:picMkLst>
            <pc:docMk/>
            <pc:sldMk cId="313586763" sldId="341"/>
            <ac:picMk id="7" creationId="{2129BB96-D4C2-40BC-BEB3-85C5ABAE6356}"/>
          </ac:picMkLst>
        </pc:picChg>
        <pc:cxnChg chg="del">
          <ac:chgData name="David.F.Moloney" userId="238a90ed-6d6e-4c4d-b876-412d65ab80b5" providerId="ADAL" clId="{A8E66BD8-FBAA-43E6-A802-3C54B860C58E}" dt="2021-02-09T09:40:47.206" v="1050" actId="478"/>
          <ac:cxnSpMkLst>
            <pc:docMk/>
            <pc:sldMk cId="313586763" sldId="341"/>
            <ac:cxnSpMk id="5" creationId="{6CB696EA-A49F-45CB-8083-F2E7305DF7C5}"/>
          </ac:cxnSpMkLst>
        </pc:cxnChg>
      </pc:sldChg>
      <pc:sldChg chg="addSp delSp modSp add mod ord">
        <pc:chgData name="David.F.Moloney" userId="238a90ed-6d6e-4c4d-b876-412d65ab80b5" providerId="ADAL" clId="{A8E66BD8-FBAA-43E6-A802-3C54B860C58E}" dt="2021-02-09T09:44:29.600" v="1140" actId="692"/>
        <pc:sldMkLst>
          <pc:docMk/>
          <pc:sldMk cId="69083923" sldId="342"/>
        </pc:sldMkLst>
        <pc:spChg chg="mo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2" creationId="{FA66A821-0C63-4344-A018-6DDF8992F245}"/>
          </ac:spMkLst>
        </pc:spChg>
        <pc:spChg chg="add del mod">
          <ac:chgData name="David.F.Moloney" userId="238a90ed-6d6e-4c4d-b876-412d65ab80b5" providerId="ADAL" clId="{A8E66BD8-FBAA-43E6-A802-3C54B860C58E}" dt="2021-02-09T09:43:48.398" v="1135" actId="478"/>
          <ac:spMkLst>
            <pc:docMk/>
            <pc:sldMk cId="69083923" sldId="342"/>
            <ac:spMk id="4" creationId="{19077992-13FE-40E9-80DA-D03D8FD06703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21" creationId="{6B5DECEF-8F87-4B5E-9AA1-FAF3F6253581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26" creationId="{8D06CE56-3881-4ADA-8CEF-D18B02C242A3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27" creationId="{79F3C543-62EC-4433-9C93-A2CD8764E9B4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28" creationId="{68AF5748-FED8-45BA-8631-26D1D10F3246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29" creationId="{AF2F604E-43BE-4DC3-B983-E071523364F8}"/>
          </ac:spMkLst>
        </pc:spChg>
        <pc:spChg chg="del">
          <ac:chgData name="David.F.Moloney" userId="238a90ed-6d6e-4c4d-b876-412d65ab80b5" providerId="ADAL" clId="{A8E66BD8-FBAA-43E6-A802-3C54B860C58E}" dt="2021-02-09T09:43:42.443" v="1133" actId="26606"/>
          <ac:spMkLst>
            <pc:docMk/>
            <pc:sldMk cId="69083923" sldId="342"/>
            <ac:spMk id="30" creationId="{08C9B587-E65E-4B52-B37C-ABEBB6E87928}"/>
          </ac:spMkLst>
        </pc:spChg>
        <pc:spChg chg="add del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35" creationId="{F94AA2BD-2E3F-4B1D-8127-5744B8115311}"/>
          </ac:spMkLst>
        </pc:spChg>
        <pc:spChg chg="add del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37" creationId="{4BD02261-2DC8-4AA8-9E16-7751AE892445}"/>
          </ac:spMkLst>
        </pc:spChg>
        <pc:spChg chg="add del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39" creationId="{3D752CF2-2291-40B5-B462-C17B174C10BC}"/>
          </ac:spMkLst>
        </pc:spChg>
        <pc:spChg chg="ad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44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46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48" creationId="{68AF5748-FED8-45BA-8631-26D1D10F3246}"/>
          </ac:spMkLst>
        </pc:spChg>
        <pc:spChg chg="ad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50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09T09:43:52.448" v="1136" actId="26606"/>
          <ac:spMkLst>
            <pc:docMk/>
            <pc:sldMk cId="69083923" sldId="342"/>
            <ac:spMk id="52" creationId="{08C9B587-E65E-4B52-B37C-ABEBB6E87928}"/>
          </ac:spMkLst>
        </pc:spChg>
        <pc:picChg chg="add mod">
          <ac:chgData name="David.F.Moloney" userId="238a90ed-6d6e-4c4d-b876-412d65ab80b5" providerId="ADAL" clId="{A8E66BD8-FBAA-43E6-A802-3C54B860C58E}" dt="2021-02-09T09:44:29.600" v="1140" actId="692"/>
          <ac:picMkLst>
            <pc:docMk/>
            <pc:sldMk cId="69083923" sldId="342"/>
            <ac:picMk id="5" creationId="{4E53E545-B0E0-4CEC-8F28-A293BAD63682}"/>
          </ac:picMkLst>
        </pc:picChg>
        <pc:picChg chg="del">
          <ac:chgData name="David.F.Moloney" userId="238a90ed-6d6e-4c4d-b876-412d65ab80b5" providerId="ADAL" clId="{A8E66BD8-FBAA-43E6-A802-3C54B860C58E}" dt="2021-02-09T09:43:38.868" v="1131" actId="478"/>
          <ac:picMkLst>
            <pc:docMk/>
            <pc:sldMk cId="69083923" sldId="342"/>
            <ac:picMk id="7" creationId="{2129BB96-D4C2-40BC-BEB3-85C5ABAE6356}"/>
          </ac:picMkLst>
        </pc:picChg>
      </pc:sldChg>
      <pc:sldChg chg="modSp new del mod">
        <pc:chgData name="David.F.Moloney" userId="238a90ed-6d6e-4c4d-b876-412d65ab80b5" providerId="ADAL" clId="{A8E66BD8-FBAA-43E6-A802-3C54B860C58E}" dt="2021-02-12T15:18:07.541" v="1424" actId="47"/>
        <pc:sldMkLst>
          <pc:docMk/>
          <pc:sldMk cId="532822343" sldId="343"/>
        </pc:sldMkLst>
        <pc:spChg chg="mod">
          <ac:chgData name="David.F.Moloney" userId="238a90ed-6d6e-4c4d-b876-412d65ab80b5" providerId="ADAL" clId="{A8E66BD8-FBAA-43E6-A802-3C54B860C58E}" dt="2021-02-09T12:32:03.003" v="1167" actId="20577"/>
          <ac:spMkLst>
            <pc:docMk/>
            <pc:sldMk cId="532822343" sldId="343"/>
            <ac:spMk id="2" creationId="{05F55074-43DE-4733-BC44-0C8F105F2584}"/>
          </ac:spMkLst>
        </pc:spChg>
      </pc:sldChg>
      <pc:sldChg chg="addSp delSp modSp add mod delDesignElem modNotesTx">
        <pc:chgData name="David.F.Moloney" userId="238a90ed-6d6e-4c4d-b876-412d65ab80b5" providerId="ADAL" clId="{A8E66BD8-FBAA-43E6-A802-3C54B860C58E}" dt="2021-03-03T10:12:49.934" v="2418" actId="6549"/>
        <pc:sldMkLst>
          <pc:docMk/>
          <pc:sldMk cId="2480752900" sldId="344"/>
        </pc:sldMkLst>
        <pc:spChg chg="mod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2" creationId="{CD7256E2-6877-4460-9FC9-D3B972AD9F6B}"/>
          </ac:spMkLst>
        </pc:spChg>
        <pc:spChg chg="add del mod">
          <ac:chgData name="David.F.Moloney" userId="238a90ed-6d6e-4c4d-b876-412d65ab80b5" providerId="ADAL" clId="{A8E66BD8-FBAA-43E6-A802-3C54B860C58E}" dt="2021-02-09T12:33:34.338" v="1214"/>
          <ac:spMkLst>
            <pc:docMk/>
            <pc:sldMk cId="2480752900" sldId="344"/>
            <ac:spMk id="4" creationId="{C1781AF9-DCAF-403A-AAA1-524D5FB4C39E}"/>
          </ac:spMkLst>
        </pc:spChg>
        <pc:spChg chg="mod">
          <ac:chgData name="David.F.Moloney" userId="238a90ed-6d6e-4c4d-b876-412d65ab80b5" providerId="ADAL" clId="{A8E66BD8-FBAA-43E6-A802-3C54B860C58E}" dt="2021-02-09T12:36:27.099" v="1285" actId="1035"/>
          <ac:spMkLst>
            <pc:docMk/>
            <pc:sldMk cId="2480752900" sldId="344"/>
            <ac:spMk id="32" creationId="{A4C54D90-90E5-4B29-889F-E491A82B1C5B}"/>
          </ac:spMkLst>
        </pc:spChg>
        <pc:spChg chg="del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39" creationId="{8D06CE56-3881-4ADA-8CEF-D18B02C242A3}"/>
          </ac:spMkLst>
        </pc:spChg>
        <pc:spChg chg="del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40" creationId="{79F3C543-62EC-4433-9C93-A2CD8764E9B4}"/>
          </ac:spMkLst>
        </pc:spChg>
        <pc:spChg chg="del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41" creationId="{0E2F58BF-12E5-4B5A-AD25-4DAAA2742A7B}"/>
          </ac:spMkLst>
        </pc:spChg>
        <pc:spChg chg="del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42" creationId="{AF2F604E-43BE-4DC3-B983-E071523364F8}"/>
          </ac:spMkLst>
        </pc:spChg>
        <pc:spChg chg="del">
          <ac:chgData name="David.F.Moloney" userId="238a90ed-6d6e-4c4d-b876-412d65ab80b5" providerId="ADAL" clId="{A8E66BD8-FBAA-43E6-A802-3C54B860C58E}" dt="2021-02-09T12:33:46.555" v="1219"/>
          <ac:spMkLst>
            <pc:docMk/>
            <pc:sldMk cId="2480752900" sldId="344"/>
            <ac:spMk id="43" creationId="{08C9B587-E65E-4B52-B37C-ABEBB6E87928}"/>
          </ac:spMkLst>
        </pc:spChg>
        <pc:picChg chg="add mod">
          <ac:chgData name="David.F.Moloney" userId="238a90ed-6d6e-4c4d-b876-412d65ab80b5" providerId="ADAL" clId="{A8E66BD8-FBAA-43E6-A802-3C54B860C58E}" dt="2021-02-12T15:21:05.451" v="1443" actId="1035"/>
          <ac:picMkLst>
            <pc:docMk/>
            <pc:sldMk cId="2480752900" sldId="344"/>
            <ac:picMk id="5" creationId="{7467464E-7AC9-45AF-910F-90E9667B6FB9}"/>
          </ac:picMkLst>
        </pc:picChg>
        <pc:picChg chg="del">
          <ac:chgData name="David.F.Moloney" userId="238a90ed-6d6e-4c4d-b876-412d65ab80b5" providerId="ADAL" clId="{A8E66BD8-FBAA-43E6-A802-3C54B860C58E}" dt="2021-02-09T12:33:08.063" v="1213" actId="478"/>
          <ac:picMkLst>
            <pc:docMk/>
            <pc:sldMk cId="2480752900" sldId="344"/>
            <ac:picMk id="13" creationId="{FCA64650-B5C3-4904-B0C9-763B7F30ECBD}"/>
          </ac:picMkLst>
        </pc:picChg>
        <pc:cxnChg chg="add mod">
          <ac:chgData name="David.F.Moloney" userId="238a90ed-6d6e-4c4d-b876-412d65ab80b5" providerId="ADAL" clId="{A8E66BD8-FBAA-43E6-A802-3C54B860C58E}" dt="2021-02-09T12:36:21.091" v="1283" actId="14100"/>
          <ac:cxnSpMkLst>
            <pc:docMk/>
            <pc:sldMk cId="2480752900" sldId="344"/>
            <ac:cxnSpMk id="7" creationId="{120820FF-123D-4125-B755-C2926C514098}"/>
          </ac:cxnSpMkLst>
        </pc:cxnChg>
        <pc:cxnChg chg="del mod">
          <ac:chgData name="David.F.Moloney" userId="238a90ed-6d6e-4c4d-b876-412d65ab80b5" providerId="ADAL" clId="{A8E66BD8-FBAA-43E6-A802-3C54B860C58E}" dt="2021-02-09T12:35:11.768" v="1266" actId="478"/>
          <ac:cxnSpMkLst>
            <pc:docMk/>
            <pc:sldMk cId="2480752900" sldId="344"/>
            <ac:cxnSpMk id="8" creationId="{6F51A04A-6EA6-485C-BE7E-0EBB8F731886}"/>
          </ac:cxnSpMkLst>
        </pc:cxnChg>
      </pc:sldChg>
      <pc:sldChg chg="addSp delSp modSp new mod setBg setClrOvrMap modNotesTx">
        <pc:chgData name="David.F.Moloney" userId="238a90ed-6d6e-4c4d-b876-412d65ab80b5" providerId="ADAL" clId="{A8E66BD8-FBAA-43E6-A802-3C54B860C58E}" dt="2021-02-15T16:04:23.096" v="1845" actId="207"/>
        <pc:sldMkLst>
          <pc:docMk/>
          <pc:sldMk cId="3401029561" sldId="345"/>
        </pc:sldMkLst>
        <pc:spChg chg="mo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" creationId="{41D1E760-EA4F-447C-9D33-E7F93C6020C3}"/>
          </ac:spMkLst>
        </pc:spChg>
        <pc:spChg chg="mod">
          <ac:chgData name="David.F.Moloney" userId="238a90ed-6d6e-4c4d-b876-412d65ab80b5" providerId="ADAL" clId="{A8E66BD8-FBAA-43E6-A802-3C54B860C58E}" dt="2021-02-15T16:04:23.096" v="1845" actId="207"/>
          <ac:spMkLst>
            <pc:docMk/>
            <pc:sldMk cId="3401029561" sldId="345"/>
            <ac:spMk id="3" creationId="{B8CABAF9-CB20-48BA-A168-8E349271D6D9}"/>
          </ac:spMkLst>
        </pc:spChg>
        <pc:spChg chg="add del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9" creationId="{8D06CE56-3881-4ADA-8CEF-D18B02C242A3}"/>
          </ac:spMkLst>
        </pc:spChg>
        <pc:spChg chg="add del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11" creationId="{79F3C543-62EC-4433-9C93-A2CD8764E9B4}"/>
          </ac:spMkLst>
        </pc:spChg>
        <pc:spChg chg="add del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13" creationId="{007891EC-4501-44ED-A8C8-B11B6DB767AB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0" creationId="{8D06CE56-3881-4ADA-8CEF-D18B02C242A3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2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4" creationId="{0671A8AE-40A1-4631-A6B8-581AFF065482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6" creationId="{A44CD100-6267-4E62-AA64-2182A3A6A1C0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28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12T15:15:24.730" v="1377" actId="26606"/>
          <ac:spMkLst>
            <pc:docMk/>
            <pc:sldMk cId="3401029561" sldId="345"/>
            <ac:spMk id="30" creationId="{08C9B587-E65E-4B52-B37C-ABEBB6E87928}"/>
          </ac:spMkLst>
        </pc:spChg>
        <pc:picChg chg="add mod">
          <ac:chgData name="David.F.Moloney" userId="238a90ed-6d6e-4c4d-b876-412d65ab80b5" providerId="ADAL" clId="{A8E66BD8-FBAA-43E6-A802-3C54B860C58E}" dt="2021-02-12T15:15:24.730" v="1377" actId="26606"/>
          <ac:picMkLst>
            <pc:docMk/>
            <pc:sldMk cId="3401029561" sldId="345"/>
            <ac:picMk id="5" creationId="{0E881523-00AB-4518-98CE-7D795D37A188}"/>
          </ac:picMkLst>
        </pc:picChg>
        <pc:cxnChg chg="add del">
          <ac:chgData name="David.F.Moloney" userId="238a90ed-6d6e-4c4d-b876-412d65ab80b5" providerId="ADAL" clId="{A8E66BD8-FBAA-43E6-A802-3C54B860C58E}" dt="2021-02-12T15:15:24.730" v="1377" actId="26606"/>
          <ac:cxnSpMkLst>
            <pc:docMk/>
            <pc:sldMk cId="3401029561" sldId="345"/>
            <ac:cxnSpMk id="15" creationId="{34E5597F-CE67-4085-9548-E6A8036DA3BB}"/>
          </ac:cxnSpMkLst>
        </pc:cxnChg>
      </pc:sldChg>
      <pc:sldChg chg="addSp delSp modSp new mod setBg">
        <pc:chgData name="David.F.Moloney" userId="238a90ed-6d6e-4c4d-b876-412d65ab80b5" providerId="ADAL" clId="{A8E66BD8-FBAA-43E6-A802-3C54B860C58E}" dt="2021-02-12T15:42:05.236" v="1793" actId="207"/>
        <pc:sldMkLst>
          <pc:docMk/>
          <pc:sldMk cId="79690328" sldId="346"/>
        </pc:sldMkLst>
        <pc:spChg chg="mo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2" creationId="{590DE166-4E10-481C-A223-01950B092BCD}"/>
          </ac:spMkLst>
        </pc:spChg>
        <pc:spChg chg="del">
          <ac:chgData name="David.F.Moloney" userId="238a90ed-6d6e-4c4d-b876-412d65ab80b5" providerId="ADAL" clId="{A8E66BD8-FBAA-43E6-A802-3C54B860C58E}" dt="2021-02-12T15:29:53.692" v="1701"/>
          <ac:spMkLst>
            <pc:docMk/>
            <pc:sldMk cId="79690328" sldId="346"/>
            <ac:spMk id="3" creationId="{36F31A23-4846-4AA5-8DCA-8366F50A3D12}"/>
          </ac:spMkLst>
        </pc:spChg>
        <pc:spChg chg="ad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9" creationId="{8D06CE56-3881-4ADA-8CEF-D18B02C242A3}"/>
          </ac:spMkLst>
        </pc:spChg>
        <pc:spChg chg="add mod">
          <ac:chgData name="David.F.Moloney" userId="238a90ed-6d6e-4c4d-b876-412d65ab80b5" providerId="ADAL" clId="{A8E66BD8-FBAA-43E6-A802-3C54B860C58E}" dt="2021-02-12T15:42:05.236" v="1793" actId="207"/>
          <ac:spMkLst>
            <pc:docMk/>
            <pc:sldMk cId="79690328" sldId="346"/>
            <ac:spMk id="10" creationId="{AC65331C-51B4-4760-8ECE-79571FB37B3E}"/>
          </ac:spMkLst>
        </pc:spChg>
        <pc:spChg chg="ad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11" creationId="{79F3C543-62EC-4433-9C93-A2CD8764E9B4}"/>
          </ac:spMkLst>
        </pc:spChg>
        <pc:spChg chg="ad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13" creationId="{68AF5748-FED8-45BA-8631-26D1D10F3246}"/>
          </ac:spMkLst>
        </pc:spChg>
        <pc:spChg chg="ad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15" creationId="{AF2F604E-43BE-4DC3-B983-E071523364F8}"/>
          </ac:spMkLst>
        </pc:spChg>
        <pc:spChg chg="add">
          <ac:chgData name="David.F.Moloney" userId="238a90ed-6d6e-4c4d-b876-412d65ab80b5" providerId="ADAL" clId="{A8E66BD8-FBAA-43E6-A802-3C54B860C58E}" dt="2021-02-12T15:29:57.889" v="1702" actId="26606"/>
          <ac:spMkLst>
            <pc:docMk/>
            <pc:sldMk cId="79690328" sldId="346"/>
            <ac:spMk id="17" creationId="{08C9B587-E65E-4B52-B37C-ABEBB6E87928}"/>
          </ac:spMkLst>
        </pc:spChg>
        <pc:picChg chg="add mod">
          <ac:chgData name="David.F.Moloney" userId="238a90ed-6d6e-4c4d-b876-412d65ab80b5" providerId="ADAL" clId="{A8E66BD8-FBAA-43E6-A802-3C54B860C58E}" dt="2021-02-12T15:30:04.870" v="1710" actId="1037"/>
          <ac:picMkLst>
            <pc:docMk/>
            <pc:sldMk cId="79690328" sldId="346"/>
            <ac:picMk id="4" creationId="{C729CF93-84E3-42F0-BCDC-7964DA4B46A2}"/>
          </ac:picMkLst>
        </pc:picChg>
      </pc:sldChg>
      <pc:sldChg chg="addSp delSp modSp new mod">
        <pc:chgData name="David.F.Moloney" userId="238a90ed-6d6e-4c4d-b876-412d65ab80b5" providerId="ADAL" clId="{A8E66BD8-FBAA-43E6-A802-3C54B860C58E}" dt="2021-02-15T16:06:23.714" v="1871" actId="14100"/>
        <pc:sldMkLst>
          <pc:docMk/>
          <pc:sldMk cId="3618604787" sldId="347"/>
        </pc:sldMkLst>
        <pc:spChg chg="mod">
          <ac:chgData name="David.F.Moloney" userId="238a90ed-6d6e-4c4d-b876-412d65ab80b5" providerId="ADAL" clId="{A8E66BD8-FBAA-43E6-A802-3C54B860C58E}" dt="2021-02-15T16:05:56.235" v="1869" actId="20577"/>
          <ac:spMkLst>
            <pc:docMk/>
            <pc:sldMk cId="3618604787" sldId="347"/>
            <ac:spMk id="2" creationId="{0561A70E-4485-4A34-9747-0833A38B303A}"/>
          </ac:spMkLst>
        </pc:spChg>
        <pc:spChg chg="del">
          <ac:chgData name="David.F.Moloney" userId="238a90ed-6d6e-4c4d-b876-412d65ab80b5" providerId="ADAL" clId="{A8E66BD8-FBAA-43E6-A802-3C54B860C58E}" dt="2021-02-15T16:05:37.824" v="1847"/>
          <ac:spMkLst>
            <pc:docMk/>
            <pc:sldMk cId="3618604787" sldId="347"/>
            <ac:spMk id="3" creationId="{A68EDDD9-1811-403E-B4D9-1CA57DF01702}"/>
          </ac:spMkLst>
        </pc:spChg>
        <pc:picChg chg="add mod">
          <ac:chgData name="David.F.Moloney" userId="238a90ed-6d6e-4c4d-b876-412d65ab80b5" providerId="ADAL" clId="{A8E66BD8-FBAA-43E6-A802-3C54B860C58E}" dt="2021-02-15T16:06:23.714" v="1871" actId="14100"/>
          <ac:picMkLst>
            <pc:docMk/>
            <pc:sldMk cId="3618604787" sldId="347"/>
            <ac:picMk id="4" creationId="{07C1B79D-FBD0-415B-8B65-205AD48F75D3}"/>
          </ac:picMkLst>
        </pc:picChg>
        <pc:cxnChg chg="add mod">
          <ac:chgData name="David.F.Moloney" userId="238a90ed-6d6e-4c4d-b876-412d65ab80b5" providerId="ADAL" clId="{A8E66BD8-FBAA-43E6-A802-3C54B860C58E}" dt="2021-02-15T16:05:50.980" v="1854" actId="14100"/>
          <ac:cxnSpMkLst>
            <pc:docMk/>
            <pc:sldMk cId="3618604787" sldId="347"/>
            <ac:cxnSpMk id="5" creationId="{2F4BE4D3-EF2A-4C73-BFF6-D6720A1EF0B2}"/>
          </ac:cxnSpMkLst>
        </pc:cxnChg>
      </pc:sldChg>
      <pc:sldChg chg="addSp modSp new mod ord setBg">
        <pc:chgData name="David.F.Moloney" userId="238a90ed-6d6e-4c4d-b876-412d65ab80b5" providerId="ADAL" clId="{A8E66BD8-FBAA-43E6-A802-3C54B860C58E}" dt="2021-03-03T10:10:31.787" v="2385" actId="20577"/>
        <pc:sldMkLst>
          <pc:docMk/>
          <pc:sldMk cId="621283561" sldId="348"/>
        </pc:sldMkLst>
        <pc:spChg chg="mod">
          <ac:chgData name="David.F.Moloney" userId="238a90ed-6d6e-4c4d-b876-412d65ab80b5" providerId="ADAL" clId="{A8E66BD8-FBAA-43E6-A802-3C54B860C58E}" dt="2021-02-25T11:10:32.216" v="2312" actId="20577"/>
          <ac:spMkLst>
            <pc:docMk/>
            <pc:sldMk cId="621283561" sldId="348"/>
            <ac:spMk id="2" creationId="{67EFE7FC-E1BF-40E4-8A49-4F2445B277A1}"/>
          </ac:spMkLst>
        </pc:spChg>
        <pc:spChg chg="mod">
          <ac:chgData name="David.F.Moloney" userId="238a90ed-6d6e-4c4d-b876-412d65ab80b5" providerId="ADAL" clId="{A8E66BD8-FBAA-43E6-A802-3C54B860C58E}" dt="2021-03-03T10:10:31.787" v="2385" actId="20577"/>
          <ac:spMkLst>
            <pc:docMk/>
            <pc:sldMk cId="621283561" sldId="348"/>
            <ac:spMk id="3" creationId="{619E63D2-F6DD-474C-B47C-5B1DA0E7F266}"/>
          </ac:spMkLst>
        </pc:spChg>
        <pc:spChg chg="add">
          <ac:chgData name="David.F.Moloney" userId="238a90ed-6d6e-4c4d-b876-412d65ab80b5" providerId="ADAL" clId="{A8E66BD8-FBAA-43E6-A802-3C54B860C58E}" dt="2021-02-17T10:48:33.109" v="2218" actId="26606"/>
          <ac:spMkLst>
            <pc:docMk/>
            <pc:sldMk cId="621283561" sldId="348"/>
            <ac:spMk id="10" creationId="{115719BB-48A7-4AF4-BB91-DC82E0DF727D}"/>
          </ac:spMkLst>
        </pc:spChg>
        <pc:spChg chg="add">
          <ac:chgData name="David.F.Moloney" userId="238a90ed-6d6e-4c4d-b876-412d65ab80b5" providerId="ADAL" clId="{A8E66BD8-FBAA-43E6-A802-3C54B860C58E}" dt="2021-02-17T10:48:33.109" v="2218" actId="26606"/>
          <ac:spMkLst>
            <pc:docMk/>
            <pc:sldMk cId="621283561" sldId="348"/>
            <ac:spMk id="12" creationId="{10973A55-5440-4A99-B526-B5812E46271E}"/>
          </ac:spMkLst>
        </pc:spChg>
        <pc:spChg chg="add">
          <ac:chgData name="David.F.Moloney" userId="238a90ed-6d6e-4c4d-b876-412d65ab80b5" providerId="ADAL" clId="{A8E66BD8-FBAA-43E6-A802-3C54B860C58E}" dt="2021-02-17T10:48:33.109" v="2218" actId="26606"/>
          <ac:spMkLst>
            <pc:docMk/>
            <pc:sldMk cId="621283561" sldId="348"/>
            <ac:spMk id="14" creationId="{A9682493-588A-4D52-98F6-FBBD80C07ECB}"/>
          </ac:spMkLst>
        </pc:spChg>
        <pc:spChg chg="add">
          <ac:chgData name="David.F.Moloney" userId="238a90ed-6d6e-4c4d-b876-412d65ab80b5" providerId="ADAL" clId="{A8E66BD8-FBAA-43E6-A802-3C54B860C58E}" dt="2021-02-17T10:48:33.109" v="2218" actId="26606"/>
          <ac:spMkLst>
            <pc:docMk/>
            <pc:sldMk cId="621283561" sldId="348"/>
            <ac:spMk id="16" creationId="{FBEC5A7A-ADE4-48D9-B89C-2BA1C9110632}"/>
          </ac:spMkLst>
        </pc:spChg>
        <pc:spChg chg="add">
          <ac:chgData name="David.F.Moloney" userId="238a90ed-6d6e-4c4d-b876-412d65ab80b5" providerId="ADAL" clId="{A8E66BD8-FBAA-43E6-A802-3C54B860C58E}" dt="2021-02-17T10:48:33.109" v="2218" actId="26606"/>
          <ac:spMkLst>
            <pc:docMk/>
            <pc:sldMk cId="621283561" sldId="348"/>
            <ac:spMk id="18" creationId="{82095FCE-EF05-4443-B97A-85DEE3A5CA17}"/>
          </ac:spMkLst>
        </pc:spChg>
        <pc:picChg chg="add mod">
          <ac:chgData name="David.F.Moloney" userId="238a90ed-6d6e-4c4d-b876-412d65ab80b5" providerId="ADAL" clId="{A8E66BD8-FBAA-43E6-A802-3C54B860C58E}" dt="2021-02-17T10:48:33.109" v="2218" actId="26606"/>
          <ac:picMkLst>
            <pc:docMk/>
            <pc:sldMk cId="621283561" sldId="348"/>
            <ac:picMk id="4" creationId="{02049511-A8A8-48C8-BAE7-711E90933741}"/>
          </ac:picMkLst>
        </pc:picChg>
        <pc:picChg chg="add mod">
          <ac:chgData name="David.F.Moloney" userId="238a90ed-6d6e-4c4d-b876-412d65ab80b5" providerId="ADAL" clId="{A8E66BD8-FBAA-43E6-A802-3C54B860C58E}" dt="2021-02-17T10:48:33.109" v="2218" actId="26606"/>
          <ac:picMkLst>
            <pc:docMk/>
            <pc:sldMk cId="621283561" sldId="348"/>
            <ac:picMk id="5" creationId="{0327B0A6-14F7-4670-BDDE-9EC0469B11E4}"/>
          </ac:picMkLst>
        </pc:picChg>
      </pc:sldChg>
      <pc:sldChg chg="addSp delSp modSp new mod modNotesTx">
        <pc:chgData name="David.F.Moloney" userId="238a90ed-6d6e-4c4d-b876-412d65ab80b5" providerId="ADAL" clId="{A8E66BD8-FBAA-43E6-A802-3C54B860C58E}" dt="2021-03-03T10:11:11.033" v="2417" actId="20577"/>
        <pc:sldMkLst>
          <pc:docMk/>
          <pc:sldMk cId="464515106" sldId="349"/>
        </pc:sldMkLst>
        <pc:spChg chg="del">
          <ac:chgData name="David.F.Moloney" userId="238a90ed-6d6e-4c4d-b876-412d65ab80b5" providerId="ADAL" clId="{A8E66BD8-FBAA-43E6-A802-3C54B860C58E}" dt="2021-02-25T10:24:32.671" v="2273"/>
          <ac:spMkLst>
            <pc:docMk/>
            <pc:sldMk cId="464515106" sldId="349"/>
            <ac:spMk id="2" creationId="{19AAF994-8850-4AC6-96DA-5EC03405317E}"/>
          </ac:spMkLst>
        </pc:spChg>
        <pc:spChg chg="del">
          <ac:chgData name="David.F.Moloney" userId="238a90ed-6d6e-4c4d-b876-412d65ab80b5" providerId="ADAL" clId="{A8E66BD8-FBAA-43E6-A802-3C54B860C58E}" dt="2021-02-25T10:24:32.671" v="2273"/>
          <ac:spMkLst>
            <pc:docMk/>
            <pc:sldMk cId="464515106" sldId="349"/>
            <ac:spMk id="3" creationId="{18233EE6-8540-4D76-916F-244A3D01D8AD}"/>
          </ac:spMkLst>
        </pc:spChg>
        <pc:spChg chg="add mod">
          <ac:chgData name="David.F.Moloney" userId="238a90ed-6d6e-4c4d-b876-412d65ab80b5" providerId="ADAL" clId="{A8E66BD8-FBAA-43E6-A802-3C54B860C58E}" dt="2021-02-25T10:24:54.338" v="2288" actId="20577"/>
          <ac:spMkLst>
            <pc:docMk/>
            <pc:sldMk cId="464515106" sldId="349"/>
            <ac:spMk id="4" creationId="{1CAA5778-DF64-471F-BF08-035CE3DB58E0}"/>
          </ac:spMkLst>
        </pc:spChg>
        <pc:spChg chg="add mod">
          <ac:chgData name="David.F.Moloney" userId="238a90ed-6d6e-4c4d-b876-412d65ab80b5" providerId="ADAL" clId="{A8E66BD8-FBAA-43E6-A802-3C54B860C58E}" dt="2021-02-25T10:24:58.096" v="2300" actId="20577"/>
          <ac:spMkLst>
            <pc:docMk/>
            <pc:sldMk cId="464515106" sldId="349"/>
            <ac:spMk id="5" creationId="{C6090066-45BD-4052-95B6-16CF01708C67}"/>
          </ac:spMkLst>
        </pc:spChg>
      </pc:sldChg>
    </pc:docChg>
  </pc:docChgLst>
  <pc:docChgLst>
    <pc:chgData name="David.F.Moloney" userId="S::david.f.moloney@ul.ie::238a90ed-6d6e-4c4d-b876-412d65ab80b5" providerId="AD" clId="Web-{0891172A-915A-60F5-34F3-F66A48D5A136}"/>
    <pc:docChg chg="modSld">
      <pc:chgData name="David.F.Moloney" userId="S::david.f.moloney@ul.ie::238a90ed-6d6e-4c4d-b876-412d65ab80b5" providerId="AD" clId="Web-{0891172A-915A-60F5-34F3-F66A48D5A136}" dt="2021-02-15T09:19:46.822" v="2" actId="20577"/>
      <pc:docMkLst>
        <pc:docMk/>
      </pc:docMkLst>
      <pc:sldChg chg="modSp">
        <pc:chgData name="David.F.Moloney" userId="S::david.f.moloney@ul.ie::238a90ed-6d6e-4c4d-b876-412d65ab80b5" providerId="AD" clId="Web-{0891172A-915A-60F5-34F3-F66A48D5A136}" dt="2021-02-15T09:19:46.822" v="2" actId="20577"/>
        <pc:sldMkLst>
          <pc:docMk/>
          <pc:sldMk cId="2382914283" sldId="301"/>
        </pc:sldMkLst>
        <pc:spChg chg="mod">
          <ac:chgData name="David.F.Moloney" userId="S::david.f.moloney@ul.ie::238a90ed-6d6e-4c4d-b876-412d65ab80b5" providerId="AD" clId="Web-{0891172A-915A-60F5-34F3-F66A48D5A136}" dt="2021-02-15T09:19:46.822" v="2" actId="20577"/>
          <ac:spMkLst>
            <pc:docMk/>
            <pc:sldMk cId="2382914283" sldId="301"/>
            <ac:spMk id="3" creationId="{5CA0452C-F946-4539-B7BB-3CEC2F28F760}"/>
          </ac:spMkLst>
        </pc:spChg>
      </pc:sldChg>
    </pc:docChg>
  </pc:docChgLst>
  <pc:docChgLst>
    <pc:chgData name="David.F.Moloney" userId="238a90ed-6d6e-4c4d-b876-412d65ab80b5" providerId="ADAL" clId="{218E1A21-5620-47E9-9475-95C6655F8823}"/>
    <pc:docChg chg="undo custSel addSld delSld modSld delMainMaster">
      <pc:chgData name="David.F.Moloney" userId="238a90ed-6d6e-4c4d-b876-412d65ab80b5" providerId="ADAL" clId="{218E1A21-5620-47E9-9475-95C6655F8823}" dt="2021-09-21T14:45:52.506" v="122" actId="20577"/>
      <pc:docMkLst>
        <pc:docMk/>
      </pc:docMkLst>
      <pc:sldChg chg="addSp delSp modSp mod">
        <pc:chgData name="David.F.Moloney" userId="238a90ed-6d6e-4c4d-b876-412d65ab80b5" providerId="ADAL" clId="{218E1A21-5620-47E9-9475-95C6655F8823}" dt="2021-09-21T14:32:57.276" v="96"/>
        <pc:sldMkLst>
          <pc:docMk/>
          <pc:sldMk cId="109857222" sldId="256"/>
        </pc:sldMkLst>
        <pc:spChg chg="mod">
          <ac:chgData name="David.F.Moloney" userId="238a90ed-6d6e-4c4d-b876-412d65ab80b5" providerId="ADAL" clId="{218E1A21-5620-47E9-9475-95C6655F8823}" dt="2021-09-21T14:32:57.276" v="9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avid.F.Moloney" userId="238a90ed-6d6e-4c4d-b876-412d65ab80b5" providerId="ADAL" clId="{218E1A21-5620-47E9-9475-95C6655F8823}" dt="2021-09-17T14:20:23.116" v="90" actId="20577"/>
          <ac:spMkLst>
            <pc:docMk/>
            <pc:sldMk cId="109857222" sldId="256"/>
            <ac:spMk id="3" creationId="{00000000-0000-0000-0000-000000000000}"/>
          </ac:spMkLst>
        </pc:spChg>
        <pc:picChg chg="del">
          <ac:chgData name="David.F.Moloney" userId="238a90ed-6d6e-4c4d-b876-412d65ab80b5" providerId="ADAL" clId="{218E1A21-5620-47E9-9475-95C6655F8823}" dt="2021-09-17T14:03:28.257" v="11" actId="478"/>
          <ac:picMkLst>
            <pc:docMk/>
            <pc:sldMk cId="109857222" sldId="256"/>
            <ac:picMk id="5" creationId="{BA4F443F-429F-42AE-AFFC-0F50900CED24}"/>
          </ac:picMkLst>
        </pc:picChg>
        <pc:picChg chg="del">
          <ac:chgData name="David.F.Moloney" userId="238a90ed-6d6e-4c4d-b876-412d65ab80b5" providerId="ADAL" clId="{218E1A21-5620-47E9-9475-95C6655F8823}" dt="2021-09-17T14:03:28.257" v="11" actId="478"/>
          <ac:picMkLst>
            <pc:docMk/>
            <pc:sldMk cId="109857222" sldId="256"/>
            <ac:picMk id="6" creationId="{DE8A85CE-0C65-4103-A8A9-81B8756DE030}"/>
          </ac:picMkLst>
        </pc:picChg>
        <pc:picChg chg="del">
          <ac:chgData name="David.F.Moloney" userId="238a90ed-6d6e-4c4d-b876-412d65ab80b5" providerId="ADAL" clId="{218E1A21-5620-47E9-9475-95C6655F8823}" dt="2021-09-17T14:03:28.257" v="11" actId="478"/>
          <ac:picMkLst>
            <pc:docMk/>
            <pc:sldMk cId="109857222" sldId="256"/>
            <ac:picMk id="7" creationId="{BF9A9D91-2302-44FD-BA5B-6BCDFEF42FA4}"/>
          </ac:picMkLst>
        </pc:picChg>
        <pc:picChg chg="add mod">
          <ac:chgData name="David.F.Moloney" userId="238a90ed-6d6e-4c4d-b876-412d65ab80b5" providerId="ADAL" clId="{218E1A21-5620-47E9-9475-95C6655F8823}" dt="2021-09-17T14:03:29.263" v="12"/>
          <ac:picMkLst>
            <pc:docMk/>
            <pc:sldMk cId="109857222" sldId="256"/>
            <ac:picMk id="14" creationId="{DB84DB2B-A10C-4F60-916C-F147A644CDC1}"/>
          </ac:picMkLst>
        </pc:picChg>
        <pc:picChg chg="add mod">
          <ac:chgData name="David.F.Moloney" userId="238a90ed-6d6e-4c4d-b876-412d65ab80b5" providerId="ADAL" clId="{218E1A21-5620-47E9-9475-95C6655F8823}" dt="2021-09-17T14:03:29.263" v="12"/>
          <ac:picMkLst>
            <pc:docMk/>
            <pc:sldMk cId="109857222" sldId="256"/>
            <ac:picMk id="15" creationId="{73D1FB86-049F-4413-9CF1-BD5FBE6A2FD3}"/>
          </ac:picMkLst>
        </pc:picChg>
        <pc:picChg chg="add mod">
          <ac:chgData name="David.F.Moloney" userId="238a90ed-6d6e-4c4d-b876-412d65ab80b5" providerId="ADAL" clId="{218E1A21-5620-47E9-9475-95C6655F8823}" dt="2021-09-17T14:03:29.263" v="12"/>
          <ac:picMkLst>
            <pc:docMk/>
            <pc:sldMk cId="109857222" sldId="256"/>
            <ac:picMk id="16" creationId="{ED6A3588-4D6D-464D-BE25-6D4FFC00ACA4}"/>
          </ac:picMkLst>
        </pc:picChg>
      </pc:sldChg>
      <pc:sldChg chg="addSp delSp modSp mod">
        <pc:chgData name="David.F.Moloney" userId="238a90ed-6d6e-4c4d-b876-412d65ab80b5" providerId="ADAL" clId="{218E1A21-5620-47E9-9475-95C6655F8823}" dt="2021-09-21T14:45:52.506" v="122" actId="20577"/>
        <pc:sldMkLst>
          <pc:docMk/>
          <pc:sldMk cId="1620345209" sldId="260"/>
        </pc:sldMkLst>
        <pc:spChg chg="add del">
          <ac:chgData name="David.F.Moloney" userId="238a90ed-6d6e-4c4d-b876-412d65ab80b5" providerId="ADAL" clId="{218E1A21-5620-47E9-9475-95C6655F8823}" dt="2021-09-21T14:45:19.838" v="105" actId="478"/>
          <ac:spMkLst>
            <pc:docMk/>
            <pc:sldMk cId="1620345209" sldId="260"/>
            <ac:spMk id="3" creationId="{FC4C6D73-1F54-7D44-BB28-ED3B28E8336E}"/>
          </ac:spMkLst>
        </pc:spChg>
        <pc:spChg chg="add del mod">
          <ac:chgData name="David.F.Moloney" userId="238a90ed-6d6e-4c4d-b876-412d65ab80b5" providerId="ADAL" clId="{218E1A21-5620-47E9-9475-95C6655F8823}" dt="2021-09-21T14:45:19.838" v="105" actId="478"/>
          <ac:spMkLst>
            <pc:docMk/>
            <pc:sldMk cId="1620345209" sldId="260"/>
            <ac:spMk id="5" creationId="{4188BA88-3D2E-4ABE-AAC4-D737F9B9CC4A}"/>
          </ac:spMkLst>
        </pc:spChg>
        <pc:spChg chg="add del mod">
          <ac:chgData name="David.F.Moloney" userId="238a90ed-6d6e-4c4d-b876-412d65ab80b5" providerId="ADAL" clId="{218E1A21-5620-47E9-9475-95C6655F8823}" dt="2021-09-21T14:44:42.774" v="98"/>
          <ac:spMkLst>
            <pc:docMk/>
            <pc:sldMk cId="1620345209" sldId="260"/>
            <ac:spMk id="7" creationId="{EC3442CB-3BBE-48F3-B433-E97169410B85}"/>
          </ac:spMkLst>
        </pc:spChg>
        <pc:spChg chg="add del mod">
          <ac:chgData name="David.F.Moloney" userId="238a90ed-6d6e-4c4d-b876-412d65ab80b5" providerId="ADAL" clId="{218E1A21-5620-47E9-9475-95C6655F8823}" dt="2021-09-21T14:44:42.774" v="98"/>
          <ac:spMkLst>
            <pc:docMk/>
            <pc:sldMk cId="1620345209" sldId="260"/>
            <ac:spMk id="8" creationId="{63C7AAA1-7C8C-4083-9D10-50CADEC53C53}"/>
          </ac:spMkLst>
        </pc:spChg>
        <pc:spChg chg="add del mod">
          <ac:chgData name="David.F.Moloney" userId="238a90ed-6d6e-4c4d-b876-412d65ab80b5" providerId="ADAL" clId="{218E1A21-5620-47E9-9475-95C6655F8823}" dt="2021-09-21T14:44:49.303" v="100" actId="21"/>
          <ac:spMkLst>
            <pc:docMk/>
            <pc:sldMk cId="1620345209" sldId="260"/>
            <ac:spMk id="9" creationId="{70BA9ACF-B10A-4911-8B14-11258CDFE2D1}"/>
          </ac:spMkLst>
        </pc:spChg>
        <pc:spChg chg="add del mod">
          <ac:chgData name="David.F.Moloney" userId="238a90ed-6d6e-4c4d-b876-412d65ab80b5" providerId="ADAL" clId="{218E1A21-5620-47E9-9475-95C6655F8823}" dt="2021-09-21T14:44:49.303" v="100" actId="21"/>
          <ac:spMkLst>
            <pc:docMk/>
            <pc:sldMk cId="1620345209" sldId="260"/>
            <ac:spMk id="10" creationId="{0042047B-A4DA-4D09-800F-68E224C9BB27}"/>
          </ac:spMkLst>
        </pc:spChg>
        <pc:spChg chg="add del mod">
          <ac:chgData name="David.F.Moloney" userId="238a90ed-6d6e-4c4d-b876-412d65ab80b5" providerId="ADAL" clId="{218E1A21-5620-47E9-9475-95C6655F8823}" dt="2021-09-21T14:45:03.409" v="102"/>
          <ac:spMkLst>
            <pc:docMk/>
            <pc:sldMk cId="1620345209" sldId="260"/>
            <ac:spMk id="11" creationId="{22A639BE-CC45-4358-8226-D16800AB2B50}"/>
          </ac:spMkLst>
        </pc:spChg>
        <pc:spChg chg="add del mod">
          <ac:chgData name="David.F.Moloney" userId="238a90ed-6d6e-4c4d-b876-412d65ab80b5" providerId="ADAL" clId="{218E1A21-5620-47E9-9475-95C6655F8823}" dt="2021-09-21T14:45:03.409" v="102"/>
          <ac:spMkLst>
            <pc:docMk/>
            <pc:sldMk cId="1620345209" sldId="260"/>
            <ac:spMk id="12" creationId="{7187B282-5534-4DD3-B047-AEE49C1A5B82}"/>
          </ac:spMkLst>
        </pc:spChg>
        <pc:spChg chg="add del mod">
          <ac:chgData name="David.F.Moloney" userId="238a90ed-6d6e-4c4d-b876-412d65ab80b5" providerId="ADAL" clId="{218E1A21-5620-47E9-9475-95C6655F8823}" dt="2021-09-21T14:45:20.413" v="106"/>
          <ac:spMkLst>
            <pc:docMk/>
            <pc:sldMk cId="1620345209" sldId="260"/>
            <ac:spMk id="13" creationId="{16A6209A-7F79-4018-A853-8941FE015800}"/>
          </ac:spMkLst>
        </pc:spChg>
        <pc:spChg chg="add del mod">
          <ac:chgData name="David.F.Moloney" userId="238a90ed-6d6e-4c4d-b876-412d65ab80b5" providerId="ADAL" clId="{218E1A21-5620-47E9-9475-95C6655F8823}" dt="2021-09-21T14:45:20.413" v="106"/>
          <ac:spMkLst>
            <pc:docMk/>
            <pc:sldMk cId="1620345209" sldId="260"/>
            <ac:spMk id="14" creationId="{C493D7B0-9A69-47A1-9E4F-FE08361B921F}"/>
          </ac:spMkLst>
        </pc:spChg>
        <pc:spChg chg="add mod">
          <ac:chgData name="David.F.Moloney" userId="238a90ed-6d6e-4c4d-b876-412d65ab80b5" providerId="ADAL" clId="{218E1A21-5620-47E9-9475-95C6655F8823}" dt="2021-09-21T14:45:52.506" v="122" actId="20577"/>
          <ac:spMkLst>
            <pc:docMk/>
            <pc:sldMk cId="1620345209" sldId="260"/>
            <ac:spMk id="17" creationId="{BA7C1CD1-ABDD-4187-90B0-662E7C4865DD}"/>
          </ac:spMkLst>
        </pc:spChg>
      </pc:sldChg>
      <pc:sldChg chg="del">
        <pc:chgData name="David.F.Moloney" userId="238a90ed-6d6e-4c4d-b876-412d65ab80b5" providerId="ADAL" clId="{218E1A21-5620-47E9-9475-95C6655F8823}" dt="2021-09-17T14:19:44.897" v="88" actId="47"/>
        <pc:sldMkLst>
          <pc:docMk/>
          <pc:sldMk cId="2168793940" sldId="273"/>
        </pc:sldMkLst>
      </pc:sldChg>
      <pc:sldChg chg="delSp add del mod setBg delDesignElem">
        <pc:chgData name="David.F.Moloney" userId="238a90ed-6d6e-4c4d-b876-412d65ab80b5" providerId="ADAL" clId="{218E1A21-5620-47E9-9475-95C6655F8823}" dt="2021-09-21T14:45:39.178" v="111" actId="47"/>
        <pc:sldMkLst>
          <pc:docMk/>
          <pc:sldMk cId="1122585965" sldId="293"/>
        </pc:sldMkLst>
        <pc:spChg chg="del">
          <ac:chgData name="David.F.Moloney" userId="238a90ed-6d6e-4c4d-b876-412d65ab80b5" providerId="ADAL" clId="{218E1A21-5620-47E9-9475-95C6655F8823}" dt="2021-09-21T14:45:33.403" v="108"/>
          <ac:spMkLst>
            <pc:docMk/>
            <pc:sldMk cId="1122585965" sldId="293"/>
            <ac:spMk id="10" creationId="{90D01200-0224-43C5-AB38-FB4D16B73FB7}"/>
          </ac:spMkLst>
        </pc:spChg>
        <pc:spChg chg="del">
          <ac:chgData name="David.F.Moloney" userId="238a90ed-6d6e-4c4d-b876-412d65ab80b5" providerId="ADAL" clId="{218E1A21-5620-47E9-9475-95C6655F8823}" dt="2021-09-21T14:45:33.403" v="108"/>
          <ac:spMkLst>
            <pc:docMk/>
            <pc:sldMk cId="1122585965" sldId="293"/>
            <ac:spMk id="12" creationId="{728A44A4-A002-4A88-9FC9-1D0566C97A47}"/>
          </ac:spMkLst>
        </pc:spChg>
        <pc:spChg chg="del">
          <ac:chgData name="David.F.Moloney" userId="238a90ed-6d6e-4c4d-b876-412d65ab80b5" providerId="ADAL" clId="{218E1A21-5620-47E9-9475-95C6655F8823}" dt="2021-09-21T14:45:33.403" v="108"/>
          <ac:spMkLst>
            <pc:docMk/>
            <pc:sldMk cId="1122585965" sldId="293"/>
            <ac:spMk id="14" creationId="{3E7D5C7B-DD16-401B-85CE-4AAA2A4F5136}"/>
          </ac:spMkLst>
        </pc:spChg>
        <pc:spChg chg="del">
          <ac:chgData name="David.F.Moloney" userId="238a90ed-6d6e-4c4d-b876-412d65ab80b5" providerId="ADAL" clId="{218E1A21-5620-47E9-9475-95C6655F8823}" dt="2021-09-21T14:45:35.309" v="109" actId="21"/>
          <ac:spMkLst>
            <pc:docMk/>
            <pc:sldMk cId="1122585965" sldId="293"/>
            <ac:spMk id="16" creationId="{901CA497-5B89-4134-9427-BCB5FF5EEDCB}"/>
          </ac:spMkLst>
        </pc:spChg>
      </pc:sldChg>
      <pc:sldChg chg="addSp delSp modSp mod">
        <pc:chgData name="David.F.Moloney" userId="238a90ed-6d6e-4c4d-b876-412d65ab80b5" providerId="ADAL" clId="{218E1A21-5620-47E9-9475-95C6655F8823}" dt="2021-09-17T14:06:41.911" v="38" actId="1076"/>
        <pc:sldMkLst>
          <pc:docMk/>
          <pc:sldMk cId="3969172358" sldId="305"/>
        </pc:sldMkLst>
        <pc:graphicFrameChg chg="modGraphic">
          <ac:chgData name="David.F.Moloney" userId="238a90ed-6d6e-4c4d-b876-412d65ab80b5" providerId="ADAL" clId="{218E1A21-5620-47E9-9475-95C6655F8823}" dt="2021-09-17T14:03:53.732" v="26" actId="20577"/>
          <ac:graphicFrameMkLst>
            <pc:docMk/>
            <pc:sldMk cId="3969172358" sldId="305"/>
            <ac:graphicFrameMk id="5" creationId="{06A0E147-AFB5-4F21-9F12-3A588E0E80B2}"/>
          </ac:graphicFrameMkLst>
        </pc:graphicFrameChg>
        <pc:picChg chg="del">
          <ac:chgData name="David.F.Moloney" userId="238a90ed-6d6e-4c4d-b876-412d65ab80b5" providerId="ADAL" clId="{218E1A21-5620-47E9-9475-95C6655F8823}" dt="2021-09-17T14:05:54.397" v="27" actId="478"/>
          <ac:picMkLst>
            <pc:docMk/>
            <pc:sldMk cId="3969172358" sldId="305"/>
            <ac:picMk id="2" creationId="{7D024326-E8AA-482A-B068-1AB36F26292C}"/>
          </ac:picMkLst>
        </pc:picChg>
        <pc:picChg chg="add mod">
          <ac:chgData name="David.F.Moloney" userId="238a90ed-6d6e-4c4d-b876-412d65ab80b5" providerId="ADAL" clId="{218E1A21-5620-47E9-9475-95C6655F8823}" dt="2021-09-17T14:06:41.911" v="38" actId="1076"/>
          <ac:picMkLst>
            <pc:docMk/>
            <pc:sldMk cId="3969172358" sldId="305"/>
            <ac:picMk id="6" creationId="{D343DC68-8F9C-44A6-AFF1-7C00C9C8C8E0}"/>
          </ac:picMkLst>
        </pc:picChg>
      </pc:sldChg>
      <pc:sldChg chg="modSp mod modNotesTx">
        <pc:chgData name="David.F.Moloney" userId="238a90ed-6d6e-4c4d-b876-412d65ab80b5" providerId="ADAL" clId="{218E1A21-5620-47E9-9475-95C6655F8823}" dt="2021-09-17T14:18:27.465" v="85" actId="20577"/>
        <pc:sldMkLst>
          <pc:docMk/>
          <pc:sldMk cId="3401029561" sldId="345"/>
        </pc:sldMkLst>
        <pc:spChg chg="mod">
          <ac:chgData name="David.F.Moloney" userId="238a90ed-6d6e-4c4d-b876-412d65ab80b5" providerId="ADAL" clId="{218E1A21-5620-47E9-9475-95C6655F8823}" dt="2021-09-17T14:18:27.465" v="85" actId="20577"/>
          <ac:spMkLst>
            <pc:docMk/>
            <pc:sldMk cId="3401029561" sldId="345"/>
            <ac:spMk id="3" creationId="{B8CABAF9-CB20-48BA-A168-8E349271D6D9}"/>
          </ac:spMkLst>
        </pc:spChg>
      </pc:sldChg>
      <pc:sldChg chg="addSp delSp modSp mod">
        <pc:chgData name="David.F.Moloney" userId="238a90ed-6d6e-4c4d-b876-412d65ab80b5" providerId="ADAL" clId="{218E1A21-5620-47E9-9475-95C6655F8823}" dt="2021-09-17T14:03:02.292" v="9"/>
        <pc:sldMkLst>
          <pc:docMk/>
          <pc:sldMk cId="621283561" sldId="348"/>
        </pc:sldMkLst>
        <pc:spChg chg="mod">
          <ac:chgData name="David.F.Moloney" userId="238a90ed-6d6e-4c4d-b876-412d65ab80b5" providerId="ADAL" clId="{218E1A21-5620-47E9-9475-95C6655F8823}" dt="2021-09-17T14:02:53.080" v="7"/>
          <ac:spMkLst>
            <pc:docMk/>
            <pc:sldMk cId="621283561" sldId="348"/>
            <ac:spMk id="3" creationId="{619E63D2-F6DD-474C-B47C-5B1DA0E7F266}"/>
          </ac:spMkLst>
        </pc:spChg>
        <pc:spChg chg="add mod">
          <ac:chgData name="David.F.Moloney" userId="238a90ed-6d6e-4c4d-b876-412d65ab80b5" providerId="ADAL" clId="{218E1A21-5620-47E9-9475-95C6655F8823}" dt="2021-09-17T14:03:02.292" v="9"/>
          <ac:spMkLst>
            <pc:docMk/>
            <pc:sldMk cId="621283561" sldId="348"/>
            <ac:spMk id="15" creationId="{C34104AA-5151-4F5D-B9E9-285724F61360}"/>
          </ac:spMkLst>
        </pc:spChg>
        <pc:picChg chg="del">
          <ac:chgData name="David.F.Moloney" userId="238a90ed-6d6e-4c4d-b876-412d65ab80b5" providerId="ADAL" clId="{218E1A21-5620-47E9-9475-95C6655F8823}" dt="2021-09-17T14:02:28.289" v="6" actId="478"/>
          <ac:picMkLst>
            <pc:docMk/>
            <pc:sldMk cId="621283561" sldId="348"/>
            <ac:picMk id="4" creationId="{02049511-A8A8-48C8-BAE7-711E90933741}"/>
          </ac:picMkLst>
        </pc:picChg>
        <pc:picChg chg="del">
          <ac:chgData name="David.F.Moloney" userId="238a90ed-6d6e-4c4d-b876-412d65ab80b5" providerId="ADAL" clId="{218E1A21-5620-47E9-9475-95C6655F8823}" dt="2021-09-17T14:03:01.751" v="8" actId="478"/>
          <ac:picMkLst>
            <pc:docMk/>
            <pc:sldMk cId="621283561" sldId="348"/>
            <ac:picMk id="5" creationId="{0327B0A6-14F7-4670-BDDE-9EC0469B11E4}"/>
          </ac:picMkLst>
        </pc:picChg>
        <pc:picChg chg="add mod">
          <ac:chgData name="David.F.Moloney" userId="238a90ed-6d6e-4c4d-b876-412d65ab80b5" providerId="ADAL" clId="{218E1A21-5620-47E9-9475-95C6655F8823}" dt="2021-09-17T14:03:02.292" v="9"/>
          <ac:picMkLst>
            <pc:docMk/>
            <pc:sldMk cId="621283561" sldId="348"/>
            <ac:picMk id="11" creationId="{B1C54127-FEF0-4D53-BF50-681499034879}"/>
          </ac:picMkLst>
        </pc:picChg>
        <pc:picChg chg="add mod">
          <ac:chgData name="David.F.Moloney" userId="238a90ed-6d6e-4c4d-b876-412d65ab80b5" providerId="ADAL" clId="{218E1A21-5620-47E9-9475-95C6655F8823}" dt="2021-09-17T14:03:02.292" v="9"/>
          <ac:picMkLst>
            <pc:docMk/>
            <pc:sldMk cId="621283561" sldId="348"/>
            <ac:picMk id="13" creationId="{16541731-1E2D-41D6-8101-C13B6198AF4A}"/>
          </ac:picMkLst>
        </pc:picChg>
      </pc:sldChg>
      <pc:sldChg chg="modNotesTx">
        <pc:chgData name="David.F.Moloney" userId="238a90ed-6d6e-4c4d-b876-412d65ab80b5" providerId="ADAL" clId="{218E1A21-5620-47E9-9475-95C6655F8823}" dt="2021-09-21T14:32:32.573" v="93" actId="6549"/>
        <pc:sldMkLst>
          <pc:docMk/>
          <pc:sldMk cId="464515106" sldId="349"/>
        </pc:sldMkLst>
      </pc:sldChg>
      <pc:sldChg chg="add">
        <pc:chgData name="David.F.Moloney" userId="238a90ed-6d6e-4c4d-b876-412d65ab80b5" providerId="ADAL" clId="{218E1A21-5620-47E9-9475-95C6655F8823}" dt="2021-09-17T14:03:13.676" v="10"/>
        <pc:sldMkLst>
          <pc:docMk/>
          <pc:sldMk cId="3620313563" sldId="366"/>
        </pc:sldMkLst>
      </pc:sldChg>
      <pc:sldChg chg="addSp modSp add mod setBg">
        <pc:chgData name="David.F.Moloney" userId="238a90ed-6d6e-4c4d-b876-412d65ab80b5" providerId="ADAL" clId="{218E1A21-5620-47E9-9475-95C6655F8823}" dt="2021-09-17T14:19:41.916" v="87" actId="26606"/>
        <pc:sldMkLst>
          <pc:docMk/>
          <pc:sldMk cId="2312107728" sldId="367"/>
        </pc:sldMkLst>
        <pc:spChg chg="add">
          <ac:chgData name="David.F.Moloney" userId="238a90ed-6d6e-4c4d-b876-412d65ab80b5" providerId="ADAL" clId="{218E1A21-5620-47E9-9475-95C6655F8823}" dt="2021-09-17T14:19:41.916" v="87" actId="26606"/>
          <ac:spMkLst>
            <pc:docMk/>
            <pc:sldMk cId="2312107728" sldId="367"/>
            <ac:spMk id="11" creationId="{9527FCEA-6143-4C5E-8C45-8AC9237ADE89}"/>
          </ac:spMkLst>
        </pc:spChg>
        <pc:spChg chg="add">
          <ac:chgData name="David.F.Moloney" userId="238a90ed-6d6e-4c4d-b876-412d65ab80b5" providerId="ADAL" clId="{218E1A21-5620-47E9-9475-95C6655F8823}" dt="2021-09-17T14:19:41.916" v="87" actId="26606"/>
          <ac:spMkLst>
            <pc:docMk/>
            <pc:sldMk cId="2312107728" sldId="367"/>
            <ac:spMk id="13" creationId="{1A9F23AD-7A55-49F3-A3EC-743F47F36B0E}"/>
          </ac:spMkLst>
        </pc:spChg>
        <pc:spChg chg="add">
          <ac:chgData name="David.F.Moloney" userId="238a90ed-6d6e-4c4d-b876-412d65ab80b5" providerId="ADAL" clId="{218E1A21-5620-47E9-9475-95C6655F8823}" dt="2021-09-17T14:19:41.916" v="87" actId="26606"/>
          <ac:spMkLst>
            <pc:docMk/>
            <pc:sldMk cId="2312107728" sldId="367"/>
            <ac:spMk id="15" creationId="{D7D9F91F-72C9-4DB9-ABD0-A8180D8262D5}"/>
          </ac:spMkLst>
        </pc:spChg>
        <pc:spChg chg="add">
          <ac:chgData name="David.F.Moloney" userId="238a90ed-6d6e-4c4d-b876-412d65ab80b5" providerId="ADAL" clId="{218E1A21-5620-47E9-9475-95C6655F8823}" dt="2021-09-17T14:19:41.916" v="87" actId="26606"/>
          <ac:spMkLst>
            <pc:docMk/>
            <pc:sldMk cId="2312107728" sldId="367"/>
            <ac:spMk id="17" creationId="{BE016956-CE9F-4946-8834-A8BC3529D0F6}"/>
          </ac:spMkLst>
        </pc:spChg>
        <pc:picChg chg="mod">
          <ac:chgData name="David.F.Moloney" userId="238a90ed-6d6e-4c4d-b876-412d65ab80b5" providerId="ADAL" clId="{218E1A21-5620-47E9-9475-95C6655F8823}" dt="2021-09-17T14:19:41.916" v="87" actId="26606"/>
          <ac:picMkLst>
            <pc:docMk/>
            <pc:sldMk cId="2312107728" sldId="367"/>
            <ac:picMk id="2" creationId="{7499E1DD-D788-4149-8670-9BA4103F8F25}"/>
          </ac:picMkLst>
        </pc:picChg>
        <pc:picChg chg="mod">
          <ac:chgData name="David.F.Moloney" userId="238a90ed-6d6e-4c4d-b876-412d65ab80b5" providerId="ADAL" clId="{218E1A21-5620-47E9-9475-95C6655F8823}" dt="2021-09-17T14:19:41.916" v="87" actId="26606"/>
          <ac:picMkLst>
            <pc:docMk/>
            <pc:sldMk cId="2312107728" sldId="367"/>
            <ac:picMk id="3" creationId="{5F2CFA00-1811-451C-A8B0-FABDB3EC986D}"/>
          </ac:picMkLst>
        </pc:picChg>
        <pc:picChg chg="mod ord">
          <ac:chgData name="David.F.Moloney" userId="238a90ed-6d6e-4c4d-b876-412d65ab80b5" providerId="ADAL" clId="{218E1A21-5620-47E9-9475-95C6655F8823}" dt="2021-09-17T14:19:41.916" v="87" actId="26606"/>
          <ac:picMkLst>
            <pc:docMk/>
            <pc:sldMk cId="2312107728" sldId="367"/>
            <ac:picMk id="6" creationId="{7686721C-434E-413B-82BB-1B2E4C40D5B5}"/>
          </ac:picMkLst>
        </pc:picChg>
      </pc:sldChg>
      <pc:sldMasterChg chg="del delSldLayout">
        <pc:chgData name="David.F.Moloney" userId="238a90ed-6d6e-4c4d-b876-412d65ab80b5" providerId="ADAL" clId="{218E1A21-5620-47E9-9475-95C6655F8823}" dt="2021-09-17T14:19:44.897" v="88" actId="47"/>
        <pc:sldMasterMkLst>
          <pc:docMk/>
          <pc:sldMasterMk cId="1395825596" sldId="2147483748"/>
        </pc:sldMasterMkLst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2934561341" sldId="2147483749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3533235592" sldId="2147483750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4120290556" sldId="2147483751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4111537132" sldId="2147483752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3546478574" sldId="2147483753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32160222" sldId="2147483754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3025805095" sldId="2147483755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3801838563" sldId="2147483756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737950739" sldId="2147483757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1904599055" sldId="2147483758"/>
          </pc:sldLayoutMkLst>
        </pc:sldLayoutChg>
        <pc:sldLayoutChg chg="del">
          <pc:chgData name="David.F.Moloney" userId="238a90ed-6d6e-4c4d-b876-412d65ab80b5" providerId="ADAL" clId="{218E1A21-5620-47E9-9475-95C6655F8823}" dt="2021-09-17T14:19:44.897" v="88" actId="47"/>
          <pc:sldLayoutMkLst>
            <pc:docMk/>
            <pc:sldMasterMk cId="1395825596" sldId="2147483748"/>
            <pc:sldLayoutMk cId="2712937706" sldId="214748375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A1ADE-6BE3-478A-A90F-68205A77717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40CCD09-3B2B-4D61-B0AD-E86426AB5C04}">
      <dgm:prSet/>
      <dgm:spPr/>
      <dgm:t>
        <a:bodyPr/>
        <a:lstStyle/>
        <a:p>
          <a:r>
            <a:rPr lang="en-US"/>
            <a:t>What are your initial impressions? </a:t>
          </a:r>
        </a:p>
      </dgm:t>
    </dgm:pt>
    <dgm:pt modelId="{0EE8D97A-8273-42AE-88E7-61AE17FEE213}" type="parTrans" cxnId="{C29CA0FB-89C7-439C-AAC1-031526CFBFC3}">
      <dgm:prSet/>
      <dgm:spPr/>
      <dgm:t>
        <a:bodyPr/>
        <a:lstStyle/>
        <a:p>
          <a:endParaRPr lang="en-US"/>
        </a:p>
      </dgm:t>
    </dgm:pt>
    <dgm:pt modelId="{82A0A38A-B5E5-46AA-ADDC-B29A7314A4BA}" type="sibTrans" cxnId="{C29CA0FB-89C7-439C-AAC1-031526CFBFC3}">
      <dgm:prSet/>
      <dgm:spPr/>
      <dgm:t>
        <a:bodyPr/>
        <a:lstStyle/>
        <a:p>
          <a:endParaRPr lang="en-US"/>
        </a:p>
      </dgm:t>
    </dgm:pt>
    <dgm:pt modelId="{6289B513-3CED-488E-AD6B-05B893367DC8}">
      <dgm:prSet/>
      <dgm:spPr/>
      <dgm:t>
        <a:bodyPr/>
        <a:lstStyle/>
        <a:p>
          <a:r>
            <a:rPr lang="en-US"/>
            <a:t>Do you think that you could create a video using Panopto for one of your assignments?</a:t>
          </a:r>
        </a:p>
      </dgm:t>
    </dgm:pt>
    <dgm:pt modelId="{D5AAABA0-676D-4868-BA44-E87F4FAA1DE5}" type="parTrans" cxnId="{14924BF6-2833-4CCD-8C1C-37F318B996B1}">
      <dgm:prSet/>
      <dgm:spPr/>
      <dgm:t>
        <a:bodyPr/>
        <a:lstStyle/>
        <a:p>
          <a:endParaRPr lang="en-US"/>
        </a:p>
      </dgm:t>
    </dgm:pt>
    <dgm:pt modelId="{8EE11160-18A9-4B47-A2C8-1C1DB5EDCE12}" type="sibTrans" cxnId="{14924BF6-2833-4CCD-8C1C-37F318B996B1}">
      <dgm:prSet/>
      <dgm:spPr/>
      <dgm:t>
        <a:bodyPr/>
        <a:lstStyle/>
        <a:p>
          <a:endParaRPr lang="en-US"/>
        </a:p>
      </dgm:t>
    </dgm:pt>
    <dgm:pt modelId="{7D8D2C44-7970-49A2-9050-A69A32E450A6}" type="pres">
      <dgm:prSet presAssocID="{317A1ADE-6BE3-478A-A90F-68205A77717F}" presName="root" presStyleCnt="0">
        <dgm:presLayoutVars>
          <dgm:dir/>
          <dgm:resizeHandles val="exact"/>
        </dgm:presLayoutVars>
      </dgm:prSet>
      <dgm:spPr/>
    </dgm:pt>
    <dgm:pt modelId="{700C2FED-0324-4919-BD0D-5A55AB438C14}" type="pres">
      <dgm:prSet presAssocID="{D40CCD09-3B2B-4D61-B0AD-E86426AB5C04}" presName="compNode" presStyleCnt="0"/>
      <dgm:spPr/>
    </dgm:pt>
    <dgm:pt modelId="{6599CDF6-E5E0-417E-BF6F-F474EB968F1A}" type="pres">
      <dgm:prSet presAssocID="{D40CCD09-3B2B-4D61-B0AD-E86426AB5C04}" presName="bgRect" presStyleLbl="bgShp" presStyleIdx="0" presStyleCnt="2"/>
      <dgm:spPr/>
    </dgm:pt>
    <dgm:pt modelId="{B6AE895C-AAC2-44B5-A6C8-C62CDB02DEB0}" type="pres">
      <dgm:prSet presAssocID="{D40CCD09-3B2B-4D61-B0AD-E86426AB5C04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579AB4F-54E9-4E96-A805-296B49907FA0}" type="pres">
      <dgm:prSet presAssocID="{D40CCD09-3B2B-4D61-B0AD-E86426AB5C04}" presName="spaceRect" presStyleCnt="0"/>
      <dgm:spPr/>
    </dgm:pt>
    <dgm:pt modelId="{762D9478-0F67-41A5-997B-6547B0B15243}" type="pres">
      <dgm:prSet presAssocID="{D40CCD09-3B2B-4D61-B0AD-E86426AB5C04}" presName="parTx" presStyleLbl="revTx" presStyleIdx="0" presStyleCnt="2">
        <dgm:presLayoutVars>
          <dgm:chMax val="0"/>
          <dgm:chPref val="0"/>
        </dgm:presLayoutVars>
      </dgm:prSet>
      <dgm:spPr/>
    </dgm:pt>
    <dgm:pt modelId="{418B5B49-F2CD-40D2-B85A-B4D398DF05FD}" type="pres">
      <dgm:prSet presAssocID="{82A0A38A-B5E5-46AA-ADDC-B29A7314A4BA}" presName="sibTrans" presStyleCnt="0"/>
      <dgm:spPr/>
    </dgm:pt>
    <dgm:pt modelId="{EE83FEC7-7D01-401B-BB8C-9C79B0F1FCBC}" type="pres">
      <dgm:prSet presAssocID="{6289B513-3CED-488E-AD6B-05B893367DC8}" presName="compNode" presStyleCnt="0"/>
      <dgm:spPr/>
    </dgm:pt>
    <dgm:pt modelId="{39D34C96-F8BB-4576-A911-D6EAE809F103}" type="pres">
      <dgm:prSet presAssocID="{6289B513-3CED-488E-AD6B-05B893367DC8}" presName="bgRect" presStyleLbl="bgShp" presStyleIdx="1" presStyleCnt="2"/>
      <dgm:spPr/>
    </dgm:pt>
    <dgm:pt modelId="{DA4B1CA8-E320-436B-89EE-C31F76EF2D34}" type="pres">
      <dgm:prSet presAssocID="{6289B513-3CED-488E-AD6B-05B893367DC8}" presName="iconRect" presStyleLbl="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7E1B082-642D-43ED-9BE2-9B2D6911BE72}" type="pres">
      <dgm:prSet presAssocID="{6289B513-3CED-488E-AD6B-05B893367DC8}" presName="spaceRect" presStyleCnt="0"/>
      <dgm:spPr/>
    </dgm:pt>
    <dgm:pt modelId="{0DD50382-9343-4AED-93AA-E7F35411E6A3}" type="pres">
      <dgm:prSet presAssocID="{6289B513-3CED-488E-AD6B-05B893367DC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541CB30-ED53-4F07-BD15-D28AC2600DCD}" type="presOf" srcId="{317A1ADE-6BE3-478A-A90F-68205A77717F}" destId="{7D8D2C44-7970-49A2-9050-A69A32E450A6}" srcOrd="0" destOrd="0" presId="urn:microsoft.com/office/officeart/2018/2/layout/IconVerticalSolidList"/>
    <dgm:cxn modelId="{8DBD736C-D4F0-4F63-9166-4566C21C50D7}" type="presOf" srcId="{D40CCD09-3B2B-4D61-B0AD-E86426AB5C04}" destId="{762D9478-0F67-41A5-997B-6547B0B15243}" srcOrd="0" destOrd="0" presId="urn:microsoft.com/office/officeart/2018/2/layout/IconVerticalSolidList"/>
    <dgm:cxn modelId="{1E0BC96D-8899-4DC8-BC89-7155D47F5834}" type="presOf" srcId="{6289B513-3CED-488E-AD6B-05B893367DC8}" destId="{0DD50382-9343-4AED-93AA-E7F35411E6A3}" srcOrd="0" destOrd="0" presId="urn:microsoft.com/office/officeart/2018/2/layout/IconVerticalSolidList"/>
    <dgm:cxn modelId="{14924BF6-2833-4CCD-8C1C-37F318B996B1}" srcId="{317A1ADE-6BE3-478A-A90F-68205A77717F}" destId="{6289B513-3CED-488E-AD6B-05B893367DC8}" srcOrd="1" destOrd="0" parTransId="{D5AAABA0-676D-4868-BA44-E87F4FAA1DE5}" sibTransId="{8EE11160-18A9-4B47-A2C8-1C1DB5EDCE12}"/>
    <dgm:cxn modelId="{C29CA0FB-89C7-439C-AAC1-031526CFBFC3}" srcId="{317A1ADE-6BE3-478A-A90F-68205A77717F}" destId="{D40CCD09-3B2B-4D61-B0AD-E86426AB5C04}" srcOrd="0" destOrd="0" parTransId="{0EE8D97A-8273-42AE-88E7-61AE17FEE213}" sibTransId="{82A0A38A-B5E5-46AA-ADDC-B29A7314A4BA}"/>
    <dgm:cxn modelId="{65DFE804-CD91-4D06-AC79-0A95BA8134D1}" type="presParOf" srcId="{7D8D2C44-7970-49A2-9050-A69A32E450A6}" destId="{700C2FED-0324-4919-BD0D-5A55AB438C14}" srcOrd="0" destOrd="0" presId="urn:microsoft.com/office/officeart/2018/2/layout/IconVerticalSolidList"/>
    <dgm:cxn modelId="{8F2D271F-0DFE-4873-9995-2454C74ACEA7}" type="presParOf" srcId="{700C2FED-0324-4919-BD0D-5A55AB438C14}" destId="{6599CDF6-E5E0-417E-BF6F-F474EB968F1A}" srcOrd="0" destOrd="0" presId="urn:microsoft.com/office/officeart/2018/2/layout/IconVerticalSolidList"/>
    <dgm:cxn modelId="{C3E2B1E6-B347-45E3-8DC7-DE5C575E97DA}" type="presParOf" srcId="{700C2FED-0324-4919-BD0D-5A55AB438C14}" destId="{B6AE895C-AAC2-44B5-A6C8-C62CDB02DEB0}" srcOrd="1" destOrd="0" presId="urn:microsoft.com/office/officeart/2018/2/layout/IconVerticalSolidList"/>
    <dgm:cxn modelId="{98F6E78D-96C7-4484-AB2A-53BA51680ED0}" type="presParOf" srcId="{700C2FED-0324-4919-BD0D-5A55AB438C14}" destId="{3579AB4F-54E9-4E96-A805-296B49907FA0}" srcOrd="2" destOrd="0" presId="urn:microsoft.com/office/officeart/2018/2/layout/IconVerticalSolidList"/>
    <dgm:cxn modelId="{7236262E-4072-4FA5-BF39-7D3D316AF379}" type="presParOf" srcId="{700C2FED-0324-4919-BD0D-5A55AB438C14}" destId="{762D9478-0F67-41A5-997B-6547B0B15243}" srcOrd="3" destOrd="0" presId="urn:microsoft.com/office/officeart/2018/2/layout/IconVerticalSolidList"/>
    <dgm:cxn modelId="{61EB7B7F-4ECA-4C9B-8E62-42E32E8B6454}" type="presParOf" srcId="{7D8D2C44-7970-49A2-9050-A69A32E450A6}" destId="{418B5B49-F2CD-40D2-B85A-B4D398DF05FD}" srcOrd="1" destOrd="0" presId="urn:microsoft.com/office/officeart/2018/2/layout/IconVerticalSolidList"/>
    <dgm:cxn modelId="{191D3AFF-9E32-45B3-95E9-5966A4B48B1D}" type="presParOf" srcId="{7D8D2C44-7970-49A2-9050-A69A32E450A6}" destId="{EE83FEC7-7D01-401B-BB8C-9C79B0F1FCBC}" srcOrd="2" destOrd="0" presId="urn:microsoft.com/office/officeart/2018/2/layout/IconVerticalSolidList"/>
    <dgm:cxn modelId="{9240ED9D-F564-422E-89C1-C46C03A60BE5}" type="presParOf" srcId="{EE83FEC7-7D01-401B-BB8C-9C79B0F1FCBC}" destId="{39D34C96-F8BB-4576-A911-D6EAE809F103}" srcOrd="0" destOrd="0" presId="urn:microsoft.com/office/officeart/2018/2/layout/IconVerticalSolidList"/>
    <dgm:cxn modelId="{ECADE38B-0572-4E48-91C1-3ED7D6DC4B6B}" type="presParOf" srcId="{EE83FEC7-7D01-401B-BB8C-9C79B0F1FCBC}" destId="{DA4B1CA8-E320-436B-89EE-C31F76EF2D34}" srcOrd="1" destOrd="0" presId="urn:microsoft.com/office/officeart/2018/2/layout/IconVerticalSolidList"/>
    <dgm:cxn modelId="{5A32A875-62F2-4475-947E-BE759CCFBE74}" type="presParOf" srcId="{EE83FEC7-7D01-401B-BB8C-9C79B0F1FCBC}" destId="{27E1B082-642D-43ED-9BE2-9B2D6911BE72}" srcOrd="2" destOrd="0" presId="urn:microsoft.com/office/officeart/2018/2/layout/IconVerticalSolidList"/>
    <dgm:cxn modelId="{A2B2D0C1-5FFC-45FE-8B12-C00D453B33EC}" type="presParOf" srcId="{EE83FEC7-7D01-401B-BB8C-9C79B0F1FCBC}" destId="{0DD50382-9343-4AED-93AA-E7F35411E6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9CDF6-E5E0-417E-BF6F-F474EB968F1A}">
      <dsp:nvSpPr>
        <dsp:cNvPr id="0" name=""/>
        <dsp:cNvSpPr/>
      </dsp:nvSpPr>
      <dsp:spPr>
        <a:xfrm>
          <a:off x="0" y="745053"/>
          <a:ext cx="10506456" cy="1375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E895C-AAC2-44B5-A6C8-C62CDB02DEB0}">
      <dsp:nvSpPr>
        <dsp:cNvPr id="0" name=""/>
        <dsp:cNvSpPr/>
      </dsp:nvSpPr>
      <dsp:spPr>
        <a:xfrm>
          <a:off x="416083" y="1054537"/>
          <a:ext cx="756516" cy="75651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D9478-0F67-41A5-997B-6547B0B15243}">
      <dsp:nvSpPr>
        <dsp:cNvPr id="0" name=""/>
        <dsp:cNvSpPr/>
      </dsp:nvSpPr>
      <dsp:spPr>
        <a:xfrm>
          <a:off x="1588683" y="745053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are your initial impressions? </a:t>
          </a:r>
        </a:p>
      </dsp:txBody>
      <dsp:txXfrm>
        <a:off x="1588683" y="745053"/>
        <a:ext cx="8917772" cy="1375483"/>
      </dsp:txXfrm>
    </dsp:sp>
    <dsp:sp modelId="{39D34C96-F8BB-4576-A911-D6EAE809F103}">
      <dsp:nvSpPr>
        <dsp:cNvPr id="0" name=""/>
        <dsp:cNvSpPr/>
      </dsp:nvSpPr>
      <dsp:spPr>
        <a:xfrm>
          <a:off x="0" y="2464408"/>
          <a:ext cx="10506456" cy="1375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B1CA8-E320-436B-89EE-C31F76EF2D34}">
      <dsp:nvSpPr>
        <dsp:cNvPr id="0" name=""/>
        <dsp:cNvSpPr/>
      </dsp:nvSpPr>
      <dsp:spPr>
        <a:xfrm>
          <a:off x="416083" y="2773892"/>
          <a:ext cx="756516" cy="75651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50382-9343-4AED-93AA-E7F35411E6A3}">
      <dsp:nvSpPr>
        <dsp:cNvPr id="0" name=""/>
        <dsp:cNvSpPr/>
      </dsp:nvSpPr>
      <dsp:spPr>
        <a:xfrm>
          <a:off x="1588683" y="2464408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 you think that you could create a video using Panopto for one of your assignments?</a:t>
          </a:r>
        </a:p>
      </dsp:txBody>
      <dsp:txXfrm>
        <a:off x="1588683" y="2464408"/>
        <a:ext cx="8917772" cy="1375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D613-C17C-4075-9491-9A0DB12994B4}" type="datetimeFigureOut">
              <a:rPr lang="en-IE" smtClean="0"/>
              <a:t>21/09/2021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CFEBF-98FA-4129-9FAB-18E16126BE3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30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panopto.com/s/article/How-to-Enable-Third-Party-Cookies-in-Supported-Browser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CFEBF-98FA-4129-9FAB-18E16126BE37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071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67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/>
              <a:t>The team presenting in this video is comprised of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137FE-F796-2E41-88C3-6EBCF174D1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8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CFEBF-98FA-4129-9FAB-18E16126BE37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3642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1A85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https://support.panopto.com/s/article/How-to-Enable-Third-Party-Cookies-in-Supported-Browsers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CFEBF-98FA-4129-9FAB-18E16126BE37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77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1A858"/>
                </a:solidFill>
              </a:rPr>
              <a:t>LevUL</a:t>
            </a:r>
            <a:r>
              <a:rPr lang="en-US" sz="1200" dirty="0">
                <a:solidFill>
                  <a:srgbClr val="01A858"/>
                </a:solidFill>
              </a:rPr>
              <a:t> up: Panopto s</a:t>
            </a:r>
            <a:r>
              <a:rPr lang="en-US" sz="1200" dirty="0"/>
              <a:t>ite -&gt; </a:t>
            </a:r>
            <a:r>
              <a:rPr lang="en-IE" dirty="0">
                <a:effectLst/>
                <a:latin typeface="Open Sans" panose="020B0606030504020204" pitchFamily="34" charset="0"/>
              </a:rPr>
              <a:t>https://sulis.ul.ie/portal/site/35151cc4-5705-4e66-b93b-93a04f64bcb1 </a:t>
            </a:r>
            <a:br>
              <a:rPr lang="en-IE" dirty="0"/>
            </a:b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CFEBF-98FA-4129-9FAB-18E16126BE37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032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https://ulsites.ul.ie/itd/node/127271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CFEBF-98FA-4129-9FAB-18E16126BE37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112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12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9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3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06.11.19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2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5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3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5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0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9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42" r:id="rId5"/>
    <p:sldLayoutId id="2147483736" r:id="rId6"/>
    <p:sldLayoutId id="2147483737" r:id="rId7"/>
    <p:sldLayoutId id="2147483738" r:id="rId8"/>
    <p:sldLayoutId id="2147483741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US"/>
              <a:t>06.11.19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US"/>
              <a:t>DRAFT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45" r:id="rId2"/>
  </p:sldLayoutIdLst>
  <p:hf sldNum="0" hdr="0" dt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dtl.blog/" TargetMode="External"/><Relationship Id="rId2" Type="http://schemas.openxmlformats.org/officeDocument/2006/relationships/hyperlink" Target="https://www.ul.ie/ctl/levul-student-digital-skills-development#detail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panopto.com/s/article/How-to-Enable-Third-Party-Cookies-in-Supported-Browser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lis.ul.ie/portal/site/35151cc4-5705-4e66-b93b-93a04f64bcb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offosocko.com/about/supporting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lsites.ul.ie/itd/node/12727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hyperlink" Target="https://edtl.blo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2.jpg@01D622F5.6EAE7FF0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hyperlink" Target="https://boffosocko.com/about/support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collections/1015222/my-first-collection/c4fe6a7903a5dfd3b263ad5af2bcbdf3?utm_source=unsplash&amp;utm_medium=referral&amp;utm_content=creditCopyTex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2.jpg@01D622F5.6EAE7FF0" TargetMode="Externa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reativecommons.org/licenses/by-nc/4.0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f.moloney@ul.i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E7FC-E1BF-40E4-8A49-4F2445B2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170432"/>
          </a:xfrm>
        </p:spPr>
        <p:txBody>
          <a:bodyPr anchor="b">
            <a:normAutofit fontScale="90000"/>
          </a:bodyPr>
          <a:lstStyle/>
          <a:p>
            <a:r>
              <a:rPr lang="en-IE"/>
              <a:t>👋 Hello &amp; Welcome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63D2-F6DD-474C-B47C-5B1DA0E7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1" y="2512611"/>
            <a:ext cx="5465499" cy="40658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dirty="0"/>
              <a:t>⏳ This session will begin shortly.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While you wait, please download the slides for today’s session from the </a:t>
            </a:r>
            <a:r>
              <a:rPr lang="en-IE" dirty="0" err="1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LevUL</a:t>
            </a:r>
            <a:r>
              <a:rPr lang="en-IE" dirty="0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website</a:t>
            </a:r>
            <a:r>
              <a:rPr lang="en-IE" dirty="0"/>
              <a:t>.</a:t>
            </a:r>
          </a:p>
        </p:txBody>
      </p:sp>
      <p:pic>
        <p:nvPicPr>
          <p:cNvPr id="11" name="Content Placeholder 6">
            <a:hlinkClick r:id="rId3"/>
            <a:extLst>
              <a:ext uri="{FF2B5EF4-FFF2-40B4-BE49-F238E27FC236}">
                <a16:creationId xmlns:a16="http://schemas.microsoft.com/office/drawing/2014/main" id="{B1C54127-FEF0-4D53-BF50-681499034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738" y="5809945"/>
            <a:ext cx="2603863" cy="104805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6541731-1E2D-41D6-8101-C13B6198AF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1870"/>
          <a:stretch/>
        </p:blipFill>
        <p:spPr>
          <a:xfrm>
            <a:off x="6444513" y="1004927"/>
            <a:ext cx="5657088" cy="4311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4104AA-5151-4F5D-B9E9-285724F61360}"/>
              </a:ext>
            </a:extLst>
          </p:cNvPr>
          <p:cNvSpPr txBox="1"/>
          <p:nvPr/>
        </p:nvSpPr>
        <p:spPr>
          <a:xfrm>
            <a:off x="7101309" y="6372888"/>
            <a:ext cx="217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In association with:</a:t>
            </a:r>
          </a:p>
        </p:txBody>
      </p:sp>
    </p:spTree>
    <p:extLst>
      <p:ext uri="{BB962C8B-B14F-4D97-AF65-F5344CB8AC3E}">
        <p14:creationId xmlns:p14="http://schemas.microsoft.com/office/powerpoint/2010/main" val="62128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AA5778-DF64-471F-BF08-035CE3DB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Quick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90066-45BD-4052-95B6-16CF01708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Link in Chat</a:t>
            </a:r>
          </a:p>
        </p:txBody>
      </p:sp>
    </p:spTree>
    <p:extLst>
      <p:ext uri="{BB962C8B-B14F-4D97-AF65-F5344CB8AC3E}">
        <p14:creationId xmlns:p14="http://schemas.microsoft.com/office/powerpoint/2010/main" val="46451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36F7-0DDC-4C19-AE80-AA311D79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Panopto on Sulis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5757A-D58D-4178-B602-C9054795B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111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Rectangle 26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256E2-6877-4460-9FC9-D3B972A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Accessing Panopto on Sulis</a:t>
            </a: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A64650-B5C3-4904-B0C9-763B7F30E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698" b="2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51A04A-6EA6-485C-BE7E-0EBB8F731886}"/>
              </a:ext>
            </a:extLst>
          </p:cNvPr>
          <p:cNvCxnSpPr>
            <a:cxnSpLocks/>
          </p:cNvCxnSpPr>
          <p:nvPr/>
        </p:nvCxnSpPr>
        <p:spPr>
          <a:xfrm>
            <a:off x="4376057" y="2259874"/>
            <a:ext cx="587829" cy="692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4C54D90-90E5-4B29-889F-E491A82B1C5B}"/>
              </a:ext>
            </a:extLst>
          </p:cNvPr>
          <p:cNvSpPr txBox="1">
            <a:spLocks/>
          </p:cNvSpPr>
          <p:nvPr/>
        </p:nvSpPr>
        <p:spPr>
          <a:xfrm>
            <a:off x="477981" y="4872922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1. Video Library</a:t>
            </a:r>
          </a:p>
        </p:txBody>
      </p:sp>
    </p:spTree>
    <p:extLst>
      <p:ext uri="{BB962C8B-B14F-4D97-AF65-F5344CB8AC3E}">
        <p14:creationId xmlns:p14="http://schemas.microsoft.com/office/powerpoint/2010/main" val="58459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56E2-6877-4460-9FC9-D3B972AD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Accessing Panopto on Sulis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67464E-7AC9-45AF-910F-90E9667B6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9459" y="2942728"/>
            <a:ext cx="8619861" cy="4010250"/>
          </a:xfrm>
          <a:prstGeom prst="rect">
            <a:avLst/>
          </a:prstGeom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4C54D90-90E5-4B29-889F-E491A82B1C5B}"/>
              </a:ext>
            </a:extLst>
          </p:cNvPr>
          <p:cNvSpPr txBox="1">
            <a:spLocks/>
          </p:cNvSpPr>
          <p:nvPr/>
        </p:nvSpPr>
        <p:spPr>
          <a:xfrm>
            <a:off x="1079863" y="1855146"/>
            <a:ext cx="10032274" cy="1070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Ensure Cookies are enabled on your browser</a:t>
            </a:r>
            <a:br>
              <a:rPr lang="en-US" sz="2000" dirty="0"/>
            </a:br>
            <a:r>
              <a:rPr lang="en-US" sz="2000" dirty="0">
                <a:solidFill>
                  <a:srgbClr val="01A8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https://support.panopto.com/s/article/How-to-Enable-Third-Party-Cookies-in-Supported-Browsers</a:t>
            </a:r>
            <a:r>
              <a:rPr lang="en-US" sz="2000" dirty="0">
                <a:solidFill>
                  <a:srgbClr val="01A858"/>
                </a:solidFill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0820FF-123D-4125-B755-C2926C514098}"/>
              </a:ext>
            </a:extLst>
          </p:cNvPr>
          <p:cNvCxnSpPr>
            <a:cxnSpLocks/>
          </p:cNvCxnSpPr>
          <p:nvPr/>
        </p:nvCxnSpPr>
        <p:spPr>
          <a:xfrm>
            <a:off x="1788790" y="3735977"/>
            <a:ext cx="0" cy="3122023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75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8F747-8ABB-43EC-815A-E6C57FCBF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530" y="-237489"/>
            <a:ext cx="9779066" cy="733298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036F7-0DDC-4C19-AE80-AA311D79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Creating a Video using Panopto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5757A-D58D-4178-B602-C9054795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2. Video Recorder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C5A8AE-6C0C-493F-A6DD-1CFCB3C4E6C4}"/>
              </a:ext>
            </a:extLst>
          </p:cNvPr>
          <p:cNvSpPr txBox="1">
            <a:spLocks/>
          </p:cNvSpPr>
          <p:nvPr/>
        </p:nvSpPr>
        <p:spPr>
          <a:xfrm>
            <a:off x="477981" y="814649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Note</a:t>
            </a:r>
            <a:r>
              <a:rPr lang="en-US" sz="1600"/>
              <a:t>: Your lecturer must have a dedicated Panopto video assignment folder set up for you in order to do this.</a:t>
            </a:r>
          </a:p>
        </p:txBody>
      </p:sp>
    </p:spTree>
    <p:extLst>
      <p:ext uri="{BB962C8B-B14F-4D97-AF65-F5344CB8AC3E}">
        <p14:creationId xmlns:p14="http://schemas.microsoft.com/office/powerpoint/2010/main" val="3740567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lhouette of a construction site">
            <a:extLst>
              <a:ext uri="{FF2B5EF4-FFF2-40B4-BE49-F238E27FC236}">
                <a16:creationId xmlns:a16="http://schemas.microsoft.com/office/drawing/2014/main" id="{0E881523-00AB-4518-98CE-7D795D37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9" r="145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1E760-EA4F-447C-9D33-E7F93C60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Practice Site on Sulis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ABAF9-CB20-48BA-A168-8E349271D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3374353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Navigate to the </a:t>
            </a:r>
            <a:br>
              <a:rPr lang="en-US" sz="2000" dirty="0"/>
            </a:br>
            <a:r>
              <a:rPr lang="en-US" sz="2000" dirty="0" err="1">
                <a:solidFill>
                  <a:srgbClr val="01A8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LevUL</a:t>
            </a:r>
            <a:r>
              <a:rPr lang="en-US" sz="2000" dirty="0">
                <a:solidFill>
                  <a:srgbClr val="01A8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up: Panopto</a:t>
            </a:r>
            <a:r>
              <a:rPr lang="en-US" sz="2000" dirty="0">
                <a:solidFill>
                  <a:srgbClr val="01A858"/>
                </a:solidFill>
              </a:rPr>
              <a:t> </a:t>
            </a:r>
            <a:r>
              <a:rPr lang="en-US" sz="2000" dirty="0"/>
              <a:t>site on Sulis (link in chat)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29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a Video using Panopto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7C445F-F6F8-4636-8092-DA9ED3167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087" y="2105197"/>
            <a:ext cx="9805789" cy="44698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B696EA-A49F-45CB-8083-F2E7305DF7C5}"/>
              </a:ext>
            </a:extLst>
          </p:cNvPr>
          <p:cNvCxnSpPr>
            <a:cxnSpLocks/>
          </p:cNvCxnSpPr>
          <p:nvPr/>
        </p:nvCxnSpPr>
        <p:spPr>
          <a:xfrm flipH="1">
            <a:off x="7942217" y="3905794"/>
            <a:ext cx="404949" cy="548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669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a Video using Panopto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99D1D6-71FE-4860-A817-C9152D3FA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725" y="2090207"/>
            <a:ext cx="7084513" cy="44698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96C085-8DF6-4F57-BE54-59A4FE42C3BC}"/>
              </a:ext>
            </a:extLst>
          </p:cNvPr>
          <p:cNvCxnSpPr>
            <a:cxnSpLocks/>
          </p:cNvCxnSpPr>
          <p:nvPr/>
        </p:nvCxnSpPr>
        <p:spPr>
          <a:xfrm>
            <a:off x="1815737" y="3461336"/>
            <a:ext cx="927939" cy="313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048316-25FA-480C-A47D-B120837A3F5A}"/>
              </a:ext>
            </a:extLst>
          </p:cNvPr>
          <p:cNvCxnSpPr>
            <a:cxnSpLocks/>
          </p:cNvCxnSpPr>
          <p:nvPr/>
        </p:nvCxnSpPr>
        <p:spPr>
          <a:xfrm>
            <a:off x="1815737" y="5513790"/>
            <a:ext cx="9279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28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Creating a Video using Panopto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83AA42-D62C-4EF5-B7FF-D48B94454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964" y="640502"/>
            <a:ext cx="7112007" cy="5636264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AB6D3F7-AD8B-4328-9C71-A2AE7498F054}"/>
              </a:ext>
            </a:extLst>
          </p:cNvPr>
          <p:cNvSpPr txBox="1">
            <a:spLocks/>
          </p:cNvSpPr>
          <p:nvPr/>
        </p:nvSpPr>
        <p:spPr>
          <a:xfrm>
            <a:off x="477981" y="4872922"/>
            <a:ext cx="3933306" cy="1208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Panopto for Windows</a:t>
            </a:r>
          </a:p>
        </p:txBody>
      </p:sp>
    </p:spTree>
    <p:extLst>
      <p:ext uri="{BB962C8B-B14F-4D97-AF65-F5344CB8AC3E}">
        <p14:creationId xmlns:p14="http://schemas.microsoft.com/office/powerpoint/2010/main" val="239367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a Video using Panopto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7C445F-F6F8-4636-8092-DA9ED3167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087" y="2105197"/>
            <a:ext cx="9805789" cy="44698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B696EA-A49F-45CB-8083-F2E7305DF7C5}"/>
              </a:ext>
            </a:extLst>
          </p:cNvPr>
          <p:cNvCxnSpPr>
            <a:cxnSpLocks/>
          </p:cNvCxnSpPr>
          <p:nvPr/>
        </p:nvCxnSpPr>
        <p:spPr>
          <a:xfrm flipH="1">
            <a:off x="9078685" y="4781006"/>
            <a:ext cx="404949" cy="5486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65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7615-6F1E-474C-9B5E-77CDB8C0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Recording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4876E-5788-487A-9162-B6E8E55AB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/>
              <a:t>This session will now be recorded. Any further information that you provide during a session is optional and in doing so you give us consent to process this information.</a:t>
            </a:r>
          </a:p>
          <a:p>
            <a:endParaRPr lang="en-IE" dirty="0"/>
          </a:p>
          <a:p>
            <a:r>
              <a:rPr lang="en-IE" dirty="0"/>
              <a:t>These recordings will be stored by the University of Limerick for one year and may be published on our website during that time.</a:t>
            </a:r>
          </a:p>
          <a:p>
            <a:endParaRPr lang="en-IE" dirty="0"/>
          </a:p>
          <a:p>
            <a:r>
              <a:rPr lang="en-IE" dirty="0"/>
              <a:t>By taking part in a session you give us your consent to process any information you provide during it.</a:t>
            </a:r>
          </a:p>
        </p:txBody>
      </p:sp>
    </p:spTree>
    <p:extLst>
      <p:ext uri="{BB962C8B-B14F-4D97-AF65-F5344CB8AC3E}">
        <p14:creationId xmlns:p14="http://schemas.microsoft.com/office/powerpoint/2010/main" val="362031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Creating a Video using Panopto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129BB96-D4C2-40BC-BEB3-85C5ABAE6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540" y="625683"/>
            <a:ext cx="6494499" cy="545538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5DECEF-8F87-4B5E-9AA1-FAF3F6253581}"/>
              </a:ext>
            </a:extLst>
          </p:cNvPr>
          <p:cNvSpPr txBox="1">
            <a:spLocks/>
          </p:cNvSpPr>
          <p:nvPr/>
        </p:nvSpPr>
        <p:spPr>
          <a:xfrm>
            <a:off x="477981" y="4872922"/>
            <a:ext cx="4172396" cy="1208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/>
              <a:t>Panopto Capture</a:t>
            </a:r>
            <a:br>
              <a:rPr lang="en-US" sz="1800"/>
            </a:br>
            <a:r>
              <a:rPr lang="en-US" sz="1800"/>
              <a:t>(Record in Browser)</a:t>
            </a:r>
          </a:p>
        </p:txBody>
      </p:sp>
    </p:spTree>
    <p:extLst>
      <p:ext uri="{BB962C8B-B14F-4D97-AF65-F5344CB8AC3E}">
        <p14:creationId xmlns:p14="http://schemas.microsoft.com/office/powerpoint/2010/main" val="313586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bstract background of 3D colorful bars">
            <a:extLst>
              <a:ext uri="{FF2B5EF4-FFF2-40B4-BE49-F238E27FC236}">
                <a16:creationId xmlns:a16="http://schemas.microsoft.com/office/drawing/2014/main" id="{43D6FFAC-3D3B-4081-87D8-CC7919E87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7" b="226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036F7-0DDC-4C19-AE80-AA311D79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Uploading a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5757A-D58D-4178-B602-C9054795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551469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80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Uploading a Video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7C445F-F6F8-4636-8092-DA9ED3167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087" y="2105197"/>
            <a:ext cx="9805789" cy="44698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B696EA-A49F-45CB-8083-F2E7305DF7C5}"/>
              </a:ext>
            </a:extLst>
          </p:cNvPr>
          <p:cNvCxnSpPr>
            <a:cxnSpLocks/>
          </p:cNvCxnSpPr>
          <p:nvPr/>
        </p:nvCxnSpPr>
        <p:spPr>
          <a:xfrm flipH="1">
            <a:off x="8791303" y="5447212"/>
            <a:ext cx="470264" cy="5355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782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6A821-0C63-4344-A018-6DDF8992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Uploading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3E545-B0E0-4CEC-8F28-A293BAD63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73"/>
          <a:stretch/>
        </p:blipFill>
        <p:spPr>
          <a:xfrm>
            <a:off x="4974800" y="52868"/>
            <a:ext cx="6625979" cy="6601010"/>
          </a:xfrm>
          <a:prstGeom prst="rect">
            <a:avLst/>
          </a:prstGeom>
          <a:ln>
            <a:solidFill>
              <a:srgbClr val="01A858"/>
            </a:solidFill>
          </a:ln>
        </p:spPr>
      </p:pic>
    </p:spTree>
    <p:extLst>
      <p:ext uri="{BB962C8B-B14F-4D97-AF65-F5344CB8AC3E}">
        <p14:creationId xmlns:p14="http://schemas.microsoft.com/office/powerpoint/2010/main" val="6908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mera lens with lense reflections">
            <a:extLst>
              <a:ext uri="{FF2B5EF4-FFF2-40B4-BE49-F238E27FC236}">
                <a16:creationId xmlns:a16="http://schemas.microsoft.com/office/drawing/2014/main" id="{E03135BA-9397-4F45-B484-B0E64A327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2" r="12395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036F7-0DDC-4C19-AE80-AA311D79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Editing a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5757A-D58D-4178-B602-C9054795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30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70E-4485-4A34-9747-0833A38B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Editing a Video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C1B79D-FBD0-415B-8B65-205AD48F7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289" y="3266676"/>
            <a:ext cx="9173385" cy="2116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4BE4D3-EF2A-4C73-BFF6-D6720A1EF0B2}"/>
              </a:ext>
            </a:extLst>
          </p:cNvPr>
          <p:cNvCxnSpPr>
            <a:cxnSpLocks/>
          </p:cNvCxnSpPr>
          <p:nvPr/>
        </p:nvCxnSpPr>
        <p:spPr>
          <a:xfrm flipH="1">
            <a:off x="7799901" y="3214838"/>
            <a:ext cx="795459" cy="968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04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C9DE3-1112-4491-9503-85E6979D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/>
              <a:t>Reflection &amp; 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DC6BCD-A27C-4571-9909-544DEFEBE1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246790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3727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5352-4F96-FE4B-98C2-A7829B66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Recap &amp;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D00E3-3E5E-4E21-AEF7-D69D6CD7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 to Panopto</a:t>
            </a:r>
          </a:p>
          <a:p>
            <a:r>
              <a:rPr lang="en-US"/>
              <a:t>Accessing Panopto on Sulis</a:t>
            </a:r>
          </a:p>
          <a:p>
            <a:r>
              <a:rPr lang="en-US"/>
              <a:t>Creating a Video using Panopto</a:t>
            </a:r>
          </a:p>
          <a:p>
            <a:r>
              <a:rPr lang="en-US"/>
              <a:t>Uploading a Video</a:t>
            </a:r>
          </a:p>
          <a:p>
            <a:r>
              <a:rPr lang="en-US"/>
              <a:t>Editing a Video</a:t>
            </a:r>
          </a:p>
        </p:txBody>
      </p:sp>
    </p:spTree>
    <p:extLst>
      <p:ext uri="{BB962C8B-B14F-4D97-AF65-F5344CB8AC3E}">
        <p14:creationId xmlns:p14="http://schemas.microsoft.com/office/powerpoint/2010/main" val="146478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able, board, wooden&#10;&#10;Description automatically generated">
            <a:extLst>
              <a:ext uri="{FF2B5EF4-FFF2-40B4-BE49-F238E27FC236}">
                <a16:creationId xmlns:a16="http://schemas.microsoft.com/office/drawing/2014/main" id="{F98906D6-C052-4442-A657-CF3FA1E53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391"/>
          <a:stretch/>
        </p:blipFill>
        <p:spPr>
          <a:xfrm>
            <a:off x="0" y="-342893"/>
            <a:ext cx="12191999" cy="72008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07" y="5320142"/>
            <a:ext cx="10975586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8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5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9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2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1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02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1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807E9-1887-45E2-A429-FDD16E03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14" y="5317240"/>
            <a:ext cx="10092394" cy="744836"/>
          </a:xfrm>
        </p:spPr>
        <p:txBody>
          <a:bodyPr vert="horz" lIns="61732" tIns="30866" rIns="61732" bIns="30866" rtlCol="0" anchor="ctr">
            <a:normAutofit/>
          </a:bodyPr>
          <a:lstStyle>
            <a:defPPr>
              <a:defRPr lang="en-US"/>
            </a:defPPr>
            <a:lvl1pPr marL="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8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5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9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2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1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02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7311"/>
            <a:r>
              <a:rPr lang="en-US" sz="3600">
                <a:solidFill>
                  <a:srgbClr val="005337"/>
                </a:solidFill>
                <a:latin typeface="Avenir Next LT Pro" panose="020B0504020202020204" pitchFamily="34" charset="0"/>
              </a:rPr>
              <a:t>Where from here?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07" y="5241983"/>
            <a:ext cx="10975586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07" y="6134852"/>
            <a:ext cx="10975586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0C56E7-25F7-40A4-9C3E-DF3C9C0450FE}"/>
              </a:ext>
            </a:extLst>
          </p:cNvPr>
          <p:cNvSpPr txBox="1"/>
          <p:nvPr/>
        </p:nvSpPr>
        <p:spPr>
          <a:xfrm>
            <a:off x="10575062" y="6620114"/>
            <a:ext cx="1557497" cy="23788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8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5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9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2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1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02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405"/>
              </a:spcAft>
            </a:pPr>
            <a:r>
              <a:rPr lang="en-IE" sz="473">
                <a:solidFill>
                  <a:srgbClr val="FFFFFF"/>
                </a:solidFill>
                <a:hlinkClick r:id="rId3" tooltip="https://boffosocko.com/about/support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E" sz="473">
                <a:solidFill>
                  <a:srgbClr val="FFFFFF"/>
                </a:solidFill>
              </a:rPr>
              <a:t> by Unknown Author is licensed under </a:t>
            </a:r>
            <a:r>
              <a:rPr lang="en-IE" sz="473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IE" sz="47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98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E166-4E10-481C-A223-01950B092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UL IT Division Panopto Support Page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29CF93-84E3-42F0-BCDC-7964DA4B4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1665" y="661042"/>
            <a:ext cx="7530999" cy="53846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C65331C-51B4-4760-8ECE-79571FB37B3E}"/>
              </a:ext>
            </a:extLst>
          </p:cNvPr>
          <p:cNvSpPr txBox="1">
            <a:spLocks/>
          </p:cNvSpPr>
          <p:nvPr/>
        </p:nvSpPr>
        <p:spPr>
          <a:xfrm>
            <a:off x="477981" y="4872922"/>
            <a:ext cx="4172396" cy="1208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800">
                <a:solidFill>
                  <a:srgbClr val="01A85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https://ulsites.ul.ie/itd/node/127271</a:t>
            </a:r>
            <a:r>
              <a:rPr lang="en-IE" sz="1800">
                <a:solidFill>
                  <a:srgbClr val="01A85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69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DC3C4A-E954-497F-A93E-953B7AAF3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085" y="0"/>
            <a:ext cx="10267972" cy="6858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730" y="1122363"/>
            <a:ext cx="4415574" cy="2149490"/>
          </a:xfrm>
        </p:spPr>
        <p:txBody>
          <a:bodyPr anchor="t">
            <a:normAutofit/>
          </a:bodyPr>
          <a:lstStyle/>
          <a:p>
            <a:r>
              <a:rPr lang="en-IE" sz="3600" dirty="0">
                <a:ea typeface="+mj-lt"/>
                <a:cs typeface="+mj-lt"/>
              </a:rPr>
              <a:t>Making Videos for your Assignments using Panopto on Sulis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23" y="3789597"/>
            <a:ext cx="4611719" cy="684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/>
              </a:rPr>
              <a:t>David Moloney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D7CC78B-CAFF-433F-AFC3-86C3B2E1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" y="6511558"/>
            <a:ext cx="987994" cy="34737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B84DB2B-A10C-4F60-916C-F147A644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949" y="-935"/>
            <a:ext cx="2653051" cy="6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6">
            <a:hlinkClick r:id="rId7"/>
            <a:extLst>
              <a:ext uri="{FF2B5EF4-FFF2-40B4-BE49-F238E27FC236}">
                <a16:creationId xmlns:a16="http://schemas.microsoft.com/office/drawing/2014/main" id="{73D1FB86-049F-4413-9CF1-BD5FBE6A2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21" y="6035611"/>
            <a:ext cx="2043201" cy="822389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ED6A3588-4D6D-464D-BE25-6D4FFC00AC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1870"/>
          <a:stretch/>
        </p:blipFill>
        <p:spPr>
          <a:xfrm>
            <a:off x="1076855" y="4610950"/>
            <a:ext cx="2836327" cy="21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4918-DD1F-054C-A4FB-2EAF57D39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8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50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9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26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14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02" algn="l" defTabSz="91417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rgbClr val="01A858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3967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05543-78A0-40FD-8F40-2B1F9059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/>
              <a:t>Images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452C-F946-4539-B7BB-3CEC2F28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"Support" image from </a:t>
            </a:r>
            <a:r>
              <a:rPr lang="en-US" sz="2000">
                <a:solidFill>
                  <a:srgbClr val="01A858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Boffosocko</a:t>
            </a:r>
            <a:r>
              <a:rPr lang="en-US" sz="2000">
                <a:ea typeface="+mn-lt"/>
                <a:cs typeface="+mn-lt"/>
              </a:rPr>
              <a:t> (CC-BY-SA)</a:t>
            </a:r>
          </a:p>
          <a:p>
            <a:pPr marL="0" indent="0">
              <a:buNone/>
            </a:pP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All other images used are licensed as freely-usable from </a:t>
            </a:r>
            <a:r>
              <a:rPr lang="en-US" sz="2000">
                <a:solidFill>
                  <a:srgbClr val="01A858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Unsplash.com</a:t>
            </a:r>
            <a:r>
              <a:rPr lang="en-US" sz="2000">
                <a:solidFill>
                  <a:srgbClr val="01A858"/>
                </a:solidFill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or CC0</a:t>
            </a:r>
            <a:endParaRPr lang="en-US" sz="2000">
              <a:ea typeface="+mn-lt"/>
              <a:cs typeface="+mn-lt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82914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686721C-434E-413B-82BB-1B2E4C40D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r="12628"/>
          <a:stretch/>
        </p:blipFill>
        <p:spPr>
          <a:xfrm>
            <a:off x="641180" y="959268"/>
            <a:ext cx="6410084" cy="4953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F2CFA00-1811-451C-A8B0-FABDB3EC9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1105486"/>
            <a:ext cx="3854945" cy="15516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9E1DD-D788-4149-8670-9BA4103F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4496118"/>
            <a:ext cx="3854945" cy="9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10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CBDE-045D-4DD0-B502-90FAB058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This work is licensed under a </a:t>
            </a:r>
            <a:r>
              <a:rPr lang="en-US" sz="3200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3200" err="1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3200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</a:t>
            </a:r>
            <a:br>
              <a:rPr lang="en-US" sz="3200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3200">
                <a:solidFill>
                  <a:srgbClr val="01A8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(CC BY-NC 4.0)</a:t>
            </a:r>
            <a:r>
              <a:rPr lang="en-US" sz="3200">
                <a:solidFill>
                  <a:srgbClr val="01A858"/>
                </a:solidFill>
              </a:rPr>
              <a:t> </a:t>
            </a:r>
            <a:endParaRPr lang="en-US">
              <a:solidFill>
                <a:srgbClr val="01A858"/>
              </a:solidFill>
            </a:endParaRPr>
          </a:p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AB1AFA4-3059-4FBA-873E-8589D7322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61" y="3821927"/>
            <a:ext cx="987994" cy="3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0E147-AFB5-4F21-9F12-3A588E0E8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32057"/>
              </p:ext>
            </p:extLst>
          </p:nvPr>
        </p:nvGraphicFramePr>
        <p:xfrm>
          <a:off x="1366063" y="2306323"/>
          <a:ext cx="9459873" cy="4512584"/>
        </p:xfrm>
        <a:graphic>
          <a:graphicData uri="http://schemas.openxmlformats.org/drawingml/2006/table">
            <a:tbl>
              <a:tblPr/>
              <a:tblGrid>
                <a:gridCol w="1484145">
                  <a:extLst>
                    <a:ext uri="{9D8B030D-6E8A-4147-A177-3AD203B41FA5}">
                      <a16:colId xmlns:a16="http://schemas.microsoft.com/office/drawing/2014/main" val="4126861196"/>
                    </a:ext>
                  </a:extLst>
                </a:gridCol>
                <a:gridCol w="7975728">
                  <a:extLst>
                    <a:ext uri="{9D8B030D-6E8A-4147-A177-3AD203B41FA5}">
                      <a16:colId xmlns:a16="http://schemas.microsoft.com/office/drawing/2014/main" val="1818838294"/>
                    </a:ext>
                  </a:extLst>
                </a:gridCol>
              </a:tblGrid>
              <a:tr h="1773594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732" marR="61732" marT="30866" marB="30866">
                    <a:lnL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34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Jasmine Ryan</a:t>
                      </a:r>
                    </a:p>
                    <a:p>
                      <a:pPr marL="0" marR="0" lvl="0" indent="0" algn="l" defTabSz="121934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IE" sz="2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2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UL Student Associate Intern, </a:t>
                      </a: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Enhancing Digital Teaching and Learning (EDTL) project, </a:t>
                      </a:r>
                      <a:r>
                        <a:rPr lang="en-IE" sz="2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Centre for Transformative Learning​</a:t>
                      </a:r>
                    </a:p>
                    <a:p>
                      <a:pPr algn="l" rtl="0" fontAlgn="base"/>
                      <a:endParaRPr lang="en-IE" sz="2400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rtl="0" fontAlgn="base"/>
                      <a:endParaRPr lang="en-IE" sz="2400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732" marR="61732" marT="30866" marB="30866">
                    <a:lnL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6669219"/>
                  </a:ext>
                </a:extLst>
              </a:tr>
              <a:tr h="1749063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61732" marR="61732" marT="30866" marB="30866">
                    <a:lnL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David Moloney - </a:t>
                      </a:r>
                      <a:r>
                        <a:rPr lang="en-IE" sz="2400" b="0" i="0" u="none" strike="noStrike" dirty="0">
                          <a:solidFill>
                            <a:srgbClr val="01A858"/>
                          </a:solidFill>
                          <a:effectLst/>
                          <a:latin typeface="+mj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david.f.moloney@ul.ie</a:t>
                      </a:r>
                      <a:r>
                        <a:rPr lang="en-IE" sz="2400" b="0" i="0" u="none" strike="noStrike" dirty="0">
                          <a:solidFill>
                            <a:srgbClr val="01A858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l" rtl="0" fontAlgn="base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base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UL Project Lead, Enhancing Digital Teaching and Learning (EDTL) project, </a:t>
                      </a:r>
                      <a:r>
                        <a:rPr lang="en-IE" sz="24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Centre for Transformative Learning​</a:t>
                      </a:r>
                    </a:p>
                  </a:txBody>
                  <a:tcPr marL="61732" marR="61732" marT="30866" marB="30866">
                    <a:lnL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88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9159438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76C8A8F9-1EEB-4AF4-86DB-A06E785D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84" y="4782669"/>
            <a:ext cx="1110004" cy="12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EFDC56-8475-4CFC-98B3-0A3C4D804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Who we are</a:t>
            </a:r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343DC68-8F9C-44A6-AFF1-7C00C9C8C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4" y="2409891"/>
            <a:ext cx="1186749" cy="11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7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AC97D-7E29-C043-AF7C-BFF4431C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924850"/>
          </a:xfrm>
        </p:spPr>
        <p:txBody>
          <a:bodyPr anchor="b">
            <a:normAutofit/>
          </a:bodyPr>
          <a:lstStyle/>
          <a:p>
            <a:r>
              <a:rPr lang="en-US" sz="5200"/>
              <a:t>Overview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6D73-1F54-7D44-BB28-ED3B28E83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3355847"/>
            <a:ext cx="9260557" cy="29010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 to Panopto</a:t>
            </a:r>
          </a:p>
          <a:p>
            <a:r>
              <a:rPr lang="en-US" dirty="0"/>
              <a:t>Accessing Panopto on Sulis</a:t>
            </a:r>
          </a:p>
          <a:p>
            <a:r>
              <a:rPr lang="en-US" dirty="0"/>
              <a:t>Creating a Video using Panopto</a:t>
            </a:r>
          </a:p>
          <a:p>
            <a:r>
              <a:rPr lang="en-US" dirty="0"/>
              <a:t>Uploading a Video</a:t>
            </a:r>
          </a:p>
          <a:p>
            <a:r>
              <a:rPr lang="en-US" dirty="0"/>
              <a:t>Editing a Video</a:t>
            </a:r>
          </a:p>
          <a:p>
            <a:r>
              <a:rPr lang="en-US" dirty="0"/>
              <a:t>Recap &amp; 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C1CD1-ABDD-4187-90B0-662E7C4865DD}"/>
              </a:ext>
            </a:extLst>
          </p:cNvPr>
          <p:cNvSpPr txBox="1"/>
          <p:nvPr/>
        </p:nvSpPr>
        <p:spPr>
          <a:xfrm>
            <a:off x="7663399" y="2072104"/>
            <a:ext cx="4156992" cy="36625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rgbClr val="C00000"/>
                </a:solidFill>
              </a:rPr>
              <a:t>‼</a:t>
            </a:r>
            <a:r>
              <a:rPr lang="en-IE" sz="3600" dirty="0"/>
              <a:t> </a:t>
            </a:r>
            <a:br>
              <a:rPr lang="en-IE" sz="3600" dirty="0"/>
            </a:br>
            <a:r>
              <a:rPr lang="en-IE" sz="3600" dirty="0"/>
              <a:t>Remember to mute your microphone please!</a:t>
            </a:r>
            <a:br>
              <a:rPr lang="en-IE" sz="3600" dirty="0"/>
            </a:br>
            <a:r>
              <a:rPr lang="en-IE" sz="3600" dirty="0"/>
              <a:t> </a:t>
            </a:r>
            <a:r>
              <a:rPr lang="en-IE" sz="4400" dirty="0">
                <a:solidFill>
                  <a:srgbClr val="C00000"/>
                </a:solidFill>
              </a:rPr>
              <a:t>🎙🔇</a:t>
            </a:r>
          </a:p>
        </p:txBody>
      </p:sp>
    </p:spTree>
    <p:extLst>
      <p:ext uri="{BB962C8B-B14F-4D97-AF65-F5344CB8AC3E}">
        <p14:creationId xmlns:p14="http://schemas.microsoft.com/office/powerpoint/2010/main" val="162034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36F7-0DDC-4C19-AE80-AA311D79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Introduction to Panopto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FC0F1-B051-472D-B8BF-B406E1476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746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56E2-6877-4460-9FC9-D3B972AD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Introduction to Panopto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7549-4E44-4B2E-9E87-B549DDB91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3"/>
            <a:ext cx="4937760" cy="3997727"/>
          </a:xfrm>
        </p:spPr>
        <p:txBody>
          <a:bodyPr>
            <a:normAutofit fontScale="92500" lnSpcReduction="10000"/>
          </a:bodyPr>
          <a:lstStyle/>
          <a:p>
            <a:r>
              <a:rPr lang="en-IE"/>
              <a:t>Video platform that facilitates the recording, sharing, editing and management of video content. </a:t>
            </a:r>
          </a:p>
          <a:p>
            <a:endParaRPr lang="en-IE"/>
          </a:p>
          <a:p>
            <a:r>
              <a:rPr lang="en-IE"/>
              <a:t>It is integrated with Sulis and can be accessed from your computer, laptop or mobile device.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AA94EB-B5FA-4A59-B6BF-D6BEE5B879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3429000"/>
            <a:ext cx="5617028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01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56E2-6877-4460-9FC9-D3B972AD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Introduction to Panopto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7549-4E44-4B2E-9E87-B549DDB91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3"/>
            <a:ext cx="4937760" cy="3997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/>
              <a:t>All-inclusive Video Suite includes:</a:t>
            </a:r>
          </a:p>
          <a:p>
            <a:pPr marL="514350" indent="-514350">
              <a:buFont typeface="+mj-lt"/>
              <a:buAutoNum type="arabicPeriod"/>
            </a:pPr>
            <a:r>
              <a:rPr lang="en-IE"/>
              <a:t>Video Library</a:t>
            </a:r>
          </a:p>
          <a:p>
            <a:pPr marL="514350" indent="-514350">
              <a:buFont typeface="+mj-lt"/>
              <a:buAutoNum type="arabicPeriod"/>
            </a:pPr>
            <a:r>
              <a:rPr lang="en-IE"/>
              <a:t>Video Recorder</a:t>
            </a:r>
          </a:p>
          <a:p>
            <a:pPr marL="514350" indent="-514350">
              <a:buFont typeface="+mj-lt"/>
              <a:buAutoNum type="arabicPeriod"/>
            </a:pPr>
            <a:r>
              <a:rPr lang="en-IE"/>
              <a:t>Online Web Player</a:t>
            </a:r>
          </a:p>
          <a:p>
            <a:pPr marL="514350" indent="-514350">
              <a:buFont typeface="+mj-lt"/>
              <a:buAutoNum type="arabicPeriod"/>
            </a:pPr>
            <a:r>
              <a:rPr lang="en-IE"/>
              <a:t>Video Editor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AA94EB-B5FA-4A59-B6BF-D6BEE5B879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3429000"/>
            <a:ext cx="5617028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56E2-6877-4460-9FC9-D3B972AD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Benefits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97549-4E44-4B2E-9E87-B549DDB91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3"/>
            <a:ext cx="4937760" cy="4379977"/>
          </a:xfrm>
        </p:spPr>
        <p:txBody>
          <a:bodyPr>
            <a:normAutofit fontScale="77500" lnSpcReduction="20000"/>
          </a:bodyPr>
          <a:lstStyle/>
          <a:p>
            <a:r>
              <a:rPr lang="en-IE"/>
              <a:t>Can consume and create Panopto video content directly in Sulis.</a:t>
            </a:r>
          </a:p>
          <a:p>
            <a:endParaRPr lang="en-IE"/>
          </a:p>
          <a:p>
            <a:r>
              <a:rPr lang="en-IE"/>
              <a:t>Ability to review recordings.</a:t>
            </a:r>
          </a:p>
          <a:p>
            <a:endParaRPr lang="en-IE"/>
          </a:p>
          <a:p>
            <a:r>
              <a:rPr lang="en-US"/>
              <a:t>Can search videos for specific words or phrases.</a:t>
            </a:r>
          </a:p>
          <a:p>
            <a:endParaRPr lang="en-US"/>
          </a:p>
          <a:p>
            <a:r>
              <a:rPr lang="en-US"/>
              <a:t>Can change the video quality and playback speed based on your own specific needs and internet speed.</a:t>
            </a:r>
            <a:endParaRPr lang="en-I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AA94EB-B5FA-4A59-B6BF-D6BEE5B879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2" y="3429000"/>
            <a:ext cx="5617028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0303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Custom 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5335"/>
      </a:accent1>
      <a:accent2>
        <a:srgbClr val="00A850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ld Cafe 13 Dec 19.potx" id="{1233CD6D-DDD1-44CB-88BF-E038B2937F40}" vid="{BB0E8345-BEC7-41B3-991D-C1CED83DD1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641</Words>
  <Application>Microsoft Office PowerPoint</Application>
  <PresentationFormat>Widescreen</PresentationFormat>
  <Paragraphs>101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Helvetica</vt:lpstr>
      <vt:lpstr>Arial</vt:lpstr>
      <vt:lpstr>Georgia</vt:lpstr>
      <vt:lpstr>Calibri</vt:lpstr>
      <vt:lpstr>Avenir Next LT Pro</vt:lpstr>
      <vt:lpstr>Open Sans</vt:lpstr>
      <vt:lpstr>AccentBoxVTI</vt:lpstr>
      <vt:lpstr>Office Theme</vt:lpstr>
      <vt:lpstr>👋 Hello &amp; Welcome</vt:lpstr>
      <vt:lpstr>Recording</vt:lpstr>
      <vt:lpstr>Making Videos for your Assignments using Panopto on Sulis</vt:lpstr>
      <vt:lpstr>Who we are</vt:lpstr>
      <vt:lpstr>Overview</vt:lpstr>
      <vt:lpstr>Introduction to Panopto</vt:lpstr>
      <vt:lpstr>Introduction to Panopto</vt:lpstr>
      <vt:lpstr>Introduction to Panopto</vt:lpstr>
      <vt:lpstr>Benefits for Students</vt:lpstr>
      <vt:lpstr>Quick Questions</vt:lpstr>
      <vt:lpstr>Accessing Panopto on Sulis</vt:lpstr>
      <vt:lpstr>Accessing Panopto on Sulis</vt:lpstr>
      <vt:lpstr>Accessing Panopto on Sulis</vt:lpstr>
      <vt:lpstr>Creating a Video using Panopto</vt:lpstr>
      <vt:lpstr>Practice Site on Sulis</vt:lpstr>
      <vt:lpstr>Creating a Video using Panopto</vt:lpstr>
      <vt:lpstr>Creating a Video using Panopto</vt:lpstr>
      <vt:lpstr>Creating a Video using Panopto</vt:lpstr>
      <vt:lpstr>Creating a Video using Panopto</vt:lpstr>
      <vt:lpstr>Creating a Video using Panopto</vt:lpstr>
      <vt:lpstr>Uploading a Video</vt:lpstr>
      <vt:lpstr>Uploading a Video</vt:lpstr>
      <vt:lpstr>Uploading</vt:lpstr>
      <vt:lpstr>Editing a Video</vt:lpstr>
      <vt:lpstr>Editing a Video</vt:lpstr>
      <vt:lpstr>Reflection &amp; Questions</vt:lpstr>
      <vt:lpstr>Recap &amp; Summary</vt:lpstr>
      <vt:lpstr>Where from here? </vt:lpstr>
      <vt:lpstr>UL IT Division Panopto Support Page</vt:lpstr>
      <vt:lpstr>Thank you</vt:lpstr>
      <vt:lpstr>Images</vt:lpstr>
      <vt:lpstr>PowerPoint Presentation</vt:lpstr>
      <vt:lpstr>This work is licensed under a Creative Commons Attribution-NonCommercial 4.0 International  (CC BY-NC 4.0)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👋 Hello everyone</dc:title>
  <dc:creator>David.F.Moloney</dc:creator>
  <cp:lastModifiedBy>David.F.Moloney</cp:lastModifiedBy>
  <cp:revision>1</cp:revision>
  <dcterms:created xsi:type="dcterms:W3CDTF">2021-02-17T10:48:32Z</dcterms:created>
  <dcterms:modified xsi:type="dcterms:W3CDTF">2021-09-21T14:45:56Z</dcterms:modified>
</cp:coreProperties>
</file>