
<file path=[Content_Types].xml><?xml version="1.0" encoding="utf-8"?>
<Types xmlns="http://schemas.openxmlformats.org/package/2006/content-types">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3"/>
  </p:notesMasterIdLst>
  <p:sldIdLst>
    <p:sldId id="256" r:id="rId2"/>
    <p:sldId id="260" r:id="rId3"/>
    <p:sldId id="261" r:id="rId4"/>
    <p:sldId id="263" r:id="rId5"/>
    <p:sldId id="270" r:id="rId6"/>
    <p:sldId id="269" r:id="rId7"/>
    <p:sldId id="264" r:id="rId8"/>
    <p:sldId id="271" r:id="rId9"/>
    <p:sldId id="258" r:id="rId10"/>
    <p:sldId id="265" r:id="rId11"/>
    <p:sldId id="272" r:id="rId12"/>
  </p:sldIdLst>
  <p:sldSz cx="12192000" cy="6858000"/>
  <p:notesSz cx="6858000" cy="9144000"/>
  <p:embeddedFontLst>
    <p:embeddedFont>
      <p:font typeface="Calibri" panose="020F0502020204030204" pitchFamily="34" charset="0"/>
      <p:regular r:id="rId14"/>
      <p:bold r:id="rId15"/>
      <p:italic r:id="rId16"/>
      <p:boldItalic r:id="rId17"/>
    </p:embeddedFont>
    <p:embeddedFont>
      <p:font typeface="Calibri Light" panose="020F0302020204030204" pitchFamily="34" charset="0"/>
      <p:regular r:id="rId18"/>
      <p:italic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6E258E-F4C2-46C4-9089-947ECD0CB57D}" v="15" dt="2020-09-01T09:40:18.1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58" autoAdjust="0"/>
    <p:restoredTop sz="94660"/>
  </p:normalViewPr>
  <p:slideViewPr>
    <p:cSldViewPr snapToGrid="0">
      <p:cViewPr varScale="1">
        <p:scale>
          <a:sx n="85" d="100"/>
          <a:sy n="85" d="100"/>
        </p:scale>
        <p:origin x="156" y="84"/>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G.McInerney" userId="a4dc1586-91e5-41cb-b527-0106baae20b0" providerId="ADAL" clId="{856E258E-F4C2-46C4-9089-947ECD0CB57D}"/>
    <pc:docChg chg="custSel delSld modSld">
      <pc:chgData name="Chris.G.McInerney" userId="a4dc1586-91e5-41cb-b527-0106baae20b0" providerId="ADAL" clId="{856E258E-F4C2-46C4-9089-947ECD0CB57D}" dt="2020-09-01T09:40:18.137" v="1135"/>
      <pc:docMkLst>
        <pc:docMk/>
      </pc:docMkLst>
      <pc:sldChg chg="addSp delSp modSp mod modTransition modAnim">
        <pc:chgData name="Chris.G.McInerney" userId="a4dc1586-91e5-41cb-b527-0106baae20b0" providerId="ADAL" clId="{856E258E-F4C2-46C4-9089-947ECD0CB57D}" dt="2020-09-01T09:40:18.137" v="1135"/>
        <pc:sldMkLst>
          <pc:docMk/>
          <pc:sldMk cId="1030480237" sldId="256"/>
        </pc:sldMkLst>
        <pc:spChg chg="mod">
          <ac:chgData name="Chris.G.McInerney" userId="a4dc1586-91e5-41cb-b527-0106baae20b0" providerId="ADAL" clId="{856E258E-F4C2-46C4-9089-947ECD0CB57D}" dt="2020-08-31T14:45:03.521" v="12" actId="20577"/>
          <ac:spMkLst>
            <pc:docMk/>
            <pc:sldMk cId="1030480237" sldId="256"/>
            <ac:spMk id="3" creationId="{00000000-0000-0000-0000-000000000000}"/>
          </ac:spMkLst>
        </pc:spChg>
        <pc:picChg chg="add del mod">
          <ac:chgData name="Chris.G.McInerney" userId="a4dc1586-91e5-41cb-b527-0106baae20b0" providerId="ADAL" clId="{856E258E-F4C2-46C4-9089-947ECD0CB57D}" dt="2020-09-01T09:28:22.022" v="1132"/>
          <ac:picMkLst>
            <pc:docMk/>
            <pc:sldMk cId="1030480237" sldId="256"/>
            <ac:picMk id="4" creationId="{07326682-7DA5-4A71-BC65-B8137231EAFE}"/>
          </ac:picMkLst>
        </pc:picChg>
        <pc:picChg chg="add del mod">
          <ac:chgData name="Chris.G.McInerney" userId="a4dc1586-91e5-41cb-b527-0106baae20b0" providerId="ADAL" clId="{856E258E-F4C2-46C4-9089-947ECD0CB57D}" dt="2020-09-01T09:40:18.137" v="1135"/>
          <ac:picMkLst>
            <pc:docMk/>
            <pc:sldMk cId="1030480237" sldId="256"/>
            <ac:picMk id="4" creationId="{1C256DC7-9C3E-4F29-80D0-7CCA5D161525}"/>
          </ac:picMkLst>
        </pc:picChg>
        <pc:picChg chg="add del mod">
          <ac:chgData name="Chris.G.McInerney" userId="a4dc1586-91e5-41cb-b527-0106baae20b0" providerId="ADAL" clId="{856E258E-F4C2-46C4-9089-947ECD0CB57D}" dt="2020-09-01T09:29:46.875" v="1133"/>
          <ac:picMkLst>
            <pc:docMk/>
            <pc:sldMk cId="1030480237" sldId="256"/>
            <ac:picMk id="5" creationId="{188E1941-E788-4D78-92E1-A5F4624510C8}"/>
          </ac:picMkLst>
        </pc:picChg>
        <pc:picChg chg="add mod">
          <ac:chgData name="Chris.G.McInerney" userId="a4dc1586-91e5-41cb-b527-0106baae20b0" providerId="ADAL" clId="{856E258E-F4C2-46C4-9089-947ECD0CB57D}" dt="2020-09-01T09:40:18.137" v="1135"/>
          <ac:picMkLst>
            <pc:docMk/>
            <pc:sldMk cId="1030480237" sldId="256"/>
            <ac:picMk id="6" creationId="{670A093B-B4B3-4770-B98B-2FDC3212EF78}"/>
          </ac:picMkLst>
        </pc:picChg>
      </pc:sldChg>
      <pc:sldChg chg="addSp delSp modSp mod">
        <pc:chgData name="Chris.G.McInerney" userId="a4dc1586-91e5-41cb-b527-0106baae20b0" providerId="ADAL" clId="{856E258E-F4C2-46C4-9089-947ECD0CB57D}" dt="2020-09-01T09:40:18.137" v="1135"/>
        <pc:sldMkLst>
          <pc:docMk/>
          <pc:sldMk cId="165859524" sldId="258"/>
        </pc:sldMkLst>
        <pc:spChg chg="mod">
          <ac:chgData name="Chris.G.McInerney" userId="a4dc1586-91e5-41cb-b527-0106baae20b0" providerId="ADAL" clId="{856E258E-F4C2-46C4-9089-947ECD0CB57D}" dt="2020-09-01T08:47:32.959" v="825" actId="14100"/>
          <ac:spMkLst>
            <pc:docMk/>
            <pc:sldMk cId="165859524" sldId="258"/>
            <ac:spMk id="2" creationId="{00000000-0000-0000-0000-000000000000}"/>
          </ac:spMkLst>
        </pc:spChg>
        <pc:picChg chg="add del mod">
          <ac:chgData name="Chris.G.McInerney" userId="a4dc1586-91e5-41cb-b527-0106baae20b0" providerId="ADAL" clId="{856E258E-F4C2-46C4-9089-947ECD0CB57D}" dt="2020-09-01T09:40:18.137" v="1135"/>
          <ac:picMkLst>
            <pc:docMk/>
            <pc:sldMk cId="165859524" sldId="258"/>
            <ac:picMk id="3" creationId="{559C4805-8A95-4C55-BC9B-12AF36C9F20A}"/>
          </ac:picMkLst>
        </pc:picChg>
        <pc:picChg chg="add mod">
          <ac:chgData name="Chris.G.McInerney" userId="a4dc1586-91e5-41cb-b527-0106baae20b0" providerId="ADAL" clId="{856E258E-F4C2-46C4-9089-947ECD0CB57D}" dt="2020-09-01T09:40:18.137" v="1135"/>
          <ac:picMkLst>
            <pc:docMk/>
            <pc:sldMk cId="165859524" sldId="258"/>
            <ac:picMk id="4" creationId="{B4C8D762-7D3D-4E96-92F6-559839F653DE}"/>
          </ac:picMkLst>
        </pc:picChg>
        <pc:picChg chg="del">
          <ac:chgData name="Chris.G.McInerney" userId="a4dc1586-91e5-41cb-b527-0106baae20b0" providerId="ADAL" clId="{856E258E-F4C2-46C4-9089-947ECD0CB57D}" dt="2020-09-01T08:47:00.651" v="793" actId="478"/>
          <ac:picMkLst>
            <pc:docMk/>
            <pc:sldMk cId="165859524" sldId="258"/>
            <ac:picMk id="3074" creationId="{00000000-0000-0000-0000-000000000000}"/>
          </ac:picMkLst>
        </pc:picChg>
      </pc:sldChg>
      <pc:sldChg chg="del">
        <pc:chgData name="Chris.G.McInerney" userId="a4dc1586-91e5-41cb-b527-0106baae20b0" providerId="ADAL" clId="{856E258E-F4C2-46C4-9089-947ECD0CB57D}" dt="2020-09-01T08:35:54.610" v="14" actId="2696"/>
        <pc:sldMkLst>
          <pc:docMk/>
          <pc:sldMk cId="2138777384" sldId="259"/>
        </pc:sldMkLst>
      </pc:sldChg>
      <pc:sldChg chg="addSp delSp modSp">
        <pc:chgData name="Chris.G.McInerney" userId="a4dc1586-91e5-41cb-b527-0106baae20b0" providerId="ADAL" clId="{856E258E-F4C2-46C4-9089-947ECD0CB57D}" dt="2020-09-01T09:40:18.137" v="1135"/>
        <pc:sldMkLst>
          <pc:docMk/>
          <pc:sldMk cId="4138077491" sldId="260"/>
        </pc:sldMkLst>
        <pc:picChg chg="add del mod">
          <ac:chgData name="Chris.G.McInerney" userId="a4dc1586-91e5-41cb-b527-0106baae20b0" providerId="ADAL" clId="{856E258E-F4C2-46C4-9089-947ECD0CB57D}" dt="2020-09-01T09:40:18.137" v="1135"/>
          <ac:picMkLst>
            <pc:docMk/>
            <pc:sldMk cId="4138077491" sldId="260"/>
            <ac:picMk id="2" creationId="{2E95550A-596B-47F9-BB87-4DCD48B525EF}"/>
          </ac:picMkLst>
        </pc:picChg>
        <pc:picChg chg="add mod">
          <ac:chgData name="Chris.G.McInerney" userId="a4dc1586-91e5-41cb-b527-0106baae20b0" providerId="ADAL" clId="{856E258E-F4C2-46C4-9089-947ECD0CB57D}" dt="2020-09-01T09:40:18.137" v="1135"/>
          <ac:picMkLst>
            <pc:docMk/>
            <pc:sldMk cId="4138077491" sldId="260"/>
            <ac:picMk id="3" creationId="{DDE87C34-DF75-4178-A0D1-F03AECE75025}"/>
          </ac:picMkLst>
        </pc:picChg>
      </pc:sldChg>
      <pc:sldChg chg="addSp delSp modSp mod">
        <pc:chgData name="Chris.G.McInerney" userId="a4dc1586-91e5-41cb-b527-0106baae20b0" providerId="ADAL" clId="{856E258E-F4C2-46C4-9089-947ECD0CB57D}" dt="2020-09-01T09:40:18.137" v="1135"/>
        <pc:sldMkLst>
          <pc:docMk/>
          <pc:sldMk cId="2627766740" sldId="261"/>
        </pc:sldMkLst>
        <pc:spChg chg="mod">
          <ac:chgData name="Chris.G.McInerney" userId="a4dc1586-91e5-41cb-b527-0106baae20b0" providerId="ADAL" clId="{856E258E-F4C2-46C4-9089-947ECD0CB57D}" dt="2020-09-01T09:00:48.512" v="1129" actId="20577"/>
          <ac:spMkLst>
            <pc:docMk/>
            <pc:sldMk cId="2627766740" sldId="261"/>
            <ac:spMk id="2" creationId="{00000000-0000-0000-0000-000000000000}"/>
          </ac:spMkLst>
        </pc:spChg>
        <pc:spChg chg="mod">
          <ac:chgData name="Chris.G.McInerney" userId="a4dc1586-91e5-41cb-b527-0106baae20b0" providerId="ADAL" clId="{856E258E-F4C2-46C4-9089-947ECD0CB57D}" dt="2020-09-01T08:54:34.852" v="1088" actId="313"/>
          <ac:spMkLst>
            <pc:docMk/>
            <pc:sldMk cId="2627766740" sldId="261"/>
            <ac:spMk id="3" creationId="{00000000-0000-0000-0000-000000000000}"/>
          </ac:spMkLst>
        </pc:spChg>
        <pc:picChg chg="del">
          <ac:chgData name="Chris.G.McInerney" userId="a4dc1586-91e5-41cb-b527-0106baae20b0" providerId="ADAL" clId="{856E258E-F4C2-46C4-9089-947ECD0CB57D}" dt="2020-09-01T08:36:30.740" v="63" actId="478"/>
          <ac:picMkLst>
            <pc:docMk/>
            <pc:sldMk cId="2627766740" sldId="261"/>
            <ac:picMk id="4" creationId="{00000000-0000-0000-0000-000000000000}"/>
          </ac:picMkLst>
        </pc:picChg>
        <pc:picChg chg="add mod">
          <ac:chgData name="Chris.G.McInerney" userId="a4dc1586-91e5-41cb-b527-0106baae20b0" providerId="ADAL" clId="{856E258E-F4C2-46C4-9089-947ECD0CB57D}" dt="2020-09-01T09:40:18.137" v="1135"/>
          <ac:picMkLst>
            <pc:docMk/>
            <pc:sldMk cId="2627766740" sldId="261"/>
            <ac:picMk id="4" creationId="{6F37C712-EEFA-46C3-BC68-38222EEB371E}"/>
          </ac:picMkLst>
        </pc:picChg>
        <pc:picChg chg="add del mod">
          <ac:chgData name="Chris.G.McInerney" userId="a4dc1586-91e5-41cb-b527-0106baae20b0" providerId="ADAL" clId="{856E258E-F4C2-46C4-9089-947ECD0CB57D}" dt="2020-09-01T09:40:18.137" v="1135"/>
          <ac:picMkLst>
            <pc:docMk/>
            <pc:sldMk cId="2627766740" sldId="261"/>
            <ac:picMk id="5" creationId="{8A19B7A1-7D04-4A5D-8E1B-D8ABA7899021}"/>
          </ac:picMkLst>
        </pc:picChg>
      </pc:sldChg>
      <pc:sldChg chg="addSp delSp modSp mod">
        <pc:chgData name="Chris.G.McInerney" userId="a4dc1586-91e5-41cb-b527-0106baae20b0" providerId="ADAL" clId="{856E258E-F4C2-46C4-9089-947ECD0CB57D}" dt="2020-09-01T09:40:18.137" v="1135"/>
        <pc:sldMkLst>
          <pc:docMk/>
          <pc:sldMk cId="3560903079" sldId="263"/>
        </pc:sldMkLst>
        <pc:spChg chg="mod">
          <ac:chgData name="Chris.G.McInerney" userId="a4dc1586-91e5-41cb-b527-0106baae20b0" providerId="ADAL" clId="{856E258E-F4C2-46C4-9089-947ECD0CB57D}" dt="2020-09-01T08:40:06.383" v="401" actId="20577"/>
          <ac:spMkLst>
            <pc:docMk/>
            <pc:sldMk cId="3560903079" sldId="263"/>
            <ac:spMk id="2" creationId="{00000000-0000-0000-0000-000000000000}"/>
          </ac:spMkLst>
        </pc:spChg>
        <pc:picChg chg="add mod">
          <ac:chgData name="Chris.G.McInerney" userId="a4dc1586-91e5-41cb-b527-0106baae20b0" providerId="ADAL" clId="{856E258E-F4C2-46C4-9089-947ECD0CB57D}" dt="2020-09-01T09:40:18.137" v="1135"/>
          <ac:picMkLst>
            <pc:docMk/>
            <pc:sldMk cId="3560903079" sldId="263"/>
            <ac:picMk id="3" creationId="{30D2F6AF-5BD8-478A-A811-63755A95EC41}"/>
          </ac:picMkLst>
        </pc:picChg>
        <pc:picChg chg="add mod">
          <ac:chgData name="Chris.G.McInerney" userId="a4dc1586-91e5-41cb-b527-0106baae20b0" providerId="ADAL" clId="{856E258E-F4C2-46C4-9089-947ECD0CB57D}" dt="2020-09-01T08:58:01" v="1091" actId="1076"/>
          <ac:picMkLst>
            <pc:docMk/>
            <pc:sldMk cId="3560903079" sldId="263"/>
            <ac:picMk id="4" creationId="{BADB1EFD-7B68-411C-B0EE-968DD8114CC5}"/>
          </ac:picMkLst>
        </pc:picChg>
        <pc:picChg chg="add del mod">
          <ac:chgData name="Chris.G.McInerney" userId="a4dc1586-91e5-41cb-b527-0106baae20b0" providerId="ADAL" clId="{856E258E-F4C2-46C4-9089-947ECD0CB57D}" dt="2020-09-01T09:40:18.137" v="1135"/>
          <ac:picMkLst>
            <pc:docMk/>
            <pc:sldMk cId="3560903079" sldId="263"/>
            <ac:picMk id="5" creationId="{F853DF27-C8BD-4B13-8339-F8599AE44FB6}"/>
          </ac:picMkLst>
        </pc:picChg>
        <pc:picChg chg="del">
          <ac:chgData name="Chris.G.McInerney" userId="a4dc1586-91e5-41cb-b527-0106baae20b0" providerId="ADAL" clId="{856E258E-F4C2-46C4-9089-947ECD0CB57D}" dt="2020-09-01T08:56:12.540" v="1089" actId="478"/>
          <ac:picMkLst>
            <pc:docMk/>
            <pc:sldMk cId="3560903079" sldId="263"/>
            <ac:picMk id="6160" creationId="{00000000-0000-0000-0000-000000000000}"/>
          </ac:picMkLst>
        </pc:picChg>
      </pc:sldChg>
      <pc:sldChg chg="addSp delSp modSp mod">
        <pc:chgData name="Chris.G.McInerney" userId="a4dc1586-91e5-41cb-b527-0106baae20b0" providerId="ADAL" clId="{856E258E-F4C2-46C4-9089-947ECD0CB57D}" dt="2020-09-01T09:40:18.137" v="1135"/>
        <pc:sldMkLst>
          <pc:docMk/>
          <pc:sldMk cId="2251510443" sldId="264"/>
        </pc:sldMkLst>
        <pc:spChg chg="mod">
          <ac:chgData name="Chris.G.McInerney" userId="a4dc1586-91e5-41cb-b527-0106baae20b0" providerId="ADAL" clId="{856E258E-F4C2-46C4-9089-947ECD0CB57D}" dt="2020-09-01T08:59:14.171" v="1114" actId="20577"/>
          <ac:spMkLst>
            <pc:docMk/>
            <pc:sldMk cId="2251510443" sldId="264"/>
            <ac:spMk id="3" creationId="{00000000-0000-0000-0000-000000000000}"/>
          </ac:spMkLst>
        </pc:spChg>
        <pc:picChg chg="add del mod">
          <ac:chgData name="Chris.G.McInerney" userId="a4dc1586-91e5-41cb-b527-0106baae20b0" providerId="ADAL" clId="{856E258E-F4C2-46C4-9089-947ECD0CB57D}" dt="2020-09-01T09:40:18.137" v="1135"/>
          <ac:picMkLst>
            <pc:docMk/>
            <pc:sldMk cId="2251510443" sldId="264"/>
            <ac:picMk id="4" creationId="{2BC7CFF8-F88B-45D1-9D09-E8EF3FF6D010}"/>
          </ac:picMkLst>
        </pc:picChg>
        <pc:picChg chg="add mod">
          <ac:chgData name="Chris.G.McInerney" userId="a4dc1586-91e5-41cb-b527-0106baae20b0" providerId="ADAL" clId="{856E258E-F4C2-46C4-9089-947ECD0CB57D}" dt="2020-09-01T09:40:18.137" v="1135"/>
          <ac:picMkLst>
            <pc:docMk/>
            <pc:sldMk cId="2251510443" sldId="264"/>
            <ac:picMk id="5" creationId="{4128F6E2-7812-45A4-A372-E55BBD9003E4}"/>
          </ac:picMkLst>
        </pc:picChg>
        <pc:picChg chg="mod">
          <ac:chgData name="Chris.G.McInerney" userId="a4dc1586-91e5-41cb-b527-0106baae20b0" providerId="ADAL" clId="{856E258E-F4C2-46C4-9089-947ECD0CB57D}" dt="2020-09-01T08:43:21.098" v="596" actId="1076"/>
          <ac:picMkLst>
            <pc:docMk/>
            <pc:sldMk cId="2251510443" sldId="264"/>
            <ac:picMk id="7172" creationId="{00000000-0000-0000-0000-000000000000}"/>
          </ac:picMkLst>
        </pc:picChg>
      </pc:sldChg>
      <pc:sldChg chg="addSp delSp modSp mod">
        <pc:chgData name="Chris.G.McInerney" userId="a4dc1586-91e5-41cb-b527-0106baae20b0" providerId="ADAL" clId="{856E258E-F4C2-46C4-9089-947ECD0CB57D}" dt="2020-09-01T09:40:18.137" v="1135"/>
        <pc:sldMkLst>
          <pc:docMk/>
          <pc:sldMk cId="4247140368" sldId="265"/>
        </pc:sldMkLst>
        <pc:spChg chg="mod">
          <ac:chgData name="Chris.G.McInerney" userId="a4dc1586-91e5-41cb-b527-0106baae20b0" providerId="ADAL" clId="{856E258E-F4C2-46C4-9089-947ECD0CB57D}" dt="2020-09-01T08:49:27.844" v="980" actId="20577"/>
          <ac:spMkLst>
            <pc:docMk/>
            <pc:sldMk cId="4247140368" sldId="265"/>
            <ac:spMk id="17411" creationId="{00000000-0000-0000-0000-000000000000}"/>
          </ac:spMkLst>
        </pc:spChg>
        <pc:picChg chg="mod">
          <ac:chgData name="Chris.G.McInerney" userId="a4dc1586-91e5-41cb-b527-0106baae20b0" providerId="ADAL" clId="{856E258E-F4C2-46C4-9089-947ECD0CB57D}" dt="2020-09-01T08:47:39.860" v="826" actId="14100"/>
          <ac:picMkLst>
            <pc:docMk/>
            <pc:sldMk cId="4247140368" sldId="265"/>
            <ac:picMk id="2" creationId="{00000000-0000-0000-0000-000000000000}"/>
          </ac:picMkLst>
        </pc:picChg>
        <pc:picChg chg="add del mod">
          <ac:chgData name="Chris.G.McInerney" userId="a4dc1586-91e5-41cb-b527-0106baae20b0" providerId="ADAL" clId="{856E258E-F4C2-46C4-9089-947ECD0CB57D}" dt="2020-09-01T09:40:18.137" v="1135"/>
          <ac:picMkLst>
            <pc:docMk/>
            <pc:sldMk cId="4247140368" sldId="265"/>
            <ac:picMk id="3" creationId="{FD0EB2CB-8E8F-42FB-948D-439EF533C14D}"/>
          </ac:picMkLst>
        </pc:picChg>
        <pc:picChg chg="add mod">
          <ac:chgData name="Chris.G.McInerney" userId="a4dc1586-91e5-41cb-b527-0106baae20b0" providerId="ADAL" clId="{856E258E-F4C2-46C4-9089-947ECD0CB57D}" dt="2020-09-01T09:40:18.137" v="1135"/>
          <ac:picMkLst>
            <pc:docMk/>
            <pc:sldMk cId="4247140368" sldId="265"/>
            <ac:picMk id="5" creationId="{468DFBD2-2A7E-4D70-9DEA-533BCCEB2E66}"/>
          </ac:picMkLst>
        </pc:picChg>
      </pc:sldChg>
      <pc:sldChg chg="del">
        <pc:chgData name="Chris.G.McInerney" userId="a4dc1586-91e5-41cb-b527-0106baae20b0" providerId="ADAL" clId="{856E258E-F4C2-46C4-9089-947ECD0CB57D}" dt="2020-09-01T08:45:25.146" v="717" actId="47"/>
        <pc:sldMkLst>
          <pc:docMk/>
          <pc:sldMk cId="1391920963" sldId="266"/>
        </pc:sldMkLst>
      </pc:sldChg>
      <pc:sldChg chg="del">
        <pc:chgData name="Chris.G.McInerney" userId="a4dc1586-91e5-41cb-b527-0106baae20b0" providerId="ADAL" clId="{856E258E-F4C2-46C4-9089-947ECD0CB57D}" dt="2020-09-01T08:45:26.611" v="718" actId="47"/>
        <pc:sldMkLst>
          <pc:docMk/>
          <pc:sldMk cId="3366319449" sldId="267"/>
        </pc:sldMkLst>
      </pc:sldChg>
      <pc:sldChg chg="delSp modSp del mod">
        <pc:chgData name="Chris.G.McInerney" userId="a4dc1586-91e5-41cb-b527-0106baae20b0" providerId="ADAL" clId="{856E258E-F4C2-46C4-9089-947ECD0CB57D}" dt="2020-09-01T08:45:10.365" v="716" actId="2696"/>
        <pc:sldMkLst>
          <pc:docMk/>
          <pc:sldMk cId="2880716108" sldId="268"/>
        </pc:sldMkLst>
        <pc:spChg chg="mod">
          <ac:chgData name="Chris.G.McInerney" userId="a4dc1586-91e5-41cb-b527-0106baae20b0" providerId="ADAL" clId="{856E258E-F4C2-46C4-9089-947ECD0CB57D}" dt="2020-09-01T08:44:51.560" v="708" actId="1076"/>
          <ac:spMkLst>
            <pc:docMk/>
            <pc:sldMk cId="2880716108" sldId="268"/>
            <ac:spMk id="2" creationId="{00000000-0000-0000-0000-000000000000}"/>
          </ac:spMkLst>
        </pc:spChg>
        <pc:spChg chg="mod">
          <ac:chgData name="Chris.G.McInerney" userId="a4dc1586-91e5-41cb-b527-0106baae20b0" providerId="ADAL" clId="{856E258E-F4C2-46C4-9089-947ECD0CB57D}" dt="2020-09-01T08:45:00.172" v="715" actId="20577"/>
          <ac:spMkLst>
            <pc:docMk/>
            <pc:sldMk cId="2880716108" sldId="268"/>
            <ac:spMk id="3" creationId="{00000000-0000-0000-0000-000000000000}"/>
          </ac:spMkLst>
        </pc:spChg>
        <pc:picChg chg="del">
          <ac:chgData name="Chris.G.McInerney" userId="a4dc1586-91e5-41cb-b527-0106baae20b0" providerId="ADAL" clId="{856E258E-F4C2-46C4-9089-947ECD0CB57D}" dt="2020-09-01T08:44:07.086" v="641" actId="478"/>
          <ac:picMkLst>
            <pc:docMk/>
            <pc:sldMk cId="2880716108" sldId="268"/>
            <ac:picMk id="8194" creationId="{00000000-0000-0000-0000-000000000000}"/>
          </ac:picMkLst>
        </pc:picChg>
      </pc:sldChg>
      <pc:sldChg chg="addSp delSp modSp mod">
        <pc:chgData name="Chris.G.McInerney" userId="a4dc1586-91e5-41cb-b527-0106baae20b0" providerId="ADAL" clId="{856E258E-F4C2-46C4-9089-947ECD0CB57D}" dt="2020-09-01T09:40:18.137" v="1135"/>
        <pc:sldMkLst>
          <pc:docMk/>
          <pc:sldMk cId="30454892" sldId="269"/>
        </pc:sldMkLst>
        <pc:spChg chg="mod">
          <ac:chgData name="Chris.G.McInerney" userId="a4dc1586-91e5-41cb-b527-0106baae20b0" providerId="ADAL" clId="{856E258E-F4C2-46C4-9089-947ECD0CB57D}" dt="2020-09-01T08:58:36.461" v="1104" actId="20577"/>
          <ac:spMkLst>
            <pc:docMk/>
            <pc:sldMk cId="30454892" sldId="269"/>
            <ac:spMk id="3" creationId="{00000000-0000-0000-0000-000000000000}"/>
          </ac:spMkLst>
        </pc:spChg>
        <pc:picChg chg="add del mod">
          <ac:chgData name="Chris.G.McInerney" userId="a4dc1586-91e5-41cb-b527-0106baae20b0" providerId="ADAL" clId="{856E258E-F4C2-46C4-9089-947ECD0CB57D}" dt="2020-09-01T09:40:18.137" v="1135"/>
          <ac:picMkLst>
            <pc:docMk/>
            <pc:sldMk cId="30454892" sldId="269"/>
            <ac:picMk id="4" creationId="{80782335-7CB1-429B-BC54-8A69168C9F8E}"/>
          </ac:picMkLst>
        </pc:picChg>
        <pc:picChg chg="add mod">
          <ac:chgData name="Chris.G.McInerney" userId="a4dc1586-91e5-41cb-b527-0106baae20b0" providerId="ADAL" clId="{856E258E-F4C2-46C4-9089-947ECD0CB57D}" dt="2020-09-01T09:40:18.137" v="1135"/>
          <ac:picMkLst>
            <pc:docMk/>
            <pc:sldMk cId="30454892" sldId="269"/>
            <ac:picMk id="5" creationId="{D580D41A-87A4-4D0A-91A9-4E72697FD452}"/>
          </ac:picMkLst>
        </pc:picChg>
      </pc:sldChg>
      <pc:sldChg chg="addSp delSp modSp mod">
        <pc:chgData name="Chris.G.McInerney" userId="a4dc1586-91e5-41cb-b527-0106baae20b0" providerId="ADAL" clId="{856E258E-F4C2-46C4-9089-947ECD0CB57D}" dt="2020-09-01T09:40:18.137" v="1135"/>
        <pc:sldMkLst>
          <pc:docMk/>
          <pc:sldMk cId="793993144" sldId="270"/>
        </pc:sldMkLst>
        <pc:spChg chg="mod">
          <ac:chgData name="Chris.G.McInerney" userId="a4dc1586-91e5-41cb-b527-0106baae20b0" providerId="ADAL" clId="{856E258E-F4C2-46C4-9089-947ECD0CB57D}" dt="2020-09-01T09:01:00.393" v="1130" actId="14100"/>
          <ac:spMkLst>
            <pc:docMk/>
            <pc:sldMk cId="793993144" sldId="270"/>
            <ac:spMk id="4" creationId="{00000000-0000-0000-0000-000000000000}"/>
          </ac:spMkLst>
        </pc:spChg>
        <pc:picChg chg="add del mod">
          <ac:chgData name="Chris.G.McInerney" userId="a4dc1586-91e5-41cb-b527-0106baae20b0" providerId="ADAL" clId="{856E258E-F4C2-46C4-9089-947ECD0CB57D}" dt="2020-09-01T09:40:18.137" v="1135"/>
          <ac:picMkLst>
            <pc:docMk/>
            <pc:sldMk cId="793993144" sldId="270"/>
            <ac:picMk id="2" creationId="{94F6F7B2-237E-474D-AAA6-8F4EE87C46CA}"/>
          </ac:picMkLst>
        </pc:picChg>
        <pc:picChg chg="add mod">
          <ac:chgData name="Chris.G.McInerney" userId="a4dc1586-91e5-41cb-b527-0106baae20b0" providerId="ADAL" clId="{856E258E-F4C2-46C4-9089-947ECD0CB57D}" dt="2020-09-01T09:40:18.137" v="1135"/>
          <ac:picMkLst>
            <pc:docMk/>
            <pc:sldMk cId="793993144" sldId="270"/>
            <ac:picMk id="3" creationId="{17A9A8B5-69A8-4DFF-9AF6-02B88F6181A6}"/>
          </ac:picMkLst>
        </pc:picChg>
      </pc:sldChg>
      <pc:sldChg chg="addSp delSp modSp mod">
        <pc:chgData name="Chris.G.McInerney" userId="a4dc1586-91e5-41cb-b527-0106baae20b0" providerId="ADAL" clId="{856E258E-F4C2-46C4-9089-947ECD0CB57D}" dt="2020-09-01T09:40:18.137" v="1135"/>
        <pc:sldMkLst>
          <pc:docMk/>
          <pc:sldMk cId="2696467177" sldId="271"/>
        </pc:sldMkLst>
        <pc:spChg chg="mod">
          <ac:chgData name="Chris.G.McInerney" userId="a4dc1586-91e5-41cb-b527-0106baae20b0" providerId="ADAL" clId="{856E258E-F4C2-46C4-9089-947ECD0CB57D}" dt="2020-09-01T08:43:44.668" v="640" actId="20577"/>
          <ac:spMkLst>
            <pc:docMk/>
            <pc:sldMk cId="2696467177" sldId="271"/>
            <ac:spMk id="2" creationId="{00000000-0000-0000-0000-000000000000}"/>
          </ac:spMkLst>
        </pc:spChg>
        <pc:picChg chg="add del mod">
          <ac:chgData name="Chris.G.McInerney" userId="a4dc1586-91e5-41cb-b527-0106baae20b0" providerId="ADAL" clId="{856E258E-F4C2-46C4-9089-947ECD0CB57D}" dt="2020-09-01T09:40:18.137" v="1135"/>
          <ac:picMkLst>
            <pc:docMk/>
            <pc:sldMk cId="2696467177" sldId="271"/>
            <ac:picMk id="4" creationId="{6A1AF0E3-8059-4407-B4A0-46D64B5CB2C4}"/>
          </ac:picMkLst>
        </pc:picChg>
        <pc:picChg chg="add mod">
          <ac:chgData name="Chris.G.McInerney" userId="a4dc1586-91e5-41cb-b527-0106baae20b0" providerId="ADAL" clId="{856E258E-F4C2-46C4-9089-947ECD0CB57D}" dt="2020-09-01T09:40:18.137" v="1135"/>
          <ac:picMkLst>
            <pc:docMk/>
            <pc:sldMk cId="2696467177" sldId="271"/>
            <ac:picMk id="5" creationId="{A3968568-BAA5-458A-9476-36FA0CE28085}"/>
          </ac:picMkLst>
        </pc:picChg>
      </pc:sldChg>
      <pc:sldChg chg="addSp delSp modSp mod">
        <pc:chgData name="Chris.G.McInerney" userId="a4dc1586-91e5-41cb-b527-0106baae20b0" providerId="ADAL" clId="{856E258E-F4C2-46C4-9089-947ECD0CB57D}" dt="2020-09-01T09:40:18.137" v="1135"/>
        <pc:sldMkLst>
          <pc:docMk/>
          <pc:sldMk cId="2352338188" sldId="272"/>
        </pc:sldMkLst>
        <pc:spChg chg="mod">
          <ac:chgData name="Chris.G.McInerney" userId="a4dc1586-91e5-41cb-b527-0106baae20b0" providerId="ADAL" clId="{856E258E-F4C2-46C4-9089-947ECD0CB57D}" dt="2020-09-01T08:49:52.397" v="1013" actId="14100"/>
          <ac:spMkLst>
            <pc:docMk/>
            <pc:sldMk cId="2352338188" sldId="272"/>
            <ac:spMk id="2" creationId="{00000000-0000-0000-0000-000000000000}"/>
          </ac:spMkLst>
        </pc:spChg>
        <pc:spChg chg="mod">
          <ac:chgData name="Chris.G.McInerney" userId="a4dc1586-91e5-41cb-b527-0106baae20b0" providerId="ADAL" clId="{856E258E-F4C2-46C4-9089-947ECD0CB57D}" dt="2020-09-01T08:51:03.717" v="1037" actId="5793"/>
          <ac:spMkLst>
            <pc:docMk/>
            <pc:sldMk cId="2352338188" sldId="272"/>
            <ac:spMk id="3" creationId="{00000000-0000-0000-0000-000000000000}"/>
          </ac:spMkLst>
        </pc:spChg>
        <pc:spChg chg="mod">
          <ac:chgData name="Chris.G.McInerney" userId="a4dc1586-91e5-41cb-b527-0106baae20b0" providerId="ADAL" clId="{856E258E-F4C2-46C4-9089-947ECD0CB57D}" dt="2020-09-01T08:51:12.182" v="1039" actId="1076"/>
          <ac:spMkLst>
            <pc:docMk/>
            <pc:sldMk cId="2352338188" sldId="272"/>
            <ac:spMk id="4" creationId="{00000000-0000-0000-0000-000000000000}"/>
          </ac:spMkLst>
        </pc:spChg>
        <pc:spChg chg="mod">
          <ac:chgData name="Chris.G.McInerney" userId="a4dc1586-91e5-41cb-b527-0106baae20b0" providerId="ADAL" clId="{856E258E-F4C2-46C4-9089-947ECD0CB57D}" dt="2020-09-01T08:59:39.449" v="1115" actId="1076"/>
          <ac:spMkLst>
            <pc:docMk/>
            <pc:sldMk cId="2352338188" sldId="272"/>
            <ac:spMk id="6" creationId="{00000000-0000-0000-0000-000000000000}"/>
          </ac:spMkLst>
        </pc:spChg>
        <pc:picChg chg="add del mod">
          <ac:chgData name="Chris.G.McInerney" userId="a4dc1586-91e5-41cb-b527-0106baae20b0" providerId="ADAL" clId="{856E258E-F4C2-46C4-9089-947ECD0CB57D}" dt="2020-09-01T09:40:18.137" v="1135"/>
          <ac:picMkLst>
            <pc:docMk/>
            <pc:sldMk cId="2352338188" sldId="272"/>
            <ac:picMk id="7" creationId="{E434982B-DCAB-4C95-9EC9-BBBF2D21AE82}"/>
          </ac:picMkLst>
        </pc:picChg>
        <pc:picChg chg="add mod">
          <ac:chgData name="Chris.G.McInerney" userId="a4dc1586-91e5-41cb-b527-0106baae20b0" providerId="ADAL" clId="{856E258E-F4C2-46C4-9089-947ECD0CB57D}" dt="2020-09-01T09:40:18.137" v="1135"/>
          <ac:picMkLst>
            <pc:docMk/>
            <pc:sldMk cId="2352338188" sldId="272"/>
            <ac:picMk id="8" creationId="{1FDA8B9A-E079-474F-B949-7E247B7CF13E}"/>
          </ac:picMkLst>
        </pc:picChg>
      </pc:sldChg>
      <pc:sldChg chg="del">
        <pc:chgData name="Chris.G.McInerney" userId="a4dc1586-91e5-41cb-b527-0106baae20b0" providerId="ADAL" clId="{856E258E-F4C2-46C4-9089-947ECD0CB57D}" dt="2020-09-01T08:36:00.217" v="15" actId="2696"/>
        <pc:sldMkLst>
          <pc:docMk/>
          <pc:sldMk cId="3584319423" sldId="273"/>
        </pc:sldMkLst>
      </pc:sldChg>
      <pc:sldChg chg="del">
        <pc:chgData name="Chris.G.McInerney" userId="a4dc1586-91e5-41cb-b527-0106baae20b0" providerId="ADAL" clId="{856E258E-F4C2-46C4-9089-947ECD0CB57D}" dt="2020-09-01T08:39:33.749" v="340" actId="47"/>
        <pc:sldMkLst>
          <pc:docMk/>
          <pc:sldMk cId="3046401007" sldId="274"/>
        </pc:sldMkLst>
      </pc:sldChg>
      <pc:sldChg chg="del">
        <pc:chgData name="Chris.G.McInerney" userId="a4dc1586-91e5-41cb-b527-0106baae20b0" providerId="ADAL" clId="{856E258E-F4C2-46C4-9089-947ECD0CB57D}" dt="2020-08-31T14:45:08.613" v="13" actId="2696"/>
        <pc:sldMkLst>
          <pc:docMk/>
          <pc:sldMk cId="970545137" sldId="27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409E47-1CBC-42B2-8C1F-D443D4D40431}" type="datetimeFigureOut">
              <a:rPr lang="en-IE" smtClean="0"/>
              <a:t>01/09/2020</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379D81-C625-4DB2-BF8B-F40CB0294410}" type="slidenum">
              <a:rPr lang="en-IE" smtClean="0"/>
              <a:t>‹#›</a:t>
            </a:fld>
            <a:endParaRPr lang="en-IE"/>
          </a:p>
        </p:txBody>
      </p:sp>
    </p:spTree>
    <p:extLst>
      <p:ext uri="{BB962C8B-B14F-4D97-AF65-F5344CB8AC3E}">
        <p14:creationId xmlns:p14="http://schemas.microsoft.com/office/powerpoint/2010/main" val="7897608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p:txBody>
          <a:bodyPr/>
          <a:lstStyle/>
          <a:p>
            <a:pPr marL="228600" indent="-228600" eaLnBrk="1" hangingPunct="1">
              <a:buFontTx/>
              <a:buAutoNum type="arabicPeriod"/>
              <a:defRPr/>
            </a:pPr>
            <a:r>
              <a:rPr lang="en-IE" altLang="en-US" b="1" dirty="0"/>
              <a:t>A</a:t>
            </a:r>
            <a:r>
              <a:rPr lang="en-IE" b="1" dirty="0"/>
              <a:t>dministration is a function that has existed for centuries.</a:t>
            </a:r>
            <a:r>
              <a:rPr lang="en-IE" dirty="0"/>
              <a:t> It has been an issue ever since human beings recognised the need to organise themselves in order to protect the environment where they lived. Administrative actions were necessary for adequate defence against invaders or, for example, trade functions. The organisation, maintenance and direction of an army are illustrative of this.  We noted that discipline and the capacity to cope with complex planning is required for territorial maintenance and colonial administration e.g. the great Roman Empire and centuries later the British Empire of the late nineteenth century… We will refer to the latter period in more detail later since this was when the ‘traditional model’ of public administration was introduced. </a:t>
            </a:r>
          </a:p>
          <a:p>
            <a:pPr eaLnBrk="1" hangingPunct="1">
              <a:defRPr/>
            </a:pPr>
            <a:r>
              <a:rPr lang="en-IE" dirty="0"/>
              <a:t>Managing affairs in Kings Landing, defence, the ‘nights’ watch’</a:t>
            </a:r>
          </a:p>
          <a:p>
            <a:pPr eaLnBrk="1" hangingPunct="1">
              <a:defRPr/>
            </a:pPr>
            <a:endParaRPr lang="en-US" altLang="en-US" dirty="0"/>
          </a:p>
        </p:txBody>
      </p:sp>
    </p:spTree>
    <p:extLst>
      <p:ext uri="{BB962C8B-B14F-4D97-AF65-F5344CB8AC3E}">
        <p14:creationId xmlns:p14="http://schemas.microsoft.com/office/powerpoint/2010/main" val="4482775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88379D81-C625-4DB2-BF8B-F40CB0294410}" type="slidenum">
              <a:rPr lang="en-IE" smtClean="0"/>
              <a:t>3</a:t>
            </a:fld>
            <a:endParaRPr lang="en-IE"/>
          </a:p>
        </p:txBody>
      </p:sp>
    </p:spTree>
    <p:extLst>
      <p:ext uri="{BB962C8B-B14F-4D97-AF65-F5344CB8AC3E}">
        <p14:creationId xmlns:p14="http://schemas.microsoft.com/office/powerpoint/2010/main" val="38645584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p:cNvSpPr>
            <a:spLocks noGrp="1"/>
          </p:cNvSpPr>
          <p:nvPr>
            <p:ph type="dt" sz="half" idx="10"/>
          </p:nvPr>
        </p:nvSpPr>
        <p:spPr/>
        <p:txBody>
          <a:bodyPr/>
          <a:lstStyle/>
          <a:p>
            <a:fld id="{F84F13D7-2C9E-45D5-A7AD-28B43333F0D6}" type="datetimeFigureOut">
              <a:rPr lang="en-IE" smtClean="0"/>
              <a:t>01/09/2020</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2968E9A0-1673-47DA-A0F7-D66946EF73BD}" type="slidenum">
              <a:rPr lang="en-IE" smtClean="0"/>
              <a:t>‹#›</a:t>
            </a:fld>
            <a:endParaRPr lang="en-IE"/>
          </a:p>
        </p:txBody>
      </p:sp>
    </p:spTree>
    <p:extLst>
      <p:ext uri="{BB962C8B-B14F-4D97-AF65-F5344CB8AC3E}">
        <p14:creationId xmlns:p14="http://schemas.microsoft.com/office/powerpoint/2010/main" val="3116740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F84F13D7-2C9E-45D5-A7AD-28B43333F0D6}" type="datetimeFigureOut">
              <a:rPr lang="en-IE" smtClean="0"/>
              <a:t>01/09/2020</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2968E9A0-1673-47DA-A0F7-D66946EF73BD}" type="slidenum">
              <a:rPr lang="en-IE" smtClean="0"/>
              <a:t>‹#›</a:t>
            </a:fld>
            <a:endParaRPr lang="en-IE"/>
          </a:p>
        </p:txBody>
      </p:sp>
    </p:spTree>
    <p:extLst>
      <p:ext uri="{BB962C8B-B14F-4D97-AF65-F5344CB8AC3E}">
        <p14:creationId xmlns:p14="http://schemas.microsoft.com/office/powerpoint/2010/main" val="3944786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F84F13D7-2C9E-45D5-A7AD-28B43333F0D6}" type="datetimeFigureOut">
              <a:rPr lang="en-IE" smtClean="0"/>
              <a:t>01/09/2020</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2968E9A0-1673-47DA-A0F7-D66946EF73BD}" type="slidenum">
              <a:rPr lang="en-IE" smtClean="0"/>
              <a:t>‹#›</a:t>
            </a:fld>
            <a:endParaRPr lang="en-IE"/>
          </a:p>
        </p:txBody>
      </p:sp>
    </p:spTree>
    <p:extLst>
      <p:ext uri="{BB962C8B-B14F-4D97-AF65-F5344CB8AC3E}">
        <p14:creationId xmlns:p14="http://schemas.microsoft.com/office/powerpoint/2010/main" val="19292600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3407702" y="260648"/>
            <a:ext cx="8064895" cy="1143000"/>
          </a:xfrm>
        </p:spPr>
        <p:txBody>
          <a:bodyPr/>
          <a:lstStyle>
            <a:lvl1pPr>
              <a:defRPr sz="3600"/>
            </a:lvl1pPr>
          </a:lstStyle>
          <a:p>
            <a:r>
              <a:rPr lang="en-US" dirty="0"/>
              <a:t>Click to edit Master title style</a:t>
            </a:r>
            <a:endParaRPr lang="en-IE" dirty="0"/>
          </a:p>
        </p:txBody>
      </p:sp>
      <p:sp>
        <p:nvSpPr>
          <p:cNvPr id="3" name="Text Placeholder 2"/>
          <p:cNvSpPr>
            <a:spLocks noGrp="1"/>
          </p:cNvSpPr>
          <p:nvPr>
            <p:ph type="body" sz="half" idx="1"/>
          </p:nvPr>
        </p:nvSpPr>
        <p:spPr>
          <a:xfrm>
            <a:off x="245533" y="1628775"/>
            <a:ext cx="11227064" cy="4536529"/>
          </a:xfrm>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E" dirty="0"/>
          </a:p>
        </p:txBody>
      </p:sp>
    </p:spTree>
    <p:extLst>
      <p:ext uri="{BB962C8B-B14F-4D97-AF65-F5344CB8AC3E}">
        <p14:creationId xmlns:p14="http://schemas.microsoft.com/office/powerpoint/2010/main" val="1624396849"/>
      </p:ext>
    </p:extLst>
  </p:cSld>
  <p:clrMapOvr>
    <a:masterClrMapping/>
  </p:clrMapOvr>
  <p:transition spd="med">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F84F13D7-2C9E-45D5-A7AD-28B43333F0D6}" type="datetimeFigureOut">
              <a:rPr lang="en-IE" smtClean="0"/>
              <a:t>01/09/2020</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2968E9A0-1673-47DA-A0F7-D66946EF73BD}" type="slidenum">
              <a:rPr lang="en-IE" smtClean="0"/>
              <a:t>‹#›</a:t>
            </a:fld>
            <a:endParaRPr lang="en-IE"/>
          </a:p>
        </p:txBody>
      </p:sp>
    </p:spTree>
    <p:extLst>
      <p:ext uri="{BB962C8B-B14F-4D97-AF65-F5344CB8AC3E}">
        <p14:creationId xmlns:p14="http://schemas.microsoft.com/office/powerpoint/2010/main" val="12745030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84F13D7-2C9E-45D5-A7AD-28B43333F0D6}" type="datetimeFigureOut">
              <a:rPr lang="en-IE" smtClean="0"/>
              <a:t>01/09/2020</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2968E9A0-1673-47DA-A0F7-D66946EF73BD}" type="slidenum">
              <a:rPr lang="en-IE" smtClean="0"/>
              <a:t>‹#›</a:t>
            </a:fld>
            <a:endParaRPr lang="en-IE"/>
          </a:p>
        </p:txBody>
      </p:sp>
    </p:spTree>
    <p:extLst>
      <p:ext uri="{BB962C8B-B14F-4D97-AF65-F5344CB8AC3E}">
        <p14:creationId xmlns:p14="http://schemas.microsoft.com/office/powerpoint/2010/main" val="3855668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p:cNvSpPr>
            <a:spLocks noGrp="1"/>
          </p:cNvSpPr>
          <p:nvPr>
            <p:ph type="dt" sz="half" idx="10"/>
          </p:nvPr>
        </p:nvSpPr>
        <p:spPr/>
        <p:txBody>
          <a:bodyPr/>
          <a:lstStyle/>
          <a:p>
            <a:fld id="{F84F13D7-2C9E-45D5-A7AD-28B43333F0D6}" type="datetimeFigureOut">
              <a:rPr lang="en-IE" smtClean="0"/>
              <a:t>01/09/2020</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2968E9A0-1673-47DA-A0F7-D66946EF73BD}" type="slidenum">
              <a:rPr lang="en-IE" smtClean="0"/>
              <a:t>‹#›</a:t>
            </a:fld>
            <a:endParaRPr lang="en-IE"/>
          </a:p>
        </p:txBody>
      </p:sp>
    </p:spTree>
    <p:extLst>
      <p:ext uri="{BB962C8B-B14F-4D97-AF65-F5344CB8AC3E}">
        <p14:creationId xmlns:p14="http://schemas.microsoft.com/office/powerpoint/2010/main" val="12162763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p:cNvSpPr>
            <a:spLocks noGrp="1"/>
          </p:cNvSpPr>
          <p:nvPr>
            <p:ph type="dt" sz="half" idx="10"/>
          </p:nvPr>
        </p:nvSpPr>
        <p:spPr/>
        <p:txBody>
          <a:bodyPr/>
          <a:lstStyle/>
          <a:p>
            <a:fld id="{F84F13D7-2C9E-45D5-A7AD-28B43333F0D6}" type="datetimeFigureOut">
              <a:rPr lang="en-IE" smtClean="0"/>
              <a:t>01/09/2020</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2968E9A0-1673-47DA-A0F7-D66946EF73BD}" type="slidenum">
              <a:rPr lang="en-IE" smtClean="0"/>
              <a:t>‹#›</a:t>
            </a:fld>
            <a:endParaRPr lang="en-IE"/>
          </a:p>
        </p:txBody>
      </p:sp>
    </p:spTree>
    <p:extLst>
      <p:ext uri="{BB962C8B-B14F-4D97-AF65-F5344CB8AC3E}">
        <p14:creationId xmlns:p14="http://schemas.microsoft.com/office/powerpoint/2010/main" val="29940880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Date Placeholder 2"/>
          <p:cNvSpPr>
            <a:spLocks noGrp="1"/>
          </p:cNvSpPr>
          <p:nvPr>
            <p:ph type="dt" sz="half" idx="10"/>
          </p:nvPr>
        </p:nvSpPr>
        <p:spPr/>
        <p:txBody>
          <a:bodyPr/>
          <a:lstStyle/>
          <a:p>
            <a:fld id="{F84F13D7-2C9E-45D5-A7AD-28B43333F0D6}" type="datetimeFigureOut">
              <a:rPr lang="en-IE" smtClean="0"/>
              <a:t>01/09/2020</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2968E9A0-1673-47DA-A0F7-D66946EF73BD}" type="slidenum">
              <a:rPr lang="en-IE" smtClean="0"/>
              <a:t>‹#›</a:t>
            </a:fld>
            <a:endParaRPr lang="en-IE"/>
          </a:p>
        </p:txBody>
      </p:sp>
    </p:spTree>
    <p:extLst>
      <p:ext uri="{BB962C8B-B14F-4D97-AF65-F5344CB8AC3E}">
        <p14:creationId xmlns:p14="http://schemas.microsoft.com/office/powerpoint/2010/main" val="347272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4F13D7-2C9E-45D5-A7AD-28B43333F0D6}" type="datetimeFigureOut">
              <a:rPr lang="en-IE" smtClean="0"/>
              <a:t>01/09/2020</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2968E9A0-1673-47DA-A0F7-D66946EF73BD}" type="slidenum">
              <a:rPr lang="en-IE" smtClean="0"/>
              <a:t>‹#›</a:t>
            </a:fld>
            <a:endParaRPr lang="en-IE"/>
          </a:p>
        </p:txBody>
      </p:sp>
    </p:spTree>
    <p:extLst>
      <p:ext uri="{BB962C8B-B14F-4D97-AF65-F5344CB8AC3E}">
        <p14:creationId xmlns:p14="http://schemas.microsoft.com/office/powerpoint/2010/main" val="18233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84F13D7-2C9E-45D5-A7AD-28B43333F0D6}" type="datetimeFigureOut">
              <a:rPr lang="en-IE" smtClean="0"/>
              <a:t>01/09/2020</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2968E9A0-1673-47DA-A0F7-D66946EF73BD}" type="slidenum">
              <a:rPr lang="en-IE" smtClean="0"/>
              <a:t>‹#›</a:t>
            </a:fld>
            <a:endParaRPr lang="en-IE"/>
          </a:p>
        </p:txBody>
      </p:sp>
    </p:spTree>
    <p:extLst>
      <p:ext uri="{BB962C8B-B14F-4D97-AF65-F5344CB8AC3E}">
        <p14:creationId xmlns:p14="http://schemas.microsoft.com/office/powerpoint/2010/main" val="1608571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84F13D7-2C9E-45D5-A7AD-28B43333F0D6}" type="datetimeFigureOut">
              <a:rPr lang="en-IE" smtClean="0"/>
              <a:t>01/09/2020</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2968E9A0-1673-47DA-A0F7-D66946EF73BD}" type="slidenum">
              <a:rPr lang="en-IE" smtClean="0"/>
              <a:t>‹#›</a:t>
            </a:fld>
            <a:endParaRPr lang="en-IE"/>
          </a:p>
        </p:txBody>
      </p:sp>
    </p:spTree>
    <p:extLst>
      <p:ext uri="{BB962C8B-B14F-4D97-AF65-F5344CB8AC3E}">
        <p14:creationId xmlns:p14="http://schemas.microsoft.com/office/powerpoint/2010/main" val="63935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4F13D7-2C9E-45D5-A7AD-28B43333F0D6}" type="datetimeFigureOut">
              <a:rPr lang="en-IE" smtClean="0"/>
              <a:t>01/09/2020</a:t>
            </a:fld>
            <a:endParaRPr lang="en-I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68E9A0-1673-47DA-A0F7-D66946EF73BD}" type="slidenum">
              <a:rPr lang="en-IE" smtClean="0"/>
              <a:t>‹#›</a:t>
            </a:fld>
            <a:endParaRPr lang="en-IE"/>
          </a:p>
        </p:txBody>
      </p:sp>
    </p:spTree>
    <p:extLst>
      <p:ext uri="{BB962C8B-B14F-4D97-AF65-F5344CB8AC3E}">
        <p14:creationId xmlns:p14="http://schemas.microsoft.com/office/powerpoint/2010/main" val="35295722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mailto:conor.little@ul.ie" TargetMode="External"/><Relationship Id="rId5" Type="http://schemas.openxmlformats.org/officeDocument/2006/relationships/hyperlink" Target="mailto:bernadette.connaughton@ul.ie" TargetMode="External"/><Relationship Id="rId4" Type="http://schemas.openxmlformats.org/officeDocument/2006/relationships/hyperlink" Target="mailto:chris.g.mcinerney@ul.ie"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slideLayout" Target="../slideLayouts/slideLayout2.xml"/><Relationship Id="rId7" Type="http://schemas.openxmlformats.org/officeDocument/2006/relationships/image" Target="../media/image8.jpe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jpeg"/><Relationship Id="rId5" Type="http://schemas.openxmlformats.org/officeDocument/2006/relationships/image" Target="../media/image6.jpeg"/><Relationship Id="rId10" Type="http://schemas.openxmlformats.org/officeDocument/2006/relationships/image" Target="../media/image3.png"/><Relationship Id="rId4" Type="http://schemas.openxmlformats.org/officeDocument/2006/relationships/image" Target="../media/image5.jpe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hyperlink" Target="https://drive.google.com/open?id=1PMFIAndigeGavXU4BIb2qL9x22Pm5RNF" TargetMode="Externa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1849" y="1035735"/>
            <a:ext cx="6436093" cy="2387600"/>
          </a:xfrm>
        </p:spPr>
        <p:txBody>
          <a:bodyPr>
            <a:normAutofit fontScale="90000"/>
          </a:bodyPr>
          <a:lstStyle/>
          <a:p>
            <a:r>
              <a:rPr lang="en-IE" dirty="0"/>
              <a:t>Public Administration and Leadership </a:t>
            </a:r>
          </a:p>
        </p:txBody>
      </p:sp>
      <p:sp>
        <p:nvSpPr>
          <p:cNvPr id="3" name="Subtitle 2"/>
          <p:cNvSpPr>
            <a:spLocks noGrp="1"/>
          </p:cNvSpPr>
          <p:nvPr>
            <p:ph type="subTitle" idx="1"/>
          </p:nvPr>
        </p:nvSpPr>
        <p:spPr>
          <a:xfrm>
            <a:off x="648101" y="3940934"/>
            <a:ext cx="6089583" cy="1403493"/>
          </a:xfrm>
        </p:spPr>
        <p:txBody>
          <a:bodyPr/>
          <a:lstStyle/>
          <a:p>
            <a:r>
              <a:rPr lang="en-IE" dirty="0"/>
              <a:t>Introduction </a:t>
            </a:r>
          </a:p>
        </p:txBody>
      </p:sp>
      <p:pic>
        <p:nvPicPr>
          <p:cNvPr id="9218" name="Picture 2" descr="Image result for public administr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86838" y="35183"/>
            <a:ext cx="3724977" cy="2648874"/>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Image result for leadershi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13583" y="2867783"/>
            <a:ext cx="4315291" cy="3124271"/>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a:extLst>
              <a:ext uri="{FF2B5EF4-FFF2-40B4-BE49-F238E27FC236}">
                <a16:creationId xmlns:a16="http://schemas.microsoft.com/office/drawing/2014/main" id="{670A093B-B4B3-4770-B98B-2FDC3212EF7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30480237"/>
      </p:ext>
    </p:extLst>
  </p:cSld>
  <p:clrMapOvr>
    <a:masterClrMapping/>
  </p:clrMapOvr>
  <mc:AlternateContent xmlns:mc="http://schemas.openxmlformats.org/markup-compatibility/2006">
    <mc:Choice xmlns:p14="http://schemas.microsoft.com/office/powerpoint/2010/main" Requires="p14">
      <p:transition spd="slow" p14:dur="2000" advTm="13373"/>
    </mc:Choice>
    <mc:Fallback>
      <p:transition spd="slow" advTm="133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p:cNvSpPr>
            <a:spLocks noGrp="1" noChangeArrowheads="1"/>
          </p:cNvSpPr>
          <p:nvPr>
            <p:ph type="title"/>
          </p:nvPr>
        </p:nvSpPr>
        <p:spPr>
          <a:xfrm>
            <a:off x="4165314" y="115543"/>
            <a:ext cx="3960440" cy="1143000"/>
          </a:xfrm>
        </p:spPr>
        <p:txBody>
          <a:bodyPr/>
          <a:lstStyle/>
          <a:p>
            <a:r>
              <a:rPr lang="en-IE" dirty="0">
                <a:solidFill>
                  <a:schemeClr val="accent2"/>
                </a:solidFill>
              </a:rPr>
              <a:t>Careers</a:t>
            </a:r>
            <a:endParaRPr lang="en-US" dirty="0">
              <a:solidFill>
                <a:schemeClr val="accent2"/>
              </a:solidFill>
            </a:endParaRPr>
          </a:p>
        </p:txBody>
      </p:sp>
      <p:sp>
        <p:nvSpPr>
          <p:cNvPr id="17411" name="Rectangle 3"/>
          <p:cNvSpPr>
            <a:spLocks noGrp="1" noChangeArrowheads="1"/>
          </p:cNvSpPr>
          <p:nvPr>
            <p:ph type="body" sz="half" idx="1"/>
          </p:nvPr>
        </p:nvSpPr>
        <p:spPr>
          <a:xfrm>
            <a:off x="1111384" y="1022384"/>
            <a:ext cx="5470038" cy="4170505"/>
          </a:xfrm>
        </p:spPr>
        <p:txBody>
          <a:bodyPr>
            <a:normAutofit/>
          </a:bodyPr>
          <a:lstStyle/>
          <a:p>
            <a:pPr marL="0" indent="0">
              <a:lnSpc>
                <a:spcPct val="80000"/>
              </a:lnSpc>
              <a:buNone/>
            </a:pPr>
            <a:r>
              <a:rPr lang="en-IE" sz="2400" dirty="0">
                <a:latin typeface="Times New Roman" pitchFamily="18" charset="0"/>
              </a:rPr>
              <a:t>Our graduates work in wide range of organisations including:</a:t>
            </a:r>
          </a:p>
          <a:p>
            <a:pPr>
              <a:lnSpc>
                <a:spcPct val="80000"/>
              </a:lnSpc>
            </a:pPr>
            <a:r>
              <a:rPr lang="en-IE" sz="2400" dirty="0">
                <a:latin typeface="Times New Roman" pitchFamily="18" charset="0"/>
              </a:rPr>
              <a:t>The Public Sector e.g. </a:t>
            </a:r>
            <a:r>
              <a:rPr lang="en-IE" sz="2000" dirty="0">
                <a:latin typeface="Times New Roman" pitchFamily="18" charset="0"/>
              </a:rPr>
              <a:t>Civil Service, state agencies, local authorities; European and international organisations; third level education (academic and administration); policy analysis</a:t>
            </a:r>
          </a:p>
          <a:p>
            <a:pPr>
              <a:lnSpc>
                <a:spcPct val="80000"/>
              </a:lnSpc>
            </a:pPr>
            <a:r>
              <a:rPr lang="en-IE" sz="2400" dirty="0">
                <a:latin typeface="Times New Roman" pitchFamily="18" charset="0"/>
              </a:rPr>
              <a:t>The Private Sector e.g. management, personnel &amp;HR, marketing, IT, financial services, management consultancy</a:t>
            </a:r>
          </a:p>
          <a:p>
            <a:pPr>
              <a:lnSpc>
                <a:spcPct val="80000"/>
              </a:lnSpc>
            </a:pPr>
            <a:r>
              <a:rPr lang="en-IE" sz="2400" dirty="0">
                <a:latin typeface="Times New Roman" pitchFamily="18" charset="0"/>
              </a:rPr>
              <a:t>The not-for-profit sector including NGOs voluntary and community development organisations.</a:t>
            </a:r>
            <a:endParaRPr lang="en-US" sz="3600" dirty="0">
              <a:latin typeface="Times New Roman" pitchFamily="18" charset="0"/>
            </a:endParaRPr>
          </a:p>
        </p:txBody>
      </p:sp>
      <p:pic>
        <p:nvPicPr>
          <p:cNvPr id="4" name="Content Placeholder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55465" y="1022384"/>
            <a:ext cx="3360738"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 name="Picture 1"/>
          <p:cNvPicPr>
            <a:picLocks noChangeAspect="1"/>
          </p:cNvPicPr>
          <p:nvPr/>
        </p:nvPicPr>
        <p:blipFill>
          <a:blip r:embed="rId5"/>
          <a:stretch>
            <a:fillRect/>
          </a:stretch>
        </p:blipFill>
        <p:spPr>
          <a:xfrm>
            <a:off x="1111384" y="5673576"/>
            <a:ext cx="9563100" cy="1143000"/>
          </a:xfrm>
          <a:prstGeom prst="rect">
            <a:avLst/>
          </a:prstGeom>
        </p:spPr>
      </p:pic>
      <p:pic>
        <p:nvPicPr>
          <p:cNvPr id="5" name="Audio 4">
            <a:hlinkClick r:id="" action="ppaction://media"/>
            <a:extLst>
              <a:ext uri="{FF2B5EF4-FFF2-40B4-BE49-F238E27FC236}">
                <a16:creationId xmlns:a16="http://schemas.microsoft.com/office/drawing/2014/main" id="{468DFBD2-2A7E-4D70-9DEA-533BCCEB2E6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247140368"/>
      </p:ext>
    </p:extLst>
  </p:cSld>
  <p:clrMapOvr>
    <a:masterClrMapping/>
  </p:clrMapOvr>
  <p:transition spd="med" advTm="70599">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1" y="620688"/>
            <a:ext cx="7800622" cy="1143000"/>
          </a:xfrm>
        </p:spPr>
        <p:txBody>
          <a:bodyPr>
            <a:normAutofit/>
          </a:bodyPr>
          <a:lstStyle/>
          <a:p>
            <a:r>
              <a:rPr lang="en-IE" dirty="0"/>
              <a:t>Key contacts for further information</a:t>
            </a:r>
            <a:endParaRPr lang="en-IE" b="1" dirty="0"/>
          </a:p>
        </p:txBody>
      </p:sp>
      <p:sp>
        <p:nvSpPr>
          <p:cNvPr id="3" name="Text Placeholder 2"/>
          <p:cNvSpPr>
            <a:spLocks noGrp="1"/>
          </p:cNvSpPr>
          <p:nvPr>
            <p:ph type="body" sz="half" idx="1"/>
          </p:nvPr>
        </p:nvSpPr>
        <p:spPr>
          <a:xfrm>
            <a:off x="1828801" y="1763688"/>
            <a:ext cx="7913510" cy="1008138"/>
          </a:xfrm>
        </p:spPr>
        <p:txBody>
          <a:bodyPr/>
          <a:lstStyle/>
          <a:p>
            <a:pPr marL="0" indent="0">
              <a:buNone/>
            </a:pPr>
            <a:r>
              <a:rPr lang="en-IE" dirty="0" err="1"/>
              <a:t>Dr.</a:t>
            </a:r>
            <a:r>
              <a:rPr lang="en-IE" dirty="0"/>
              <a:t> Chris McInerney </a:t>
            </a:r>
            <a:r>
              <a:rPr lang="en-IE" sz="1800" dirty="0">
                <a:solidFill>
                  <a:schemeClr val="accent6"/>
                </a:solidFill>
                <a:hlinkClick r:id="rId4"/>
              </a:rPr>
              <a:t>chris.g.mcinerney@ul.ie</a:t>
            </a:r>
            <a:endParaRPr lang="en-IE" sz="1800" dirty="0">
              <a:solidFill>
                <a:schemeClr val="accent6"/>
              </a:solidFill>
            </a:endParaRPr>
          </a:p>
          <a:p>
            <a:pPr marL="0" indent="0">
              <a:buNone/>
            </a:pPr>
            <a:endParaRPr lang="en-IE" dirty="0"/>
          </a:p>
          <a:p>
            <a:pPr marL="0" indent="0">
              <a:buNone/>
            </a:pPr>
            <a:endParaRPr lang="en-IE" dirty="0"/>
          </a:p>
          <a:p>
            <a:pPr marL="0" indent="0">
              <a:buNone/>
            </a:pPr>
            <a:endParaRPr lang="en-IE" dirty="0"/>
          </a:p>
        </p:txBody>
      </p:sp>
      <p:sp>
        <p:nvSpPr>
          <p:cNvPr id="4" name="TextBox 3"/>
          <p:cNvSpPr txBox="1"/>
          <p:nvPr/>
        </p:nvSpPr>
        <p:spPr>
          <a:xfrm>
            <a:off x="1866247" y="2906688"/>
            <a:ext cx="7586133" cy="800219"/>
          </a:xfrm>
          <a:prstGeom prst="rect">
            <a:avLst/>
          </a:prstGeom>
          <a:noFill/>
        </p:spPr>
        <p:txBody>
          <a:bodyPr wrap="square" rtlCol="0">
            <a:spAutoFit/>
          </a:bodyPr>
          <a:lstStyle/>
          <a:p>
            <a:r>
              <a:rPr lang="en-IE" sz="2800" dirty="0" err="1"/>
              <a:t>Dr.</a:t>
            </a:r>
            <a:r>
              <a:rPr lang="en-IE" sz="2800" dirty="0"/>
              <a:t> Bernadette Connaughton  </a:t>
            </a:r>
            <a:r>
              <a:rPr lang="en-IE" dirty="0">
                <a:hlinkClick r:id="rId5"/>
              </a:rPr>
              <a:t>bernadette.connaughton@ul.ie</a:t>
            </a:r>
            <a:r>
              <a:rPr lang="en-IE" dirty="0"/>
              <a:t> </a:t>
            </a:r>
          </a:p>
          <a:p>
            <a:endParaRPr lang="en-IE" dirty="0"/>
          </a:p>
        </p:txBody>
      </p:sp>
      <p:sp>
        <p:nvSpPr>
          <p:cNvPr id="5" name="TextBox 4"/>
          <p:cNvSpPr txBox="1"/>
          <p:nvPr/>
        </p:nvSpPr>
        <p:spPr>
          <a:xfrm>
            <a:off x="3643090" y="4878908"/>
            <a:ext cx="4032448" cy="1200329"/>
          </a:xfrm>
          <a:prstGeom prst="rect">
            <a:avLst/>
          </a:prstGeom>
          <a:noFill/>
        </p:spPr>
        <p:txBody>
          <a:bodyPr wrap="square" rtlCol="0">
            <a:spAutoFit/>
          </a:bodyPr>
          <a:lstStyle/>
          <a:p>
            <a:pPr algn="ctr">
              <a:tabLst>
                <a:tab pos="3227388" algn="l"/>
              </a:tabLst>
            </a:pPr>
            <a:r>
              <a:rPr lang="en-IE" dirty="0"/>
              <a:t>Department of Politics and Public Administration </a:t>
            </a:r>
          </a:p>
          <a:p>
            <a:pPr algn="ctr">
              <a:tabLst>
                <a:tab pos="3227388" algn="l"/>
              </a:tabLst>
            </a:pPr>
            <a:r>
              <a:rPr lang="en-IE" dirty="0"/>
              <a:t>Foundation Building</a:t>
            </a:r>
          </a:p>
          <a:p>
            <a:pPr algn="ctr">
              <a:tabLst>
                <a:tab pos="3227388" algn="l"/>
              </a:tabLst>
            </a:pPr>
            <a:r>
              <a:rPr lang="en-IE" dirty="0"/>
              <a:t>University of Limerick</a:t>
            </a:r>
          </a:p>
        </p:txBody>
      </p:sp>
      <p:sp>
        <p:nvSpPr>
          <p:cNvPr id="6" name="Text Placeholder 2"/>
          <p:cNvSpPr txBox="1">
            <a:spLocks/>
          </p:cNvSpPr>
          <p:nvPr/>
        </p:nvSpPr>
        <p:spPr>
          <a:xfrm>
            <a:off x="1866247" y="3870770"/>
            <a:ext cx="6886221" cy="10081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dirty="0" err="1"/>
              <a:t>Dr.</a:t>
            </a:r>
            <a:r>
              <a:rPr lang="en-IE" dirty="0"/>
              <a:t> Conor Little  </a:t>
            </a:r>
            <a:r>
              <a:rPr lang="en-IE" sz="1800" dirty="0">
                <a:solidFill>
                  <a:schemeClr val="accent6"/>
                </a:solidFill>
                <a:hlinkClick r:id="rId6"/>
              </a:rPr>
              <a:t>conor.little@ul.ie</a:t>
            </a:r>
            <a:endParaRPr lang="en-IE" sz="1800" dirty="0">
              <a:solidFill>
                <a:schemeClr val="accent6"/>
              </a:solidFill>
            </a:endParaRPr>
          </a:p>
          <a:p>
            <a:pPr marL="0" indent="0">
              <a:buFont typeface="Arial" panose="020B0604020202020204" pitchFamily="34" charset="0"/>
              <a:buNone/>
            </a:pPr>
            <a:endParaRPr lang="en-IE" dirty="0"/>
          </a:p>
          <a:p>
            <a:pPr marL="0" indent="0">
              <a:buFont typeface="Arial" panose="020B0604020202020204" pitchFamily="34" charset="0"/>
              <a:buNone/>
            </a:pPr>
            <a:endParaRPr lang="en-IE" dirty="0"/>
          </a:p>
          <a:p>
            <a:pPr marL="0" indent="0">
              <a:buFont typeface="Arial" panose="020B0604020202020204" pitchFamily="34" charset="0"/>
              <a:buNone/>
            </a:pPr>
            <a:endParaRPr lang="en-IE" dirty="0"/>
          </a:p>
          <a:p>
            <a:pPr marL="0" indent="0">
              <a:buFont typeface="Arial" panose="020B0604020202020204" pitchFamily="34" charset="0"/>
              <a:buNone/>
            </a:pPr>
            <a:endParaRPr lang="en-IE" dirty="0"/>
          </a:p>
          <a:p>
            <a:pPr marL="0" indent="0">
              <a:buFont typeface="Arial" panose="020B0604020202020204" pitchFamily="34" charset="0"/>
              <a:buNone/>
            </a:pPr>
            <a:endParaRPr lang="en-IE" dirty="0"/>
          </a:p>
          <a:p>
            <a:pPr marL="0" indent="0">
              <a:buFont typeface="Arial" panose="020B0604020202020204" pitchFamily="34" charset="0"/>
              <a:buNone/>
            </a:pPr>
            <a:endParaRPr lang="en-IE" dirty="0"/>
          </a:p>
        </p:txBody>
      </p:sp>
      <p:pic>
        <p:nvPicPr>
          <p:cNvPr id="8" name="Audio 7">
            <a:hlinkClick r:id="" action="ppaction://media"/>
            <a:extLst>
              <a:ext uri="{FF2B5EF4-FFF2-40B4-BE49-F238E27FC236}">
                <a16:creationId xmlns:a16="http://schemas.microsoft.com/office/drawing/2014/main" id="{1FDA8B9A-E079-474F-B949-7E247B7CF13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52338188"/>
      </p:ext>
    </p:extLst>
  </p:cSld>
  <p:clrMapOvr>
    <a:masterClrMapping/>
  </p:clrMapOvr>
  <p:transition spd="med" advTm="2517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5"/>
          <p:cNvSpPr>
            <a:spLocks noGrp="1" noChangeArrowheads="1"/>
          </p:cNvSpPr>
          <p:nvPr>
            <p:ph sz="quarter" idx="1"/>
          </p:nvPr>
        </p:nvSpPr>
        <p:spPr>
          <a:xfrm>
            <a:off x="6096000" y="1412876"/>
            <a:ext cx="4038600" cy="4525963"/>
          </a:xfrm>
        </p:spPr>
        <p:txBody>
          <a:bodyPr/>
          <a:lstStyle/>
          <a:p>
            <a:pPr eaLnBrk="1" hangingPunct="1">
              <a:buFont typeface="Wingdings" panose="05000000000000000000" pitchFamily="2" charset="2"/>
              <a:buNone/>
            </a:pPr>
            <a:r>
              <a:rPr lang="en-IE" altLang="en-US" b="1">
                <a:solidFill>
                  <a:schemeClr val="tx2"/>
                </a:solidFill>
              </a:rPr>
              <a:t>Administration has been an issue ever since human beings recognised the need to organise themselves in order to protect the environment where they lived!</a:t>
            </a:r>
            <a:endParaRPr lang="en-IE" altLang="en-US" sz="3000" b="1"/>
          </a:p>
          <a:p>
            <a:pPr eaLnBrk="1" hangingPunct="1"/>
            <a:endParaRPr lang="en-GB" altLang="en-US"/>
          </a:p>
        </p:txBody>
      </p:sp>
      <p:pic>
        <p:nvPicPr>
          <p:cNvPr id="9219" name="Picture 10" descr="lancsmontage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820" y="759854"/>
            <a:ext cx="5719719" cy="5576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DDE87C34-DF75-4178-A0D1-F03AECE7502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38077491"/>
      </p:ext>
    </p:extLst>
  </p:cSld>
  <p:clrMapOvr>
    <a:masterClrMapping/>
  </p:clrMapOvr>
  <p:transition advTm="1682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E" dirty="0"/>
              <a:t>What is Public Administration (PA)?</a:t>
            </a:r>
          </a:p>
        </p:txBody>
      </p:sp>
      <p:sp>
        <p:nvSpPr>
          <p:cNvPr id="3" name="Content Placeholder 2"/>
          <p:cNvSpPr>
            <a:spLocks noGrp="1"/>
          </p:cNvSpPr>
          <p:nvPr>
            <p:ph sz="quarter" idx="1"/>
          </p:nvPr>
        </p:nvSpPr>
        <p:spPr>
          <a:xfrm>
            <a:off x="625357" y="1846262"/>
            <a:ext cx="10832865" cy="4708541"/>
          </a:xfrm>
        </p:spPr>
        <p:txBody>
          <a:bodyPr>
            <a:normAutofit fontScale="77500" lnSpcReduction="20000"/>
          </a:bodyPr>
          <a:lstStyle/>
          <a:p>
            <a:pPr marL="274320" indent="-274320">
              <a:buFont typeface="Wingdings"/>
              <a:buChar char=""/>
              <a:defRPr/>
            </a:pPr>
            <a:r>
              <a:rPr lang="en-IE" b="1" dirty="0"/>
              <a:t> PA </a:t>
            </a:r>
            <a:r>
              <a:rPr lang="en-GB" b="1" dirty="0">
                <a:cs typeface="Times New Roman" pitchFamily="18" charset="0"/>
              </a:rPr>
              <a:t>is doing collectively what cannot be done individually.</a:t>
            </a:r>
          </a:p>
          <a:p>
            <a:pPr marL="274320" indent="-274320">
              <a:buFont typeface="Wingdings"/>
              <a:buChar char=""/>
              <a:defRPr/>
            </a:pPr>
            <a:r>
              <a:rPr lang="en-GB" b="1" dirty="0">
                <a:cs typeface="Times New Roman" pitchFamily="18" charset="0"/>
              </a:rPr>
              <a:t>It is about making things happen in the ‘public space’.</a:t>
            </a:r>
          </a:p>
          <a:p>
            <a:pPr marL="274320" indent="-274320">
              <a:buFont typeface="Wingdings"/>
              <a:buChar char=""/>
              <a:defRPr/>
            </a:pPr>
            <a:r>
              <a:rPr lang="en-GB" b="1" dirty="0">
                <a:cs typeface="Times New Roman" pitchFamily="18" charset="0"/>
              </a:rPr>
              <a:t> It is sometimes described as the ‘law in action’</a:t>
            </a:r>
          </a:p>
          <a:p>
            <a:pPr marL="274320" indent="-274320">
              <a:buNone/>
              <a:defRPr/>
            </a:pPr>
            <a:endParaRPr lang="en-GB" b="1" dirty="0"/>
          </a:p>
          <a:p>
            <a:pPr marL="274320" indent="-274320">
              <a:buFont typeface="Wingdings"/>
              <a:buChar char=""/>
              <a:defRPr/>
            </a:pPr>
            <a:r>
              <a:rPr lang="en-IE" dirty="0"/>
              <a:t>It serves government and citizens</a:t>
            </a:r>
          </a:p>
          <a:p>
            <a:pPr marL="274320" indent="-274320">
              <a:buFont typeface="Wingdings"/>
              <a:buChar char=""/>
              <a:defRPr/>
            </a:pPr>
            <a:r>
              <a:rPr lang="en-IE" dirty="0"/>
              <a:t>It drafts and implements laws</a:t>
            </a:r>
          </a:p>
          <a:p>
            <a:pPr marL="274320" indent="-274320">
              <a:buFont typeface="Wingdings"/>
              <a:buChar char=""/>
              <a:defRPr/>
            </a:pPr>
            <a:r>
              <a:rPr lang="en-IE" dirty="0"/>
              <a:t>PA advises elected representatives on policy options</a:t>
            </a:r>
          </a:p>
          <a:p>
            <a:pPr marL="274320" indent="-274320">
              <a:buFont typeface="Wingdings"/>
              <a:buChar char=""/>
              <a:defRPr/>
            </a:pPr>
            <a:r>
              <a:rPr lang="en-IE" dirty="0"/>
              <a:t>It delivers services</a:t>
            </a:r>
          </a:p>
          <a:p>
            <a:pPr marL="274320" indent="-274320">
              <a:buFont typeface="Wingdings"/>
              <a:buChar char=""/>
              <a:defRPr/>
            </a:pPr>
            <a:r>
              <a:rPr lang="en-IE" dirty="0"/>
              <a:t>It is involved in regulation across a range of areas from financial services to health care</a:t>
            </a:r>
          </a:p>
          <a:p>
            <a:pPr marL="274320" indent="-274320">
              <a:buFont typeface="Wingdings"/>
              <a:buChar char=""/>
              <a:defRPr/>
            </a:pPr>
            <a:r>
              <a:rPr lang="en-IE" dirty="0"/>
              <a:t>PA is a major point of contact between the citizen and the state (revenue, gardai, teachers, nurses, social welfare officers)</a:t>
            </a:r>
          </a:p>
          <a:p>
            <a:pPr marL="274320" indent="-274320">
              <a:buFont typeface="Wingdings"/>
              <a:buChar char=""/>
              <a:defRPr/>
            </a:pPr>
            <a:r>
              <a:rPr lang="en-IE" dirty="0"/>
              <a:t>It offers significant employment opportunities </a:t>
            </a:r>
          </a:p>
          <a:p>
            <a:pPr marL="274320" indent="-274320">
              <a:buFont typeface="Wingdings"/>
              <a:buChar char=""/>
              <a:defRPr/>
            </a:pPr>
            <a:r>
              <a:rPr lang="en-IE" dirty="0"/>
              <a:t>It cultivates and needs leaders!</a:t>
            </a:r>
          </a:p>
          <a:p>
            <a:pPr marL="274320" indent="-274320">
              <a:buFont typeface="Wingdings"/>
              <a:buChar char=""/>
              <a:defRPr/>
            </a:pPr>
            <a:endParaRPr lang="en-IE" dirty="0"/>
          </a:p>
          <a:p>
            <a:pPr marL="274320" indent="-274320">
              <a:buFont typeface="Wingdings"/>
              <a:buChar char=""/>
              <a:defRPr/>
            </a:pPr>
            <a:endParaRPr lang="en-IE" dirty="0"/>
          </a:p>
        </p:txBody>
      </p:sp>
      <p:pic>
        <p:nvPicPr>
          <p:cNvPr id="4" name="Audio 3">
            <a:hlinkClick r:id="" action="ppaction://media"/>
            <a:extLst>
              <a:ext uri="{FF2B5EF4-FFF2-40B4-BE49-F238E27FC236}">
                <a16:creationId xmlns:a16="http://schemas.microsoft.com/office/drawing/2014/main" id="{6F37C712-EEFA-46C3-BC68-38222EEB371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27766740"/>
      </p:ext>
    </p:extLst>
  </p:cSld>
  <p:clrMapOvr>
    <a:masterClrMapping/>
  </p:clrMapOvr>
  <mc:AlternateContent xmlns:mc="http://schemas.openxmlformats.org/markup-compatibility/2006">
    <mc:Choice xmlns:p14="http://schemas.microsoft.com/office/powerpoint/2010/main" Requires="p14">
      <p:transition spd="slow" p14:dur="2000" advTm="126722"/>
    </mc:Choice>
    <mc:Fallback>
      <p:transition spd="slow" advTm="1267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845" y="169862"/>
            <a:ext cx="10515600" cy="1325563"/>
          </a:xfrm>
        </p:spPr>
        <p:txBody>
          <a:bodyPr/>
          <a:lstStyle/>
          <a:p>
            <a:r>
              <a:rPr lang="en-IE" dirty="0"/>
              <a:t>PA is hugely relevant to you!</a:t>
            </a:r>
          </a:p>
        </p:txBody>
      </p:sp>
      <p:pic>
        <p:nvPicPr>
          <p:cNvPr id="6146" name="Picture 2" descr="Image result for homelessne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845" y="1590893"/>
            <a:ext cx="3523507" cy="2349005"/>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Image result for climate chan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77794" y="234808"/>
            <a:ext cx="5143829" cy="2893404"/>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Image result for unemploymen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44115" y="3258529"/>
            <a:ext cx="3490375" cy="2390907"/>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Image result for tax"/>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99565" y="1430478"/>
            <a:ext cx="3559777" cy="2669833"/>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Image result for road repai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1845" y="4131747"/>
            <a:ext cx="3638116" cy="238866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ADB1EFD-7B68-411C-B0EE-968DD8114CC5}"/>
              </a:ext>
            </a:extLst>
          </p:cNvPr>
          <p:cNvPicPr>
            <a:picLocks noChangeAspect="1"/>
          </p:cNvPicPr>
          <p:nvPr/>
        </p:nvPicPr>
        <p:blipFill>
          <a:blip r:embed="rId9"/>
          <a:stretch>
            <a:fillRect/>
          </a:stretch>
        </p:blipFill>
        <p:spPr>
          <a:xfrm>
            <a:off x="3474118" y="4736979"/>
            <a:ext cx="5582429" cy="1886213"/>
          </a:xfrm>
          <a:prstGeom prst="rect">
            <a:avLst/>
          </a:prstGeom>
        </p:spPr>
      </p:pic>
      <p:pic>
        <p:nvPicPr>
          <p:cNvPr id="3" name="Audio 2">
            <a:hlinkClick r:id="" action="ppaction://media"/>
            <a:extLst>
              <a:ext uri="{FF2B5EF4-FFF2-40B4-BE49-F238E27FC236}">
                <a16:creationId xmlns:a16="http://schemas.microsoft.com/office/drawing/2014/main" id="{30D2F6AF-5BD8-478A-A811-63755A95EC4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60903079"/>
      </p:ext>
    </p:extLst>
  </p:cSld>
  <p:clrMapOvr>
    <a:masterClrMapping/>
  </p:clrMapOvr>
  <mc:AlternateContent xmlns:mc="http://schemas.openxmlformats.org/markup-compatibility/2006">
    <mc:Choice xmlns:p14="http://schemas.microsoft.com/office/powerpoint/2010/main" Requires="p14">
      <p:transition spd="slow" p14:dur="2000" advTm="41063"/>
    </mc:Choice>
    <mc:Fallback>
      <p:transition spd="slow" advTm="410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778933" y="1896533"/>
            <a:ext cx="10667999" cy="2483556"/>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b="1" dirty="0"/>
              <a:t>Thinking about studying Public Administration and Leadership?</a:t>
            </a:r>
          </a:p>
          <a:p>
            <a:endParaRPr lang="en-IE" dirty="0"/>
          </a:p>
          <a:p>
            <a:r>
              <a:rPr lang="en-IE" dirty="0"/>
              <a:t>What / how you study and learn</a:t>
            </a:r>
          </a:p>
        </p:txBody>
      </p:sp>
      <p:pic>
        <p:nvPicPr>
          <p:cNvPr id="3" name="Audio 2">
            <a:hlinkClick r:id="" action="ppaction://media"/>
            <a:extLst>
              <a:ext uri="{FF2B5EF4-FFF2-40B4-BE49-F238E27FC236}">
                <a16:creationId xmlns:a16="http://schemas.microsoft.com/office/drawing/2014/main" id="{17A9A8B5-69A8-4DFF-9AF6-02B88F6181A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93993144"/>
      </p:ext>
    </p:extLst>
  </p:cSld>
  <p:clrMapOvr>
    <a:masterClrMapping/>
  </p:clrMapOvr>
  <mc:AlternateContent xmlns:mc="http://schemas.openxmlformats.org/markup-compatibility/2006">
    <mc:Choice xmlns:p14="http://schemas.microsoft.com/office/powerpoint/2010/main" Requires="p14">
      <p:transition spd="slow" p14:dur="2000" advTm="5908"/>
    </mc:Choice>
    <mc:Fallback>
      <p:transition spd="slow" advTm="59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090188"/>
          </a:xfrm>
        </p:spPr>
        <p:txBody>
          <a:bodyPr/>
          <a:lstStyle/>
          <a:p>
            <a:r>
              <a:rPr lang="en-IE" dirty="0"/>
              <a:t>What you will study</a:t>
            </a:r>
          </a:p>
        </p:txBody>
      </p:sp>
      <p:sp>
        <p:nvSpPr>
          <p:cNvPr id="3" name="Content Placeholder 2"/>
          <p:cNvSpPr>
            <a:spLocks noGrp="1"/>
          </p:cNvSpPr>
          <p:nvPr>
            <p:ph idx="1"/>
          </p:nvPr>
        </p:nvSpPr>
        <p:spPr>
          <a:xfrm>
            <a:off x="838200" y="1455314"/>
            <a:ext cx="10515600" cy="4721649"/>
          </a:xfrm>
        </p:spPr>
        <p:txBody>
          <a:bodyPr/>
          <a:lstStyle/>
          <a:p>
            <a:r>
              <a:rPr lang="en-IE" dirty="0"/>
              <a:t>You can take Public Administration &amp; Leadership as a single or joint honours option as part of the BA Arts at the University of Limerick.</a:t>
            </a:r>
          </a:p>
          <a:p>
            <a:endParaRPr lang="en-IE" dirty="0"/>
          </a:p>
          <a:p>
            <a:r>
              <a:rPr lang="en-IE" dirty="0"/>
              <a:t>If you take it as a single honours, from year 2 onwards you will study two core courses and then electives of your choice in the field of politics and public administration.</a:t>
            </a:r>
          </a:p>
          <a:p>
            <a:endParaRPr lang="en-IE" dirty="0"/>
          </a:p>
          <a:p>
            <a:r>
              <a:rPr lang="en-IE" dirty="0"/>
              <a:t>If you take it as a joint honours e.g. with economics, you will study core Public Administration subjects and core economics subjects.</a:t>
            </a:r>
          </a:p>
        </p:txBody>
      </p:sp>
      <p:pic>
        <p:nvPicPr>
          <p:cNvPr id="5" name="Audio 4">
            <a:hlinkClick r:id="" action="ppaction://media"/>
            <a:extLst>
              <a:ext uri="{FF2B5EF4-FFF2-40B4-BE49-F238E27FC236}">
                <a16:creationId xmlns:a16="http://schemas.microsoft.com/office/drawing/2014/main" id="{D580D41A-87A4-4D0A-91A9-4E72697FD45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454892"/>
      </p:ext>
    </p:extLst>
  </p:cSld>
  <p:clrMapOvr>
    <a:masterClrMapping/>
  </p:clrMapOvr>
  <mc:AlternateContent xmlns:mc="http://schemas.openxmlformats.org/markup-compatibility/2006">
    <mc:Choice xmlns:p14="http://schemas.microsoft.com/office/powerpoint/2010/main" Requires="p14">
      <p:transition spd="slow" p14:dur="2000" advTm="38741"/>
    </mc:Choice>
    <mc:Fallback>
      <p:transition spd="slow" advTm="387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2568" y="139884"/>
            <a:ext cx="6051079" cy="1135062"/>
          </a:xfrm>
        </p:spPr>
        <p:txBody>
          <a:bodyPr/>
          <a:lstStyle/>
          <a:p>
            <a:r>
              <a:rPr lang="en-IE" sz="3600" dirty="0"/>
              <a:t>How we teach…..how you learn</a:t>
            </a:r>
          </a:p>
        </p:txBody>
      </p:sp>
      <p:sp>
        <p:nvSpPr>
          <p:cNvPr id="3" name="Content Placeholder 2"/>
          <p:cNvSpPr>
            <a:spLocks noGrp="1"/>
          </p:cNvSpPr>
          <p:nvPr>
            <p:ph idx="1"/>
          </p:nvPr>
        </p:nvSpPr>
        <p:spPr>
          <a:xfrm>
            <a:off x="500516" y="1191394"/>
            <a:ext cx="6131292" cy="5357491"/>
          </a:xfrm>
        </p:spPr>
        <p:txBody>
          <a:bodyPr>
            <a:noAutofit/>
          </a:bodyPr>
          <a:lstStyle/>
          <a:p>
            <a:r>
              <a:rPr lang="en-IE" dirty="0"/>
              <a:t>Teaching and learning in UL will be </a:t>
            </a:r>
            <a:r>
              <a:rPr lang="en-IE" b="1" dirty="0"/>
              <a:t>different</a:t>
            </a:r>
            <a:r>
              <a:rPr lang="en-IE" dirty="0"/>
              <a:t> from your experience in 2</a:t>
            </a:r>
            <a:r>
              <a:rPr lang="en-IE" baseline="30000" dirty="0"/>
              <a:t>nd</a:t>
            </a:r>
            <a:r>
              <a:rPr lang="en-IE" dirty="0"/>
              <a:t> level.</a:t>
            </a:r>
          </a:p>
          <a:p>
            <a:r>
              <a:rPr lang="en-IE" dirty="0"/>
              <a:t>Our main objective is to develop your </a:t>
            </a:r>
            <a:r>
              <a:rPr lang="en-IE" b="1" dirty="0"/>
              <a:t>capacity for critical thinking</a:t>
            </a:r>
            <a:r>
              <a:rPr lang="en-IE" dirty="0"/>
              <a:t>…not to fill your head with information!</a:t>
            </a:r>
          </a:p>
          <a:p>
            <a:r>
              <a:rPr lang="en-IE" dirty="0"/>
              <a:t>You will be taught in lectures and tutorials; in big and small groups; by lecturers; by visiting speakers; your peers and yourself!</a:t>
            </a:r>
          </a:p>
          <a:p>
            <a:r>
              <a:rPr lang="en-IE" dirty="0"/>
              <a:t>Assessment generally </a:t>
            </a:r>
            <a:r>
              <a:rPr lang="en-IE" b="1" dirty="0"/>
              <a:t>combine</a:t>
            </a:r>
            <a:r>
              <a:rPr lang="en-IE" dirty="0"/>
              <a:t> exams with continuous assessment – it is rare that you will face a 100% exam </a:t>
            </a:r>
          </a:p>
        </p:txBody>
      </p:sp>
      <p:pic>
        <p:nvPicPr>
          <p:cNvPr id="7170" name="Picture 2" descr="Image result for group wor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23858" y="882467"/>
            <a:ext cx="3032853" cy="188961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mage result for presentati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07340" y="2772077"/>
            <a:ext cx="3433036" cy="2574777"/>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Image result for inquir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95495" y="4597167"/>
            <a:ext cx="3228367" cy="1951719"/>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4128F6E2-7812-45A4-A372-E55BBD9003E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51510443"/>
      </p:ext>
    </p:extLst>
  </p:cSld>
  <p:clrMapOvr>
    <a:masterClrMapping/>
  </p:clrMapOvr>
  <mc:AlternateContent xmlns:mc="http://schemas.openxmlformats.org/markup-compatibility/2006">
    <mc:Choice xmlns:p14="http://schemas.microsoft.com/office/powerpoint/2010/main" Requires="p14">
      <p:transition spd="slow" p14:dur="2000" advTm="83494"/>
    </mc:Choice>
    <mc:Fallback>
      <p:transition spd="slow" advTm="834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This is an example of how we teach</a:t>
            </a:r>
          </a:p>
        </p:txBody>
      </p:sp>
      <p:sp>
        <p:nvSpPr>
          <p:cNvPr id="3" name="Content Placeholder 2"/>
          <p:cNvSpPr>
            <a:spLocks noGrp="1"/>
          </p:cNvSpPr>
          <p:nvPr>
            <p:ph idx="1"/>
          </p:nvPr>
        </p:nvSpPr>
        <p:spPr/>
        <p:txBody>
          <a:bodyPr/>
          <a:lstStyle/>
          <a:p>
            <a:endParaRPr lang="en-GB" u="sng" dirty="0">
              <a:hlinkClick r:id="rId4"/>
            </a:endParaRPr>
          </a:p>
          <a:p>
            <a:r>
              <a:rPr lang="en-GB" u="sng" dirty="0">
                <a:hlinkClick r:id="rId4"/>
              </a:rPr>
              <a:t>https://drive.google.com/open?id=1PMFIAndigeGavXU4BIb2qL9x22Pm5RNF</a:t>
            </a:r>
            <a:endParaRPr lang="en-IE" dirty="0"/>
          </a:p>
          <a:p>
            <a:pPr marL="0" indent="0">
              <a:buNone/>
            </a:pPr>
            <a:endParaRPr lang="en-IE" dirty="0"/>
          </a:p>
          <a:p>
            <a:endParaRPr lang="en-IE" dirty="0"/>
          </a:p>
        </p:txBody>
      </p:sp>
      <p:pic>
        <p:nvPicPr>
          <p:cNvPr id="5" name="Audio 4">
            <a:hlinkClick r:id="" action="ppaction://media"/>
            <a:extLst>
              <a:ext uri="{FF2B5EF4-FFF2-40B4-BE49-F238E27FC236}">
                <a16:creationId xmlns:a16="http://schemas.microsoft.com/office/drawing/2014/main" id="{A3968568-BAA5-458A-9476-36FA0CE280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96467177"/>
      </p:ext>
    </p:extLst>
  </p:cSld>
  <p:clrMapOvr>
    <a:masterClrMapping/>
  </p:clrMapOvr>
  <mc:AlternateContent xmlns:mc="http://schemas.openxmlformats.org/markup-compatibility/2006">
    <mc:Choice xmlns:p14="http://schemas.microsoft.com/office/powerpoint/2010/main" Requires="p14">
      <p:transition spd="slow" p14:dur="2000" advTm="13616"/>
    </mc:Choice>
    <mc:Fallback>
      <p:transition spd="slow" advTm="136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9911" y="1084646"/>
            <a:ext cx="9776177" cy="4102895"/>
          </a:xfrm>
        </p:spPr>
        <p:txBody>
          <a:bodyPr/>
          <a:lstStyle/>
          <a:p>
            <a:r>
              <a:rPr lang="en-IE" dirty="0"/>
              <a:t>Where can studying </a:t>
            </a:r>
            <a:r>
              <a:rPr lang="en-IE" b="1" dirty="0"/>
              <a:t>Public Administration and Leadership</a:t>
            </a:r>
            <a:r>
              <a:rPr lang="en-IE" dirty="0"/>
              <a:t> get you?</a:t>
            </a:r>
          </a:p>
        </p:txBody>
      </p:sp>
      <p:pic>
        <p:nvPicPr>
          <p:cNvPr id="4" name="Audio 3">
            <a:hlinkClick r:id="" action="ppaction://media"/>
            <a:extLst>
              <a:ext uri="{FF2B5EF4-FFF2-40B4-BE49-F238E27FC236}">
                <a16:creationId xmlns:a16="http://schemas.microsoft.com/office/drawing/2014/main" id="{B4C8D762-7D3D-4E96-92F6-559839F653D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5859524"/>
      </p:ext>
    </p:extLst>
  </p:cSld>
  <p:clrMapOvr>
    <a:masterClrMapping/>
  </p:clrMapOvr>
  <mc:AlternateContent xmlns:mc="http://schemas.openxmlformats.org/markup-compatibility/2006">
    <mc:Choice xmlns:p14="http://schemas.microsoft.com/office/powerpoint/2010/main" Requires="p14">
      <p:transition spd="slow" p14:dur="2000" advTm="8020"/>
    </mc:Choice>
    <mc:Fallback>
      <p:transition spd="slow" advTm="80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1308</TotalTime>
  <Words>650</Words>
  <Application>Microsoft Office PowerPoint</Application>
  <PresentationFormat>Widescreen</PresentationFormat>
  <Paragraphs>55</Paragraphs>
  <Slides>11</Slides>
  <Notes>2</Notes>
  <HiddenSlides>0</HiddenSlides>
  <MMClips>11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Wingdings</vt:lpstr>
      <vt:lpstr>Calibri</vt:lpstr>
      <vt:lpstr>Arial</vt:lpstr>
      <vt:lpstr>Calibri Light</vt:lpstr>
      <vt:lpstr>Times New Roman</vt:lpstr>
      <vt:lpstr>Office Theme</vt:lpstr>
      <vt:lpstr>Public Administration and Leadership </vt:lpstr>
      <vt:lpstr>PowerPoint Presentation</vt:lpstr>
      <vt:lpstr>What is Public Administration (PA)?</vt:lpstr>
      <vt:lpstr>PA is hugely relevant to you!</vt:lpstr>
      <vt:lpstr>PowerPoint Presentation</vt:lpstr>
      <vt:lpstr>What you will study</vt:lpstr>
      <vt:lpstr>How we teach…..how you learn</vt:lpstr>
      <vt:lpstr>This is an example of how we teach</vt:lpstr>
      <vt:lpstr>Where can studying Public Administration and Leadership get you?</vt:lpstr>
      <vt:lpstr>Careers</vt:lpstr>
      <vt:lpstr>Key contacts for further information</vt:lpstr>
    </vt:vector>
  </TitlesOfParts>
  <Company>University of Limerick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Public Administration and Leadership</dc:title>
  <dc:creator>Chris.G.McInerney</dc:creator>
  <cp:lastModifiedBy>Chris.G.McInerney</cp:lastModifiedBy>
  <cp:revision>18</cp:revision>
  <dcterms:created xsi:type="dcterms:W3CDTF">2017-11-27T09:01:37Z</dcterms:created>
  <dcterms:modified xsi:type="dcterms:W3CDTF">2020-09-01T09:40:46Z</dcterms:modified>
</cp:coreProperties>
</file>