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3"/>
  </p:sldMasterIdLst>
  <p:notesMasterIdLst>
    <p:notesMasterId r:id="rId4"/>
  </p:notesMasterIdLst>
  <p:sldIdLst>
    <p:sldId id="256" r:id="rId5"/>
    <p:sldId id="257" r:id="rId6"/>
    <p:sldId id="258" r:id="rId7"/>
    <p:sldId id="259" r:id="rId8"/>
    <p:sldId id="260" r:id="rId9"/>
  </p:sldIdLst>
  <p:sldSz cy="10158400" cx="16257575"/>
  <p:notesSz cx="6858000" cy="9144000"/>
  <p:embeddedFontLst>
    <p:embeddedFont>
      <p:font typeface="Helvetica Neue"/>
      <p:regular r:id="rId10"/>
      <p:bold r:id="rId11"/>
      <p:italic r:id="rId12"/>
      <p:boldItalic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HelveticaNeue-bold.fntdata"/><Relationship Id="rId10" Type="http://schemas.openxmlformats.org/officeDocument/2006/relationships/font" Target="fonts/HelveticaNeue-regular.fntdata"/><Relationship Id="rId13" Type="http://schemas.openxmlformats.org/officeDocument/2006/relationships/font" Target="fonts/HelveticaNeue-boldItalic.fntdata"/><Relationship Id="rId12" Type="http://schemas.openxmlformats.org/officeDocument/2006/relationships/font" Target="fonts/HelveticaNeue-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64"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496"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5:notes"/>
          <p:cNvSpPr/>
          <p:nvPr>
            <p:ph idx="2" type="sldImg"/>
          </p:nvPr>
        </p:nvSpPr>
        <p:spPr>
          <a:xfrm>
            <a:off x="958850" y="1143000"/>
            <a:ext cx="49403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type="ctrTitle"/>
          </p:nvPr>
        </p:nvSpPr>
        <p:spPr>
          <a:xfrm>
            <a:off x="864000" y="7776000"/>
            <a:ext cx="10080000" cy="796487"/>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500"/>
              <a:buFont typeface="Georgia"/>
              <a:buNone/>
              <a:defRPr sz="4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864000" y="8572487"/>
            <a:ext cx="10080000" cy="796487"/>
          </a:xfrm>
          <a:prstGeom prst="rect">
            <a:avLst/>
          </a:prstGeom>
          <a:noFill/>
          <a:ln>
            <a:noFill/>
          </a:ln>
        </p:spPr>
        <p:txBody>
          <a:bodyPr anchorCtr="0" anchor="t" bIns="45700" lIns="91425" spcFirstLastPara="1" rIns="91425" wrap="square" tIns="45700">
            <a:noAutofit/>
          </a:bodyPr>
          <a:lstStyle>
            <a:lvl1pPr lvl="0" algn="l">
              <a:lnSpc>
                <a:spcPct val="90000"/>
              </a:lnSpc>
              <a:spcBef>
                <a:spcPts val="1334"/>
              </a:spcBef>
              <a:spcAft>
                <a:spcPts val="0"/>
              </a:spcAft>
              <a:buClr>
                <a:srgbClr val="00A956"/>
              </a:buClr>
              <a:buSzPts val="3500"/>
              <a:buNone/>
              <a:defRPr sz="3500">
                <a:solidFill>
                  <a:srgbClr val="00A956"/>
                </a:solidFill>
                <a:latin typeface="Georgia"/>
                <a:ea typeface="Georgia"/>
                <a:cs typeface="Georgia"/>
                <a:sym typeface="Georgia"/>
              </a:defRPr>
            </a:lvl1pPr>
            <a:lvl2pPr lvl="1" algn="ctr">
              <a:lnSpc>
                <a:spcPct val="90000"/>
              </a:lnSpc>
              <a:spcBef>
                <a:spcPts val="667"/>
              </a:spcBef>
              <a:spcAft>
                <a:spcPts val="0"/>
              </a:spcAft>
              <a:buClr>
                <a:srgbClr val="005336"/>
              </a:buClr>
              <a:buSzPts val="2667"/>
              <a:buNone/>
              <a:defRPr sz="2667"/>
            </a:lvl2pPr>
            <a:lvl3pPr lvl="2" algn="ctr">
              <a:lnSpc>
                <a:spcPct val="90000"/>
              </a:lnSpc>
              <a:spcBef>
                <a:spcPts val="667"/>
              </a:spcBef>
              <a:spcAft>
                <a:spcPts val="0"/>
              </a:spcAft>
              <a:buClr>
                <a:srgbClr val="005336"/>
              </a:buClr>
              <a:buSzPts val="2400"/>
              <a:buNone/>
              <a:defRPr sz="2400"/>
            </a:lvl3pPr>
            <a:lvl4pPr lvl="3" algn="ctr">
              <a:lnSpc>
                <a:spcPct val="90000"/>
              </a:lnSpc>
              <a:spcBef>
                <a:spcPts val="667"/>
              </a:spcBef>
              <a:spcAft>
                <a:spcPts val="0"/>
              </a:spcAft>
              <a:buClr>
                <a:srgbClr val="005336"/>
              </a:buClr>
              <a:buSzPts val="2134"/>
              <a:buNone/>
              <a:defRPr sz="2134"/>
            </a:lvl4pPr>
            <a:lvl5pPr lvl="4" algn="ctr">
              <a:lnSpc>
                <a:spcPct val="90000"/>
              </a:lnSpc>
              <a:spcBef>
                <a:spcPts val="667"/>
              </a:spcBef>
              <a:spcAft>
                <a:spcPts val="0"/>
              </a:spcAft>
              <a:buClr>
                <a:srgbClr val="005336"/>
              </a:buClr>
              <a:buSzPts val="2134"/>
              <a:buNone/>
              <a:defRPr sz="2134"/>
            </a:lvl5pPr>
            <a:lvl6pPr lvl="5" algn="ctr">
              <a:lnSpc>
                <a:spcPct val="90000"/>
              </a:lnSpc>
              <a:spcBef>
                <a:spcPts val="667"/>
              </a:spcBef>
              <a:spcAft>
                <a:spcPts val="0"/>
              </a:spcAft>
              <a:buClr>
                <a:schemeClr val="dk1"/>
              </a:buClr>
              <a:buSzPts val="2134"/>
              <a:buNone/>
              <a:defRPr sz="2134"/>
            </a:lvl6pPr>
            <a:lvl7pPr lvl="6" algn="ctr">
              <a:lnSpc>
                <a:spcPct val="90000"/>
              </a:lnSpc>
              <a:spcBef>
                <a:spcPts val="667"/>
              </a:spcBef>
              <a:spcAft>
                <a:spcPts val="0"/>
              </a:spcAft>
              <a:buClr>
                <a:schemeClr val="dk1"/>
              </a:buClr>
              <a:buSzPts val="2134"/>
              <a:buNone/>
              <a:defRPr sz="2134"/>
            </a:lvl7pPr>
            <a:lvl8pPr lvl="7" algn="ctr">
              <a:lnSpc>
                <a:spcPct val="90000"/>
              </a:lnSpc>
              <a:spcBef>
                <a:spcPts val="667"/>
              </a:spcBef>
              <a:spcAft>
                <a:spcPts val="0"/>
              </a:spcAft>
              <a:buClr>
                <a:schemeClr val="dk1"/>
              </a:buClr>
              <a:buSzPts val="2134"/>
              <a:buNone/>
              <a:defRPr sz="2134"/>
            </a:lvl8pPr>
            <a:lvl9pPr lvl="8" algn="ctr">
              <a:lnSpc>
                <a:spcPct val="90000"/>
              </a:lnSpc>
              <a:spcBef>
                <a:spcPts val="667"/>
              </a:spcBef>
              <a:spcAft>
                <a:spcPts val="0"/>
              </a:spcAft>
              <a:buClr>
                <a:schemeClr val="dk1"/>
              </a:buClr>
              <a:buSzPts val="2134"/>
              <a:buNone/>
              <a:defRPr sz="2134"/>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1"/>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1"/>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2"/>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2"/>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87" name="Shape 87"/>
        <p:cNvGrpSpPr/>
        <p:nvPr/>
      </p:nvGrpSpPr>
      <p:grpSpPr>
        <a:xfrm>
          <a:off x="0" y="0"/>
          <a:ext cx="0" cy="0"/>
          <a:chOff x="0" y="0"/>
          <a:chExt cx="0" cy="0"/>
        </a:xfrm>
      </p:grpSpPr>
      <p:sp>
        <p:nvSpPr>
          <p:cNvPr id="88" name="Google Shape;88;p13"/>
          <p:cNvSpPr txBox="1"/>
          <p:nvPr>
            <p:ph type="ctrTitle"/>
          </p:nvPr>
        </p:nvSpPr>
        <p:spPr>
          <a:xfrm>
            <a:off x="864000" y="6480000"/>
            <a:ext cx="10080000" cy="180823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A956"/>
              </a:buClr>
              <a:buSzPts val="4700"/>
              <a:buFont typeface="Helvetica Neue"/>
              <a:buNone/>
              <a:defRPr b="1" sz="4700">
                <a:solidFill>
                  <a:srgbClr val="00A956"/>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3"/>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
          <p:cNvSpPr txBox="1"/>
          <p:nvPr>
            <p:ph idx="1" type="body"/>
          </p:nvPr>
        </p:nvSpPr>
        <p:spPr>
          <a:xfrm>
            <a:off x="864000" y="2412000"/>
            <a:ext cx="14022170" cy="4772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334"/>
              </a:spcBef>
              <a:spcAft>
                <a:spcPts val="0"/>
              </a:spcAft>
              <a:buClr>
                <a:srgbClr val="005336"/>
              </a:buClr>
              <a:buSzPts val="1800"/>
              <a:buChar char="•"/>
              <a:defRPr/>
            </a:lvl1pPr>
            <a:lvl2pPr indent="-342900" lvl="1" marL="914400" algn="l">
              <a:lnSpc>
                <a:spcPct val="90000"/>
              </a:lnSpc>
              <a:spcBef>
                <a:spcPts val="667"/>
              </a:spcBef>
              <a:spcAft>
                <a:spcPts val="0"/>
              </a:spcAft>
              <a:buClr>
                <a:srgbClr val="005336"/>
              </a:buClr>
              <a:buSzPts val="1800"/>
              <a:buChar char="•"/>
              <a:defRPr/>
            </a:lvl2pPr>
            <a:lvl3pPr indent="-342900" lvl="2" marL="1371600" algn="l">
              <a:lnSpc>
                <a:spcPct val="90000"/>
              </a:lnSpc>
              <a:spcBef>
                <a:spcPts val="667"/>
              </a:spcBef>
              <a:spcAft>
                <a:spcPts val="0"/>
              </a:spcAft>
              <a:buClr>
                <a:srgbClr val="005336"/>
              </a:buClr>
              <a:buSzPts val="1800"/>
              <a:buChar char="•"/>
              <a:defRPr/>
            </a:lvl3pPr>
            <a:lvl4pPr indent="-342900" lvl="3" marL="1828800" algn="l">
              <a:lnSpc>
                <a:spcPct val="90000"/>
              </a:lnSpc>
              <a:spcBef>
                <a:spcPts val="667"/>
              </a:spcBef>
              <a:spcAft>
                <a:spcPts val="0"/>
              </a:spcAft>
              <a:buClr>
                <a:srgbClr val="005336"/>
              </a:buClr>
              <a:buSzPts val="1800"/>
              <a:buChar char="•"/>
              <a:defRPr/>
            </a:lvl4pPr>
            <a:lvl5pPr indent="-342900" lvl="4" marL="2286000" algn="l">
              <a:lnSpc>
                <a:spcPct val="90000"/>
              </a:lnSpc>
              <a:spcBef>
                <a:spcPts val="667"/>
              </a:spcBef>
              <a:spcAft>
                <a:spcPts val="0"/>
              </a:spcAft>
              <a:buClr>
                <a:srgbClr val="005336"/>
              </a:buClr>
              <a:buSzPts val="1800"/>
              <a:buChar char="•"/>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21" name="Google Shape;21;p3"/>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Bullet Text" type="picTx">
  <p:cSld name="PICTURE_WITH_CAPTION_TEXT">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4"/>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39187" r="0" t="2467"/>
          <a:stretch/>
        </p:blipFill>
        <p:spPr>
          <a:xfrm>
            <a:off x="0" y="0"/>
            <a:ext cx="7653700" cy="8534300"/>
          </a:xfrm>
          <a:prstGeom prst="rect">
            <a:avLst/>
          </a:prstGeom>
          <a:noFill/>
          <a:ln>
            <a:noFill/>
          </a:ln>
        </p:spPr>
      </p:pic>
      <p:sp>
        <p:nvSpPr>
          <p:cNvPr id="27" name="Google Shape;27;p4"/>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387350" lvl="0" marL="457200" algn="l">
              <a:lnSpc>
                <a:spcPct val="160000"/>
              </a:lnSpc>
              <a:spcBef>
                <a:spcPts val="0"/>
              </a:spcBef>
              <a:spcAft>
                <a:spcPts val="0"/>
              </a:spcAft>
              <a:buClr>
                <a:schemeClr val="lt1"/>
              </a:buClr>
              <a:buSzPts val="2500"/>
              <a:buFont typeface="Arial"/>
              <a:buChar char="•"/>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29" name="Google Shape;29;p4"/>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5"/>
          <p:cNvSpPr txBox="1"/>
          <p:nvPr>
            <p:ph type="title"/>
          </p:nvPr>
        </p:nvSpPr>
        <p:spPr>
          <a:xfrm>
            <a:off x="864000" y="3744000"/>
            <a:ext cx="10800000" cy="67289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4500"/>
              <a:buFont typeface="Georgia"/>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864000" y="4416893"/>
            <a:ext cx="10800000" cy="662313"/>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334"/>
              </a:spcBef>
              <a:spcAft>
                <a:spcPts val="0"/>
              </a:spcAft>
              <a:buClr>
                <a:srgbClr val="005336"/>
              </a:buClr>
              <a:buSzPts val="3000"/>
              <a:buNone/>
              <a:defRPr sz="3000">
                <a:solidFill>
                  <a:srgbClr val="005336"/>
                </a:solidFill>
              </a:defRPr>
            </a:lvl1pPr>
            <a:lvl2pPr indent="-228600" lvl="1" marL="914400" algn="l">
              <a:lnSpc>
                <a:spcPct val="90000"/>
              </a:lnSpc>
              <a:spcBef>
                <a:spcPts val="667"/>
              </a:spcBef>
              <a:spcAft>
                <a:spcPts val="0"/>
              </a:spcAft>
              <a:buClr>
                <a:srgbClr val="898989"/>
              </a:buClr>
              <a:buSzPts val="2667"/>
              <a:buNone/>
              <a:defRPr sz="2667">
                <a:solidFill>
                  <a:srgbClr val="898989"/>
                </a:solidFill>
              </a:defRPr>
            </a:lvl2pPr>
            <a:lvl3pPr indent="-228600" lvl="2" marL="1371600" algn="l">
              <a:lnSpc>
                <a:spcPct val="90000"/>
              </a:lnSpc>
              <a:spcBef>
                <a:spcPts val="667"/>
              </a:spcBef>
              <a:spcAft>
                <a:spcPts val="0"/>
              </a:spcAft>
              <a:buClr>
                <a:srgbClr val="898989"/>
              </a:buClr>
              <a:buSzPts val="2400"/>
              <a:buNone/>
              <a:defRPr sz="2400">
                <a:solidFill>
                  <a:srgbClr val="898989"/>
                </a:solidFill>
              </a:defRPr>
            </a:lvl3pPr>
            <a:lvl4pPr indent="-228600" lvl="3" marL="1828800" algn="l">
              <a:lnSpc>
                <a:spcPct val="90000"/>
              </a:lnSpc>
              <a:spcBef>
                <a:spcPts val="667"/>
              </a:spcBef>
              <a:spcAft>
                <a:spcPts val="0"/>
              </a:spcAft>
              <a:buClr>
                <a:srgbClr val="898989"/>
              </a:buClr>
              <a:buSzPts val="2134"/>
              <a:buNone/>
              <a:defRPr sz="2134">
                <a:solidFill>
                  <a:srgbClr val="898989"/>
                </a:solidFill>
              </a:defRPr>
            </a:lvl4pPr>
            <a:lvl5pPr indent="-228600" lvl="4" marL="2286000" algn="l">
              <a:lnSpc>
                <a:spcPct val="90000"/>
              </a:lnSpc>
              <a:spcBef>
                <a:spcPts val="667"/>
              </a:spcBef>
              <a:spcAft>
                <a:spcPts val="0"/>
              </a:spcAft>
              <a:buClr>
                <a:srgbClr val="898989"/>
              </a:buClr>
              <a:buSzPts val="2134"/>
              <a:buNone/>
              <a:defRPr sz="2134">
                <a:solidFill>
                  <a:srgbClr val="898989"/>
                </a:solidFill>
              </a:defRPr>
            </a:lvl5pPr>
            <a:lvl6pPr indent="-228600" lvl="5" marL="2743200" algn="l">
              <a:lnSpc>
                <a:spcPct val="90000"/>
              </a:lnSpc>
              <a:spcBef>
                <a:spcPts val="667"/>
              </a:spcBef>
              <a:spcAft>
                <a:spcPts val="0"/>
              </a:spcAft>
              <a:buClr>
                <a:srgbClr val="898989"/>
              </a:buClr>
              <a:buSzPts val="2134"/>
              <a:buNone/>
              <a:defRPr sz="2134">
                <a:solidFill>
                  <a:srgbClr val="898989"/>
                </a:solidFill>
              </a:defRPr>
            </a:lvl6pPr>
            <a:lvl7pPr indent="-228600" lvl="6" marL="3200400" algn="l">
              <a:lnSpc>
                <a:spcPct val="90000"/>
              </a:lnSpc>
              <a:spcBef>
                <a:spcPts val="667"/>
              </a:spcBef>
              <a:spcAft>
                <a:spcPts val="0"/>
              </a:spcAft>
              <a:buClr>
                <a:srgbClr val="898989"/>
              </a:buClr>
              <a:buSzPts val="2134"/>
              <a:buNone/>
              <a:defRPr sz="2134">
                <a:solidFill>
                  <a:srgbClr val="898989"/>
                </a:solidFill>
              </a:defRPr>
            </a:lvl7pPr>
            <a:lvl8pPr indent="-228600" lvl="7" marL="3657600" algn="l">
              <a:lnSpc>
                <a:spcPct val="90000"/>
              </a:lnSpc>
              <a:spcBef>
                <a:spcPts val="667"/>
              </a:spcBef>
              <a:spcAft>
                <a:spcPts val="0"/>
              </a:spcAft>
              <a:buClr>
                <a:srgbClr val="898989"/>
              </a:buClr>
              <a:buSzPts val="2134"/>
              <a:buNone/>
              <a:defRPr sz="2134">
                <a:solidFill>
                  <a:srgbClr val="898989"/>
                </a:solidFill>
              </a:defRPr>
            </a:lvl8pPr>
            <a:lvl9pPr indent="-228600" lvl="8" marL="4114800" algn="l">
              <a:lnSpc>
                <a:spcPct val="90000"/>
              </a:lnSpc>
              <a:spcBef>
                <a:spcPts val="667"/>
              </a:spcBef>
              <a:spcAft>
                <a:spcPts val="0"/>
              </a:spcAft>
              <a:buClr>
                <a:srgbClr val="898989"/>
              </a:buClr>
              <a:buSzPts val="2134"/>
              <a:buNone/>
              <a:defRPr sz="2134">
                <a:solidFill>
                  <a:srgbClr val="898989"/>
                </a:solidFill>
              </a:defRPr>
            </a:lvl9pPr>
          </a:lstStyle>
          <a:p/>
        </p:txBody>
      </p:sp>
      <p:sp>
        <p:nvSpPr>
          <p:cNvPr id="35" name="Google Shape;35;p5"/>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00A95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p:nvPr>
            <p:ph idx="2" type="pic"/>
          </p:nvPr>
        </p:nvSpPr>
        <p:spPr>
          <a:xfrm>
            <a:off x="3384000" y="5400000"/>
            <a:ext cx="2376000" cy="75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2300"/>
              <a:buFont typeface="Arial"/>
              <a:buNone/>
              <a:defRPr b="0" i="0" sz="2300"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pic>
        <p:nvPicPr>
          <p:cNvPr id="37" name="Google Shape;37;p5"/>
          <p:cNvPicPr preferRelativeResize="0"/>
          <p:nvPr/>
        </p:nvPicPr>
        <p:blipFill rotWithShape="1">
          <a:blip r:embed="rId3">
            <a:alphaModFix/>
          </a:blip>
          <a:srcRect b="0" l="0" r="0" t="0"/>
          <a:stretch/>
        </p:blipFill>
        <p:spPr>
          <a:xfrm>
            <a:off x="864000" y="5040000"/>
            <a:ext cx="2376000" cy="1485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mp; Bullets"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864000" y="2412000"/>
            <a:ext cx="6909475" cy="178444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334"/>
              </a:spcBef>
              <a:spcAft>
                <a:spcPts val="0"/>
              </a:spcAft>
              <a:buClr>
                <a:srgbClr val="005336"/>
              </a:buClr>
              <a:buSzPts val="2300"/>
              <a:buNone/>
              <a:defRPr b="1"/>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41" name="Google Shape;41;p6"/>
          <p:cNvSpPr txBox="1"/>
          <p:nvPr>
            <p:ph idx="2" type="body"/>
          </p:nvPr>
        </p:nvSpPr>
        <p:spPr>
          <a:xfrm>
            <a:off x="8230405" y="2412000"/>
            <a:ext cx="6655766" cy="6445420"/>
          </a:xfrm>
          <a:prstGeom prst="rect">
            <a:avLst/>
          </a:prstGeom>
          <a:noFill/>
          <a:ln>
            <a:noFill/>
          </a:ln>
        </p:spPr>
        <p:txBody>
          <a:bodyPr anchorCtr="0" anchor="t" bIns="45700" lIns="91425" spcFirstLastPara="1" rIns="91425" wrap="square" tIns="45700">
            <a:noAutofit/>
          </a:bodyPr>
          <a:lstStyle>
            <a:lvl1pPr indent="-387350" lvl="0" marL="457200" algn="l">
              <a:lnSpc>
                <a:spcPct val="172000"/>
              </a:lnSpc>
              <a:spcBef>
                <a:spcPts val="1334"/>
              </a:spcBef>
              <a:spcAft>
                <a:spcPts val="0"/>
              </a:spcAft>
              <a:buClr>
                <a:srgbClr val="005336"/>
              </a:buClr>
              <a:buSzPts val="2500"/>
              <a:buChar char="•"/>
              <a:defRPr b="1" sz="2500"/>
            </a:lvl1pPr>
            <a:lvl2pPr indent="-387350" lvl="1" marL="914400" algn="l">
              <a:lnSpc>
                <a:spcPct val="172000"/>
              </a:lnSpc>
              <a:spcBef>
                <a:spcPts val="667"/>
              </a:spcBef>
              <a:spcAft>
                <a:spcPts val="0"/>
              </a:spcAft>
              <a:buClr>
                <a:srgbClr val="005336"/>
              </a:buClr>
              <a:buSzPts val="2500"/>
              <a:buChar char="•"/>
              <a:defRPr b="1" sz="2500"/>
            </a:lvl2pPr>
            <a:lvl3pPr indent="-387350" lvl="2" marL="1371600" algn="l">
              <a:lnSpc>
                <a:spcPct val="172000"/>
              </a:lnSpc>
              <a:spcBef>
                <a:spcPts val="667"/>
              </a:spcBef>
              <a:spcAft>
                <a:spcPts val="0"/>
              </a:spcAft>
              <a:buClr>
                <a:srgbClr val="005336"/>
              </a:buClr>
              <a:buSzPts val="2500"/>
              <a:buChar char="•"/>
              <a:defRPr b="1" sz="2500"/>
            </a:lvl3pPr>
            <a:lvl4pPr indent="-387350" lvl="3" marL="1828800" algn="l">
              <a:lnSpc>
                <a:spcPct val="172000"/>
              </a:lnSpc>
              <a:spcBef>
                <a:spcPts val="667"/>
              </a:spcBef>
              <a:spcAft>
                <a:spcPts val="0"/>
              </a:spcAft>
              <a:buClr>
                <a:srgbClr val="005336"/>
              </a:buClr>
              <a:buSzPts val="2500"/>
              <a:buChar char="•"/>
              <a:defRPr b="1" sz="2500"/>
            </a:lvl4pPr>
            <a:lvl5pPr indent="-387350" lvl="4" marL="2286000" algn="l">
              <a:lnSpc>
                <a:spcPct val="172000"/>
              </a:lnSpc>
              <a:spcBef>
                <a:spcPts val="667"/>
              </a:spcBef>
              <a:spcAft>
                <a:spcPts val="0"/>
              </a:spcAft>
              <a:buClr>
                <a:srgbClr val="005336"/>
              </a:buClr>
              <a:buSzPts val="2500"/>
              <a:buChar char="•"/>
              <a:defRPr b="1" sz="2500"/>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42" name="Google Shape;42;p6"/>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45" name="Google Shape;45;p6"/>
          <p:cNvSpPr txBox="1"/>
          <p:nvPr>
            <p:ph idx="3" type="body"/>
          </p:nvPr>
        </p:nvSpPr>
        <p:spPr>
          <a:xfrm>
            <a:off x="864000" y="4355100"/>
            <a:ext cx="6909475" cy="450232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005336"/>
              </a:buClr>
              <a:buSzPts val="2300"/>
              <a:buNone/>
              <a:defRPr b="0"/>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amp; Picture">
  <p:cSld name="Two Content &amp; Picture">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7"/>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00533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7"/>
          <p:cNvSpPr txBox="1"/>
          <p:nvPr>
            <p:ph idx="1" type="body"/>
          </p:nvPr>
        </p:nvSpPr>
        <p:spPr>
          <a:xfrm>
            <a:off x="864003" y="2412000"/>
            <a:ext cx="6480000" cy="178444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334"/>
              </a:spcBef>
              <a:spcAft>
                <a:spcPts val="0"/>
              </a:spcAft>
              <a:buClr>
                <a:srgbClr val="005336"/>
              </a:buClr>
              <a:buSzPts val="2300"/>
              <a:buNone/>
              <a:defRPr b="1"/>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49" name="Google Shape;49;p7"/>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
        <p:nvSpPr>
          <p:cNvPr id="52" name="Google Shape;52;p7"/>
          <p:cNvSpPr txBox="1"/>
          <p:nvPr>
            <p:ph idx="2" type="body"/>
          </p:nvPr>
        </p:nvSpPr>
        <p:spPr>
          <a:xfrm>
            <a:off x="864003" y="4355100"/>
            <a:ext cx="6480000" cy="450232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rgbClr val="005336"/>
              </a:buClr>
              <a:buSzPts val="2300"/>
              <a:buNone/>
              <a:defRPr b="0"/>
            </a:lvl1pPr>
            <a:lvl2pPr indent="-228600" lvl="1" marL="914400" algn="l">
              <a:lnSpc>
                <a:spcPct val="90000"/>
              </a:lnSpc>
              <a:spcBef>
                <a:spcPts val="667"/>
              </a:spcBef>
              <a:spcAft>
                <a:spcPts val="0"/>
              </a:spcAft>
              <a:buClr>
                <a:srgbClr val="005336"/>
              </a:buClr>
              <a:buSzPts val="2300"/>
              <a:buNone/>
              <a:defRPr/>
            </a:lvl2pPr>
            <a:lvl3pPr indent="-228600" lvl="2" marL="1371600" algn="l">
              <a:lnSpc>
                <a:spcPct val="90000"/>
              </a:lnSpc>
              <a:spcBef>
                <a:spcPts val="667"/>
              </a:spcBef>
              <a:spcAft>
                <a:spcPts val="0"/>
              </a:spcAft>
              <a:buClr>
                <a:srgbClr val="005336"/>
              </a:buClr>
              <a:buSzPts val="2300"/>
              <a:buNone/>
              <a:defRPr/>
            </a:lvl3pPr>
            <a:lvl4pPr indent="-228600" lvl="3" marL="1828800" algn="l">
              <a:lnSpc>
                <a:spcPct val="90000"/>
              </a:lnSpc>
              <a:spcBef>
                <a:spcPts val="667"/>
              </a:spcBef>
              <a:spcAft>
                <a:spcPts val="0"/>
              </a:spcAft>
              <a:buClr>
                <a:srgbClr val="005336"/>
              </a:buClr>
              <a:buSzPts val="2300"/>
              <a:buNone/>
              <a:defRPr/>
            </a:lvl4pPr>
            <a:lvl5pPr indent="-228600" lvl="4" marL="2286000" algn="l">
              <a:lnSpc>
                <a:spcPct val="90000"/>
              </a:lnSpc>
              <a:spcBef>
                <a:spcPts val="667"/>
              </a:spcBef>
              <a:spcAft>
                <a:spcPts val="0"/>
              </a:spcAft>
              <a:buClr>
                <a:srgbClr val="005336"/>
              </a:buClr>
              <a:buSzPts val="2300"/>
              <a:buNone/>
              <a:defRPr/>
            </a:lvl5pPr>
            <a:lvl6pPr indent="-342900" lvl="5" marL="2743200" algn="l">
              <a:lnSpc>
                <a:spcPct val="90000"/>
              </a:lnSpc>
              <a:spcBef>
                <a:spcPts val="667"/>
              </a:spcBef>
              <a:spcAft>
                <a:spcPts val="0"/>
              </a:spcAft>
              <a:buClr>
                <a:schemeClr val="dk1"/>
              </a:buClr>
              <a:buSzPts val="1800"/>
              <a:buChar char="•"/>
              <a:defRPr/>
            </a:lvl6pPr>
            <a:lvl7pPr indent="-342900" lvl="6" marL="3200400" algn="l">
              <a:lnSpc>
                <a:spcPct val="90000"/>
              </a:lnSpc>
              <a:spcBef>
                <a:spcPts val="667"/>
              </a:spcBef>
              <a:spcAft>
                <a:spcPts val="0"/>
              </a:spcAft>
              <a:buClr>
                <a:schemeClr val="dk1"/>
              </a:buClr>
              <a:buSzPts val="1800"/>
              <a:buChar char="•"/>
              <a:defRPr/>
            </a:lvl7pPr>
            <a:lvl8pPr indent="-342900" lvl="7" marL="3657600" algn="l">
              <a:lnSpc>
                <a:spcPct val="90000"/>
              </a:lnSpc>
              <a:spcBef>
                <a:spcPts val="667"/>
              </a:spcBef>
              <a:spcAft>
                <a:spcPts val="0"/>
              </a:spcAft>
              <a:buClr>
                <a:schemeClr val="dk1"/>
              </a:buClr>
              <a:buSzPts val="1800"/>
              <a:buChar char="•"/>
              <a:defRPr/>
            </a:lvl8pPr>
            <a:lvl9pPr indent="-342900" lvl="8" marL="4114800" algn="l">
              <a:lnSpc>
                <a:spcPct val="90000"/>
              </a:lnSpc>
              <a:spcBef>
                <a:spcPts val="667"/>
              </a:spcBef>
              <a:spcAft>
                <a:spcPts val="0"/>
              </a:spcAft>
              <a:buClr>
                <a:schemeClr val="dk1"/>
              </a:buClr>
              <a:buSzPts val="1800"/>
              <a:buChar char="•"/>
              <a:defRPr/>
            </a:lvl9pPr>
          </a:lstStyle>
          <a:p/>
        </p:txBody>
      </p:sp>
      <p:sp>
        <p:nvSpPr>
          <p:cNvPr id="53" name="Google Shape;53;p7"/>
          <p:cNvSpPr/>
          <p:nvPr>
            <p:ph idx="3" type="pic"/>
          </p:nvPr>
        </p:nvSpPr>
        <p:spPr>
          <a:xfrm>
            <a:off x="7560000" y="2412000"/>
            <a:ext cx="7920000" cy="54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2300"/>
              <a:buFont typeface="Arial"/>
              <a:buNone/>
              <a:defRPr b="0" i="0" sz="2300"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parent Picture with Bullet Text">
  <p:cSld name="Transparent Picture with Bullet Text">
    <p:bg>
      <p:bgPr>
        <a:blipFill>
          <a:blip r:embed="rId2">
            <a:alphaModFix/>
          </a:blip>
          <a:stretch>
            <a:fillRect/>
          </a:stretch>
        </a:blipFill>
      </p:bgPr>
    </p:bg>
    <p:spTree>
      <p:nvGrpSpPr>
        <p:cNvPr id="54" name="Shape 54"/>
        <p:cNvGrpSpPr/>
        <p:nvPr/>
      </p:nvGrpSpPr>
      <p:grpSpPr>
        <a:xfrm>
          <a:off x="0" y="0"/>
          <a:ext cx="0" cy="0"/>
          <a:chOff x="0" y="0"/>
          <a:chExt cx="0" cy="0"/>
        </a:xfrm>
      </p:grpSpPr>
      <p:sp>
        <p:nvSpPr>
          <p:cNvPr id="55" name="Google Shape;55;p8"/>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56" name="Google Shape;56;p8"/>
          <p:cNvPicPr preferRelativeResize="0"/>
          <p:nvPr/>
        </p:nvPicPr>
        <p:blipFill rotWithShape="1">
          <a:blip r:embed="rId3">
            <a:alphaModFix amt="70000"/>
          </a:blip>
          <a:srcRect b="0" l="39187" r="0" t="2467"/>
          <a:stretch/>
        </p:blipFill>
        <p:spPr>
          <a:xfrm>
            <a:off x="0" y="0"/>
            <a:ext cx="7653700" cy="8534300"/>
          </a:xfrm>
          <a:prstGeom prst="rect">
            <a:avLst/>
          </a:prstGeom>
          <a:noFill/>
          <a:ln>
            <a:noFill/>
          </a:ln>
        </p:spPr>
      </p:pic>
      <p:sp>
        <p:nvSpPr>
          <p:cNvPr id="57" name="Google Shape;57;p8"/>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387350" lvl="0" marL="457200" algn="l">
              <a:lnSpc>
                <a:spcPct val="160000"/>
              </a:lnSpc>
              <a:spcBef>
                <a:spcPts val="0"/>
              </a:spcBef>
              <a:spcAft>
                <a:spcPts val="0"/>
              </a:spcAft>
              <a:buClr>
                <a:schemeClr val="lt1"/>
              </a:buClr>
              <a:buSzPts val="2500"/>
              <a:buFont typeface="Arial"/>
              <a:buChar char="•"/>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59" name="Google Shape;59;p8"/>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Text">
  <p:cSld name="Picture with Text">
    <p:bg>
      <p:bgPr>
        <a:blipFill>
          <a:blip r:embed="rId2">
            <a:alphaModFix/>
          </a:blip>
          <a:stretch>
            <a:fillRect/>
          </a:stretch>
        </a:blipFill>
      </p:bgPr>
    </p:bg>
    <p:spTree>
      <p:nvGrpSpPr>
        <p:cNvPr id="62" name="Shape 62"/>
        <p:cNvGrpSpPr/>
        <p:nvPr/>
      </p:nvGrpSpPr>
      <p:grpSpPr>
        <a:xfrm>
          <a:off x="0" y="0"/>
          <a:ext cx="0" cy="0"/>
          <a:chOff x="0" y="0"/>
          <a:chExt cx="0" cy="0"/>
        </a:xfrm>
      </p:grpSpPr>
      <p:sp>
        <p:nvSpPr>
          <p:cNvPr id="63" name="Google Shape;63;p9"/>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64" name="Google Shape;64;p9"/>
          <p:cNvPicPr preferRelativeResize="0"/>
          <p:nvPr/>
        </p:nvPicPr>
        <p:blipFill rotWithShape="1">
          <a:blip r:embed="rId3">
            <a:alphaModFix/>
          </a:blip>
          <a:srcRect b="0" l="39187" r="0" t="2467"/>
          <a:stretch/>
        </p:blipFill>
        <p:spPr>
          <a:xfrm>
            <a:off x="-1" y="-2300"/>
            <a:ext cx="7653701" cy="8534300"/>
          </a:xfrm>
          <a:prstGeom prst="rect">
            <a:avLst/>
          </a:prstGeom>
          <a:noFill/>
          <a:ln>
            <a:noFill/>
          </a:ln>
        </p:spPr>
      </p:pic>
      <p:sp>
        <p:nvSpPr>
          <p:cNvPr id="65" name="Google Shape;65;p9"/>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9"/>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228600" lvl="0" marL="457200" algn="l">
              <a:lnSpc>
                <a:spcPct val="160000"/>
              </a:lnSpc>
              <a:spcBef>
                <a:spcPts val="0"/>
              </a:spcBef>
              <a:spcAft>
                <a:spcPts val="0"/>
              </a:spcAft>
              <a:buClr>
                <a:schemeClr val="lt1"/>
              </a:buClr>
              <a:buSzPts val="2500"/>
              <a:buFont typeface="Arial"/>
              <a:buNone/>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67" name="Google Shape;67;p9"/>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parent Picture with Text">
  <p:cSld name="Transparent Picture with Text">
    <p:bg>
      <p:bgPr>
        <a:blipFill>
          <a:blip r:embed="rId2">
            <a:alphaModFix/>
          </a:blip>
          <a:stretch>
            <a:fillRect/>
          </a:stretch>
        </a:blipFill>
      </p:bgPr>
    </p:bg>
    <p:spTree>
      <p:nvGrpSpPr>
        <p:cNvPr id="70" name="Shape 70"/>
        <p:cNvGrpSpPr/>
        <p:nvPr/>
      </p:nvGrpSpPr>
      <p:grpSpPr>
        <a:xfrm>
          <a:off x="0" y="0"/>
          <a:ext cx="0" cy="0"/>
          <a:chOff x="0" y="0"/>
          <a:chExt cx="0" cy="0"/>
        </a:xfrm>
      </p:grpSpPr>
      <p:sp>
        <p:nvSpPr>
          <p:cNvPr id="71" name="Google Shape;71;p10"/>
          <p:cNvSpPr/>
          <p:nvPr>
            <p:ph idx="2" type="pic"/>
          </p:nvPr>
        </p:nvSpPr>
        <p:spPr>
          <a:xfrm>
            <a:off x="0" y="0"/>
            <a:ext cx="16257588" cy="8532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334"/>
              </a:spcBef>
              <a:spcAft>
                <a:spcPts val="0"/>
              </a:spcAft>
              <a:buClr>
                <a:srgbClr val="005336"/>
              </a:buClr>
              <a:buSzPts val="4267"/>
              <a:buFont typeface="Arial"/>
              <a:buNone/>
              <a:defRPr b="0" i="0" sz="4267" u="none" cap="none" strike="noStrike">
                <a:solidFill>
                  <a:srgbClr val="005336"/>
                </a:solidFill>
                <a:latin typeface="Helvetica Neue"/>
                <a:ea typeface="Helvetica Neue"/>
                <a:cs typeface="Helvetica Neue"/>
                <a:sym typeface="Helvetica Neue"/>
              </a:defRPr>
            </a:lvl1pPr>
            <a:lvl2pPr lvl="1" marR="0" rtl="0" algn="l">
              <a:lnSpc>
                <a:spcPct val="90000"/>
              </a:lnSpc>
              <a:spcBef>
                <a:spcPts val="667"/>
              </a:spcBef>
              <a:spcAft>
                <a:spcPts val="0"/>
              </a:spcAft>
              <a:buClr>
                <a:srgbClr val="005336"/>
              </a:buClr>
              <a:buSzPts val="3734"/>
              <a:buFont typeface="Arial"/>
              <a:buNone/>
              <a:defRPr b="0" i="0" sz="3734" u="none" cap="none" strike="noStrike">
                <a:solidFill>
                  <a:srgbClr val="005336"/>
                </a:solidFill>
                <a:latin typeface="Helvetica Neue"/>
                <a:ea typeface="Helvetica Neue"/>
                <a:cs typeface="Helvetica Neue"/>
                <a:sym typeface="Helvetica Neue"/>
              </a:defRPr>
            </a:lvl2pPr>
            <a:lvl3pPr lvl="2" marR="0" rtl="0" algn="l">
              <a:lnSpc>
                <a:spcPct val="90000"/>
              </a:lnSpc>
              <a:spcBef>
                <a:spcPts val="667"/>
              </a:spcBef>
              <a:spcAft>
                <a:spcPts val="0"/>
              </a:spcAft>
              <a:buClr>
                <a:srgbClr val="005336"/>
              </a:buClr>
              <a:buSzPts val="3200"/>
              <a:buFont typeface="Arial"/>
              <a:buNone/>
              <a:defRPr b="0" i="0" sz="3200" u="none" cap="none" strike="noStrike">
                <a:solidFill>
                  <a:srgbClr val="005336"/>
                </a:solidFill>
                <a:latin typeface="Helvetica Neue"/>
                <a:ea typeface="Helvetica Neue"/>
                <a:cs typeface="Helvetica Neue"/>
                <a:sym typeface="Helvetica Neue"/>
              </a:defRPr>
            </a:lvl3pPr>
            <a:lvl4pPr lvl="3"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4pPr>
            <a:lvl5pPr lvl="4" marR="0" rtl="0" algn="l">
              <a:lnSpc>
                <a:spcPct val="90000"/>
              </a:lnSpc>
              <a:spcBef>
                <a:spcPts val="667"/>
              </a:spcBef>
              <a:spcAft>
                <a:spcPts val="0"/>
              </a:spcAft>
              <a:buClr>
                <a:srgbClr val="005336"/>
              </a:buClr>
              <a:buSzPts val="2667"/>
              <a:buFont typeface="Arial"/>
              <a:buNone/>
              <a:defRPr b="0" i="0" sz="2667" u="none" cap="none" strike="noStrike">
                <a:solidFill>
                  <a:srgbClr val="005336"/>
                </a:solidFill>
                <a:latin typeface="Helvetica Neue"/>
                <a:ea typeface="Helvetica Neue"/>
                <a:cs typeface="Helvetica Neue"/>
                <a:sym typeface="Helvetica Neue"/>
              </a:defRPr>
            </a:lvl5pPr>
            <a:lvl6pPr lvl="5"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6pPr>
            <a:lvl7pPr lvl="6"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7pPr>
            <a:lvl8pPr lvl="7"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8pPr>
            <a:lvl9pPr lvl="8" marR="0" rtl="0" algn="l">
              <a:lnSpc>
                <a:spcPct val="90000"/>
              </a:lnSpc>
              <a:spcBef>
                <a:spcPts val="667"/>
              </a:spcBef>
              <a:spcAft>
                <a:spcPts val="0"/>
              </a:spcAft>
              <a:buClr>
                <a:schemeClr val="dk1"/>
              </a:buClr>
              <a:buSzPts val="2667"/>
              <a:buFont typeface="Arial"/>
              <a:buNone/>
              <a:defRPr b="0" i="0" sz="2667" u="none" cap="none" strike="noStrike">
                <a:solidFill>
                  <a:schemeClr val="dk1"/>
                </a:solidFill>
                <a:latin typeface="Arial"/>
                <a:ea typeface="Arial"/>
                <a:cs typeface="Arial"/>
                <a:sym typeface="Arial"/>
              </a:defRPr>
            </a:lvl9pPr>
          </a:lstStyle>
          <a:p/>
        </p:txBody>
      </p:sp>
      <p:pic>
        <p:nvPicPr>
          <p:cNvPr id="72" name="Google Shape;72;p10"/>
          <p:cNvPicPr preferRelativeResize="0"/>
          <p:nvPr/>
        </p:nvPicPr>
        <p:blipFill rotWithShape="1">
          <a:blip r:embed="rId3">
            <a:alphaModFix amt="70000"/>
          </a:blip>
          <a:srcRect b="0" l="39187" r="0" t="2467"/>
          <a:stretch/>
        </p:blipFill>
        <p:spPr>
          <a:xfrm>
            <a:off x="-1" y="-2300"/>
            <a:ext cx="7653701" cy="8534300"/>
          </a:xfrm>
          <a:prstGeom prst="rect">
            <a:avLst/>
          </a:prstGeom>
          <a:noFill/>
          <a:ln>
            <a:noFill/>
          </a:ln>
        </p:spPr>
      </p:pic>
      <p:sp>
        <p:nvSpPr>
          <p:cNvPr id="73" name="Google Shape;73;p10"/>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lt1"/>
              </a:buClr>
              <a:buSzPts val="4267"/>
              <a:buFont typeface="Georgia"/>
              <a:buNone/>
              <a:defRPr sz="4267">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0"/>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lvl1pPr indent="-228600" lvl="0" marL="457200" algn="l">
              <a:lnSpc>
                <a:spcPct val="160000"/>
              </a:lnSpc>
              <a:spcBef>
                <a:spcPts val="0"/>
              </a:spcBef>
              <a:spcAft>
                <a:spcPts val="0"/>
              </a:spcAft>
              <a:buClr>
                <a:schemeClr val="lt1"/>
              </a:buClr>
              <a:buSzPts val="2500"/>
              <a:buFont typeface="Arial"/>
              <a:buNone/>
              <a:defRPr b="1" sz="2500">
                <a:solidFill>
                  <a:schemeClr val="lt1"/>
                </a:solidFill>
              </a:defRPr>
            </a:lvl1pPr>
            <a:lvl2pPr indent="-228600" lvl="1" marL="914400" algn="l">
              <a:lnSpc>
                <a:spcPct val="90000"/>
              </a:lnSpc>
              <a:spcBef>
                <a:spcPts val="667"/>
              </a:spcBef>
              <a:spcAft>
                <a:spcPts val="0"/>
              </a:spcAft>
              <a:buClr>
                <a:srgbClr val="005336"/>
              </a:buClr>
              <a:buSzPts val="1867"/>
              <a:buNone/>
              <a:defRPr sz="1867"/>
            </a:lvl2pPr>
            <a:lvl3pPr indent="-228600" lvl="2" marL="1371600" algn="l">
              <a:lnSpc>
                <a:spcPct val="90000"/>
              </a:lnSpc>
              <a:spcBef>
                <a:spcPts val="667"/>
              </a:spcBef>
              <a:spcAft>
                <a:spcPts val="0"/>
              </a:spcAft>
              <a:buClr>
                <a:srgbClr val="005336"/>
              </a:buClr>
              <a:buSzPts val="1600"/>
              <a:buNone/>
              <a:defRPr sz="1600"/>
            </a:lvl3pPr>
            <a:lvl4pPr indent="-228600" lvl="3" marL="1828800" algn="l">
              <a:lnSpc>
                <a:spcPct val="90000"/>
              </a:lnSpc>
              <a:spcBef>
                <a:spcPts val="667"/>
              </a:spcBef>
              <a:spcAft>
                <a:spcPts val="0"/>
              </a:spcAft>
              <a:buClr>
                <a:srgbClr val="005336"/>
              </a:buClr>
              <a:buSzPts val="1334"/>
              <a:buNone/>
              <a:defRPr sz="1334"/>
            </a:lvl4pPr>
            <a:lvl5pPr indent="-228600" lvl="4" marL="2286000" algn="l">
              <a:lnSpc>
                <a:spcPct val="90000"/>
              </a:lnSpc>
              <a:spcBef>
                <a:spcPts val="667"/>
              </a:spcBef>
              <a:spcAft>
                <a:spcPts val="0"/>
              </a:spcAft>
              <a:buClr>
                <a:srgbClr val="005336"/>
              </a:buClr>
              <a:buSzPts val="1334"/>
              <a:buNone/>
              <a:defRPr sz="1334"/>
            </a:lvl5pPr>
            <a:lvl6pPr indent="-228600" lvl="5" marL="2743200" algn="l">
              <a:lnSpc>
                <a:spcPct val="90000"/>
              </a:lnSpc>
              <a:spcBef>
                <a:spcPts val="667"/>
              </a:spcBef>
              <a:spcAft>
                <a:spcPts val="0"/>
              </a:spcAft>
              <a:buClr>
                <a:schemeClr val="dk1"/>
              </a:buClr>
              <a:buSzPts val="1334"/>
              <a:buNone/>
              <a:defRPr sz="1334"/>
            </a:lvl6pPr>
            <a:lvl7pPr indent="-228600" lvl="6" marL="3200400" algn="l">
              <a:lnSpc>
                <a:spcPct val="90000"/>
              </a:lnSpc>
              <a:spcBef>
                <a:spcPts val="667"/>
              </a:spcBef>
              <a:spcAft>
                <a:spcPts val="0"/>
              </a:spcAft>
              <a:buClr>
                <a:schemeClr val="dk1"/>
              </a:buClr>
              <a:buSzPts val="1334"/>
              <a:buNone/>
              <a:defRPr sz="1334"/>
            </a:lvl7pPr>
            <a:lvl8pPr indent="-228600" lvl="7" marL="3657600" algn="l">
              <a:lnSpc>
                <a:spcPct val="90000"/>
              </a:lnSpc>
              <a:spcBef>
                <a:spcPts val="667"/>
              </a:spcBef>
              <a:spcAft>
                <a:spcPts val="0"/>
              </a:spcAft>
              <a:buClr>
                <a:schemeClr val="dk1"/>
              </a:buClr>
              <a:buSzPts val="1334"/>
              <a:buNone/>
              <a:defRPr sz="1334"/>
            </a:lvl8pPr>
            <a:lvl9pPr indent="-228600" lvl="8" marL="4114800" algn="l">
              <a:lnSpc>
                <a:spcPct val="90000"/>
              </a:lnSpc>
              <a:spcBef>
                <a:spcPts val="667"/>
              </a:spcBef>
              <a:spcAft>
                <a:spcPts val="0"/>
              </a:spcAft>
              <a:buClr>
                <a:schemeClr val="dk1"/>
              </a:buClr>
              <a:buSzPts val="1334"/>
              <a:buNone/>
              <a:defRPr sz="1334"/>
            </a:lvl9pPr>
          </a:lstStyle>
          <a:p/>
        </p:txBody>
      </p:sp>
      <p:sp>
        <p:nvSpPr>
          <p:cNvPr id="75" name="Google Shape;75;p10"/>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7.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64000" y="1224000"/>
            <a:ext cx="14022170" cy="104295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5336"/>
              </a:buClr>
              <a:buSzPts val="4500"/>
              <a:buFont typeface="Georgia"/>
              <a:buNone/>
              <a:defRPr b="0" i="0" sz="4500" u="none" cap="none" strike="noStrike">
                <a:solidFill>
                  <a:srgbClr val="005336"/>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64000" y="2412000"/>
            <a:ext cx="14022170" cy="4772588"/>
          </a:xfrm>
          <a:prstGeom prst="rect">
            <a:avLst/>
          </a:prstGeom>
          <a:noFill/>
          <a:ln>
            <a:noFill/>
          </a:ln>
        </p:spPr>
        <p:txBody>
          <a:bodyPr anchorCtr="0" anchor="t" bIns="45700" lIns="91425" spcFirstLastPara="1" rIns="91425" wrap="square" tIns="45700">
            <a:noAutofit/>
          </a:bodyPr>
          <a:lstStyle>
            <a:lvl1pPr indent="-374650" lvl="0" marL="457200" marR="0" rtl="0" algn="l">
              <a:lnSpc>
                <a:spcPct val="90000"/>
              </a:lnSpc>
              <a:spcBef>
                <a:spcPts val="1334"/>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1pPr>
            <a:lvl2pPr indent="-374650" lvl="1" marL="9144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2pPr>
            <a:lvl3pPr indent="-374650" lvl="2" marL="13716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3pPr>
            <a:lvl4pPr indent="-374650" lvl="3" marL="18288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4pPr>
            <a:lvl5pPr indent="-374650" lvl="4" marL="2286000" marR="0" rtl="0" algn="l">
              <a:lnSpc>
                <a:spcPct val="90000"/>
              </a:lnSpc>
              <a:spcBef>
                <a:spcPts val="667"/>
              </a:spcBef>
              <a:spcAft>
                <a:spcPts val="0"/>
              </a:spcAft>
              <a:buClr>
                <a:srgbClr val="005336"/>
              </a:buClr>
              <a:buSzPts val="2300"/>
              <a:buFont typeface="Arial"/>
              <a:buChar char="•"/>
              <a:defRPr b="0" i="0" sz="2300" u="none" cap="none" strike="noStrike">
                <a:solidFill>
                  <a:srgbClr val="005336"/>
                </a:solidFill>
                <a:latin typeface="Helvetica Neue"/>
                <a:ea typeface="Helvetica Neue"/>
                <a:cs typeface="Helvetica Neue"/>
                <a:sym typeface="Helvetica Neue"/>
              </a:defRPr>
            </a:lvl5pPr>
            <a:lvl6pPr indent="-381000" lvl="5" marL="27432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6pPr>
            <a:lvl7pPr indent="-381000" lvl="6" marL="32004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7pPr>
            <a:lvl8pPr indent="-381000" lvl="7" marL="36576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8pPr>
            <a:lvl9pPr indent="-381000" lvl="8" marL="4114800" marR="0" rtl="0" algn="l">
              <a:lnSpc>
                <a:spcPct val="90000"/>
              </a:lnSpc>
              <a:spcBef>
                <a:spcPts val="667"/>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600" u="none" cap="none" strike="noStrike">
                <a:solidFill>
                  <a:srgbClr val="005336"/>
                </a:solidFill>
                <a:latin typeface="Helvetica Neue"/>
                <a:ea typeface="Helvetica Neue"/>
                <a:cs typeface="Helvetica Neue"/>
                <a:sym typeface="Helvetica Neue"/>
              </a:defRPr>
            </a:lvl1pPr>
            <a:lvl2pPr lvl="1" marR="0" rtl="0" algn="l">
              <a:spcBef>
                <a:spcPts val="0"/>
              </a:spcBef>
              <a:spcAft>
                <a:spcPts val="0"/>
              </a:spcAft>
              <a:buSzPts val="1400"/>
              <a:buNone/>
              <a:defRPr b="0" i="0" sz="2496"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96"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96"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96"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96"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96"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96"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96"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521957" y="9360000"/>
            <a:ext cx="5486936" cy="540841"/>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600" u="none" cap="none" strike="noStrike">
                <a:solidFill>
                  <a:srgbClr val="005336"/>
                </a:solidFill>
                <a:latin typeface="Helvetica Neue"/>
                <a:ea typeface="Helvetica Neue"/>
                <a:cs typeface="Helvetica Neue"/>
                <a:sym typeface="Helvetica Neue"/>
              </a:defRPr>
            </a:lvl1pPr>
            <a:lvl2pPr lvl="1" marR="0" rtl="0" algn="l">
              <a:spcBef>
                <a:spcPts val="0"/>
              </a:spcBef>
              <a:spcAft>
                <a:spcPts val="0"/>
              </a:spcAft>
              <a:buSzPts val="1400"/>
              <a:buNone/>
              <a:defRPr b="0" i="0" sz="2496"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96"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96"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96"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96"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96"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96"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96"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10008893" y="9360000"/>
            <a:ext cx="2983207" cy="540841"/>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600" u="none" cap="none" strike="noStrike">
                <a:solidFill>
                  <a:srgbClr val="005336"/>
                </a:solidFill>
                <a:latin typeface="Helvetica Neue"/>
                <a:ea typeface="Helvetica Neue"/>
                <a:cs typeface="Helvetica Neue"/>
                <a:sym typeface="Helvetica Neue"/>
              </a:defRPr>
            </a:lvl1pPr>
            <a:lvl2pPr indent="0" lvl="1" marL="0" marR="0" rtl="0" algn="r">
              <a:spcBef>
                <a:spcPts val="0"/>
              </a:spcBef>
              <a:buNone/>
              <a:defRPr b="0" i="0" sz="1600" u="none" cap="none" strike="noStrike">
                <a:solidFill>
                  <a:srgbClr val="005336"/>
                </a:solidFill>
                <a:latin typeface="Helvetica Neue"/>
                <a:ea typeface="Helvetica Neue"/>
                <a:cs typeface="Helvetica Neue"/>
                <a:sym typeface="Helvetica Neue"/>
              </a:defRPr>
            </a:lvl2pPr>
            <a:lvl3pPr indent="0" lvl="2" marL="0" marR="0" rtl="0" algn="r">
              <a:spcBef>
                <a:spcPts val="0"/>
              </a:spcBef>
              <a:buNone/>
              <a:defRPr b="0" i="0" sz="1600" u="none" cap="none" strike="noStrike">
                <a:solidFill>
                  <a:srgbClr val="005336"/>
                </a:solidFill>
                <a:latin typeface="Helvetica Neue"/>
                <a:ea typeface="Helvetica Neue"/>
                <a:cs typeface="Helvetica Neue"/>
                <a:sym typeface="Helvetica Neue"/>
              </a:defRPr>
            </a:lvl3pPr>
            <a:lvl4pPr indent="0" lvl="3" marL="0" marR="0" rtl="0" algn="r">
              <a:spcBef>
                <a:spcPts val="0"/>
              </a:spcBef>
              <a:buNone/>
              <a:defRPr b="0" i="0" sz="1600" u="none" cap="none" strike="noStrike">
                <a:solidFill>
                  <a:srgbClr val="005336"/>
                </a:solidFill>
                <a:latin typeface="Helvetica Neue"/>
                <a:ea typeface="Helvetica Neue"/>
                <a:cs typeface="Helvetica Neue"/>
                <a:sym typeface="Helvetica Neue"/>
              </a:defRPr>
            </a:lvl4pPr>
            <a:lvl5pPr indent="0" lvl="4" marL="0" marR="0" rtl="0" algn="r">
              <a:spcBef>
                <a:spcPts val="0"/>
              </a:spcBef>
              <a:buNone/>
              <a:defRPr b="0" i="0" sz="1600" u="none" cap="none" strike="noStrike">
                <a:solidFill>
                  <a:srgbClr val="005336"/>
                </a:solidFill>
                <a:latin typeface="Helvetica Neue"/>
                <a:ea typeface="Helvetica Neue"/>
                <a:cs typeface="Helvetica Neue"/>
                <a:sym typeface="Helvetica Neue"/>
              </a:defRPr>
            </a:lvl5pPr>
            <a:lvl6pPr indent="0" lvl="5" marL="0" marR="0" rtl="0" algn="r">
              <a:spcBef>
                <a:spcPts val="0"/>
              </a:spcBef>
              <a:buNone/>
              <a:defRPr b="0" i="0" sz="1600" u="none" cap="none" strike="noStrike">
                <a:solidFill>
                  <a:srgbClr val="005336"/>
                </a:solidFill>
                <a:latin typeface="Helvetica Neue"/>
                <a:ea typeface="Helvetica Neue"/>
                <a:cs typeface="Helvetica Neue"/>
                <a:sym typeface="Helvetica Neue"/>
              </a:defRPr>
            </a:lvl6pPr>
            <a:lvl7pPr indent="0" lvl="6" marL="0" marR="0" rtl="0" algn="r">
              <a:spcBef>
                <a:spcPts val="0"/>
              </a:spcBef>
              <a:buNone/>
              <a:defRPr b="0" i="0" sz="1600" u="none" cap="none" strike="noStrike">
                <a:solidFill>
                  <a:srgbClr val="005336"/>
                </a:solidFill>
                <a:latin typeface="Helvetica Neue"/>
                <a:ea typeface="Helvetica Neue"/>
                <a:cs typeface="Helvetica Neue"/>
                <a:sym typeface="Helvetica Neue"/>
              </a:defRPr>
            </a:lvl7pPr>
            <a:lvl8pPr indent="0" lvl="7" marL="0" marR="0" rtl="0" algn="r">
              <a:spcBef>
                <a:spcPts val="0"/>
              </a:spcBef>
              <a:buNone/>
              <a:defRPr b="0" i="0" sz="1600" u="none" cap="none" strike="noStrike">
                <a:solidFill>
                  <a:srgbClr val="005336"/>
                </a:solidFill>
                <a:latin typeface="Helvetica Neue"/>
                <a:ea typeface="Helvetica Neue"/>
                <a:cs typeface="Helvetica Neue"/>
                <a:sym typeface="Helvetica Neue"/>
              </a:defRPr>
            </a:lvl8pPr>
            <a:lvl9pPr indent="0" lvl="8" marL="0" marR="0" rtl="0" algn="r">
              <a:spcBef>
                <a:spcPts val="0"/>
              </a:spcBef>
              <a:buNone/>
              <a:defRPr b="0" i="0" sz="1600" u="none" cap="none" strike="noStrike">
                <a:solidFill>
                  <a:srgbClr val="005336"/>
                </a:solidFill>
                <a:latin typeface="Helvetica Neue"/>
                <a:ea typeface="Helvetica Neue"/>
                <a:cs typeface="Helvetica Neue"/>
                <a:sym typeface="Helvetica Neue"/>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ctrTitle"/>
          </p:nvPr>
        </p:nvSpPr>
        <p:spPr>
          <a:xfrm>
            <a:off x="1321200" y="4461300"/>
            <a:ext cx="10080000" cy="7964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500"/>
              <a:buFont typeface="Calibri"/>
              <a:buNone/>
            </a:pPr>
            <a:r>
              <a:rPr lang="en-IE">
                <a:latin typeface="Calibri"/>
                <a:ea typeface="Calibri"/>
                <a:cs typeface="Calibri"/>
                <a:sym typeface="Calibri"/>
              </a:rPr>
              <a:t>Music and Dance </a:t>
            </a:r>
            <a:r>
              <a:rPr lang="en-IE"/>
              <a:t>	</a:t>
            </a:r>
            <a:endParaRPr/>
          </a:p>
        </p:txBody>
      </p:sp>
      <p:sp>
        <p:nvSpPr>
          <p:cNvPr id="94" name="Google Shape;94;p14"/>
          <p:cNvSpPr txBox="1"/>
          <p:nvPr>
            <p:ph idx="1" type="subTitle"/>
          </p:nvPr>
        </p:nvSpPr>
        <p:spPr>
          <a:xfrm>
            <a:off x="1321200" y="5702287"/>
            <a:ext cx="10080000" cy="79648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500"/>
              <a:buNone/>
            </a:pPr>
            <a:r>
              <a:rPr lang="en-IE" sz="4500">
                <a:solidFill>
                  <a:schemeClr val="lt1"/>
                </a:solidFill>
                <a:latin typeface="Calibri"/>
                <a:ea typeface="Calibri"/>
                <a:cs typeface="Calibri"/>
                <a:sym typeface="Calibri"/>
              </a:rPr>
              <a:t>BA Arts LM002</a:t>
            </a:r>
            <a:endParaRPr sz="45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864000" y="385799"/>
            <a:ext cx="12331299" cy="12330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5336"/>
              </a:buClr>
              <a:buSzPts val="4500"/>
              <a:buFont typeface="Calibri"/>
              <a:buNone/>
            </a:pPr>
            <a:r>
              <a:rPr lang="en-IE">
                <a:latin typeface="Calibri"/>
                <a:ea typeface="Calibri"/>
                <a:cs typeface="Calibri"/>
                <a:sym typeface="Calibri"/>
              </a:rPr>
              <a:t>Studying Music and Dance as part of </a:t>
            </a:r>
            <a:br>
              <a:rPr lang="en-IE">
                <a:latin typeface="Calibri"/>
                <a:ea typeface="Calibri"/>
                <a:cs typeface="Calibri"/>
                <a:sym typeface="Calibri"/>
              </a:rPr>
            </a:br>
            <a:r>
              <a:rPr lang="en-IE">
                <a:latin typeface="Calibri"/>
                <a:ea typeface="Calibri"/>
                <a:cs typeface="Calibri"/>
                <a:sym typeface="Calibri"/>
              </a:rPr>
              <a:t>LM002 Bachelor of Arts</a:t>
            </a:r>
            <a:endParaRPr>
              <a:latin typeface="Calibri"/>
              <a:ea typeface="Calibri"/>
              <a:cs typeface="Calibri"/>
              <a:sym typeface="Calibri"/>
            </a:endParaRPr>
          </a:p>
        </p:txBody>
      </p:sp>
      <p:sp>
        <p:nvSpPr>
          <p:cNvPr id="100" name="Google Shape;100;p15"/>
          <p:cNvSpPr txBox="1"/>
          <p:nvPr>
            <p:ph idx="1" type="body"/>
          </p:nvPr>
        </p:nvSpPr>
        <p:spPr>
          <a:xfrm>
            <a:off x="864000" y="2260340"/>
            <a:ext cx="14022170" cy="442894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336"/>
              </a:buClr>
              <a:buSzPts val="2300"/>
              <a:buNone/>
            </a:pPr>
            <a:r>
              <a:rPr lang="en-IE">
                <a:latin typeface="Calibri"/>
                <a:ea typeface="Calibri"/>
                <a:cs typeface="Calibri"/>
                <a:sym typeface="Calibri"/>
              </a:rPr>
              <a:t>Music and dance is taught as a subject as part of the Bachelor of Arts (LM002).  In this course of study, students undertake academic modules that engage music and dance in a number of different genres such as classical music, ballet, contemporary dance, Irish music and dance, popular music and various world music idioms.  Students also have the opportunity to engage various vocational areas such as performing arts technology, music and dance education, and arts in health and health care settings.</a:t>
            </a:r>
            <a:endParaRPr/>
          </a:p>
          <a:p>
            <a:pPr indent="0" lvl="0" marL="0" rtl="0" algn="l">
              <a:lnSpc>
                <a:spcPct val="90000"/>
              </a:lnSpc>
              <a:spcBef>
                <a:spcPts val="1334"/>
              </a:spcBef>
              <a:spcAft>
                <a:spcPts val="0"/>
              </a:spcAft>
              <a:buClr>
                <a:srgbClr val="005336"/>
              </a:buClr>
              <a:buSzPts val="2300"/>
              <a:buNone/>
            </a:pPr>
            <a:r>
              <a:t/>
            </a:r>
            <a:endParaRPr>
              <a:latin typeface="Calibri"/>
              <a:ea typeface="Calibri"/>
              <a:cs typeface="Calibri"/>
              <a:sym typeface="Calibri"/>
            </a:endParaRPr>
          </a:p>
          <a:p>
            <a:pPr indent="0" lvl="0" marL="0" rtl="0" algn="l">
              <a:lnSpc>
                <a:spcPct val="90000"/>
              </a:lnSpc>
              <a:spcBef>
                <a:spcPts val="1334"/>
              </a:spcBef>
              <a:spcAft>
                <a:spcPts val="0"/>
              </a:spcAft>
              <a:buClr>
                <a:srgbClr val="005336"/>
              </a:buClr>
              <a:buSzPts val="2300"/>
              <a:buNone/>
            </a:pPr>
            <a:r>
              <a:rPr b="1" lang="en-IE">
                <a:latin typeface="Calibri"/>
                <a:ea typeface="Calibri"/>
                <a:cs typeface="Calibri"/>
                <a:sym typeface="Calibri"/>
              </a:rPr>
              <a:t>It is important to be aware that these modules are academically focused rather than performance based so you do not have to be a performer to take this subject area.</a:t>
            </a:r>
            <a:r>
              <a:rPr lang="en-IE">
                <a:latin typeface="Calibri"/>
                <a:ea typeface="Calibri"/>
                <a:cs typeface="Calibri"/>
                <a:sym typeface="Calibri"/>
              </a:rPr>
              <a:t> However, many students who undertake this subject on the BA Arts often do take additional performance modules in various idioms (such as classical music, traditional music, traditional dance and popular music) this is very often done to achieve teachers council recognition for the degree to teach music.  You do need to audition to take additional performance modules.</a:t>
            </a:r>
            <a:endParaRPr/>
          </a:p>
          <a:p>
            <a:pPr indent="0" lvl="0" marL="0" rtl="0" algn="l">
              <a:lnSpc>
                <a:spcPct val="90000"/>
              </a:lnSpc>
              <a:spcBef>
                <a:spcPts val="1334"/>
              </a:spcBef>
              <a:spcAft>
                <a:spcPts val="0"/>
              </a:spcAft>
              <a:buClr>
                <a:srgbClr val="005336"/>
              </a:buClr>
              <a:buSzPts val="2300"/>
              <a:buNone/>
            </a:pPr>
            <a:r>
              <a:t/>
            </a:r>
            <a:endParaRPr>
              <a:latin typeface="Calibri"/>
              <a:ea typeface="Calibri"/>
              <a:cs typeface="Calibri"/>
              <a:sym typeface="Calibri"/>
            </a:endParaRPr>
          </a:p>
          <a:p>
            <a:pPr indent="0" lvl="0" marL="0" rtl="0" algn="l">
              <a:lnSpc>
                <a:spcPct val="90000"/>
              </a:lnSpc>
              <a:spcBef>
                <a:spcPts val="1334"/>
              </a:spcBef>
              <a:spcAft>
                <a:spcPts val="0"/>
              </a:spcAft>
              <a:buClr>
                <a:srgbClr val="005336"/>
              </a:buClr>
              <a:buSzPts val="2300"/>
              <a:buNone/>
            </a:pPr>
            <a:r>
              <a:rPr lang="en-IE">
                <a:latin typeface="Calibri"/>
                <a:ea typeface="Calibri"/>
                <a:cs typeface="Calibri"/>
                <a:sym typeface="Calibri"/>
              </a:rPr>
              <a:t>Students who take this subject pathway very often engage the rich musical life of the campus by attending and/or participating in: </a:t>
            </a:r>
            <a:br>
              <a:rPr lang="en-IE">
                <a:latin typeface="Calibri"/>
                <a:ea typeface="Calibri"/>
                <a:cs typeface="Calibri"/>
                <a:sym typeface="Calibri"/>
              </a:rPr>
            </a:br>
            <a:r>
              <a:rPr lang="en-IE">
                <a:latin typeface="Calibri"/>
                <a:ea typeface="Calibri"/>
                <a:cs typeface="Calibri"/>
                <a:sym typeface="Calibri"/>
              </a:rPr>
              <a:t>free lunchtime concerts in the Irish World Academy</a:t>
            </a:r>
            <a:br>
              <a:rPr lang="en-IE">
                <a:latin typeface="Calibri"/>
                <a:ea typeface="Calibri"/>
                <a:cs typeface="Calibri"/>
                <a:sym typeface="Calibri"/>
              </a:rPr>
            </a:br>
            <a:r>
              <a:rPr lang="en-IE">
                <a:latin typeface="Calibri"/>
                <a:ea typeface="Calibri"/>
                <a:cs typeface="Calibri"/>
                <a:sym typeface="Calibri"/>
              </a:rPr>
              <a:t>open mic nights</a:t>
            </a:r>
            <a:br>
              <a:rPr lang="en-IE">
                <a:latin typeface="Calibri"/>
                <a:ea typeface="Calibri"/>
                <a:cs typeface="Calibri"/>
                <a:sym typeface="Calibri"/>
              </a:rPr>
            </a:br>
            <a:r>
              <a:rPr lang="en-IE">
                <a:latin typeface="Calibri"/>
                <a:ea typeface="Calibri"/>
                <a:cs typeface="Calibri"/>
                <a:sym typeface="Calibri"/>
              </a:rPr>
              <a:t>traditional music sessions</a:t>
            </a:r>
            <a:br>
              <a:rPr lang="en-IE">
                <a:latin typeface="Calibri"/>
                <a:ea typeface="Calibri"/>
                <a:cs typeface="Calibri"/>
                <a:sym typeface="Calibri"/>
              </a:rPr>
            </a:br>
            <a:r>
              <a:rPr lang="en-IE">
                <a:latin typeface="Calibri"/>
                <a:ea typeface="Calibri"/>
                <a:cs typeface="Calibri"/>
                <a:sym typeface="Calibri"/>
              </a:rPr>
              <a:t>concerts with the Irish Chamber Orchestra (musicians in residence at Irish World Academy</a:t>
            </a:r>
            <a:br>
              <a:rPr lang="en-IE">
                <a:latin typeface="Calibri"/>
                <a:ea typeface="Calibri"/>
                <a:cs typeface="Calibri"/>
                <a:sym typeface="Calibri"/>
              </a:rPr>
            </a:br>
            <a:r>
              <a:rPr lang="en-IE">
                <a:latin typeface="Calibri"/>
                <a:ea typeface="Calibri"/>
                <a:cs typeface="Calibri"/>
                <a:sym typeface="Calibri"/>
              </a:rPr>
              <a:t>Dance is also very well represented, especially through the Dance at UL student society who regularly win awards in hip-hop, contemporary and traditional dance.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type="title"/>
          </p:nvPr>
        </p:nvSpPr>
        <p:spPr>
          <a:xfrm>
            <a:off x="571900" y="792200"/>
            <a:ext cx="14022170" cy="140101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5336"/>
              </a:buClr>
              <a:buSzPts val="4500"/>
              <a:buFont typeface="Calibri"/>
              <a:buNone/>
            </a:pPr>
            <a:r>
              <a:rPr lang="en-IE">
                <a:latin typeface="Calibri"/>
                <a:ea typeface="Calibri"/>
                <a:cs typeface="Calibri"/>
                <a:sym typeface="Calibri"/>
              </a:rPr>
              <a:t>What will you study on Music and Dance in the </a:t>
            </a:r>
            <a:br>
              <a:rPr lang="en-IE">
                <a:latin typeface="Calibri"/>
                <a:ea typeface="Calibri"/>
                <a:cs typeface="Calibri"/>
                <a:sym typeface="Calibri"/>
              </a:rPr>
            </a:br>
            <a:r>
              <a:rPr lang="en-IE">
                <a:latin typeface="Calibri"/>
                <a:ea typeface="Calibri"/>
                <a:cs typeface="Calibri"/>
                <a:sym typeface="Calibri"/>
              </a:rPr>
              <a:t>BA Arts LM002 – Years One and Two</a:t>
            </a:r>
            <a:endParaRPr>
              <a:latin typeface="Calibri"/>
              <a:ea typeface="Calibri"/>
              <a:cs typeface="Calibri"/>
              <a:sym typeface="Calibri"/>
            </a:endParaRPr>
          </a:p>
        </p:txBody>
      </p:sp>
      <p:sp>
        <p:nvSpPr>
          <p:cNvPr id="106" name="Google Shape;106;p16"/>
          <p:cNvSpPr txBox="1"/>
          <p:nvPr>
            <p:ph idx="1" type="body"/>
          </p:nvPr>
        </p:nvSpPr>
        <p:spPr>
          <a:xfrm>
            <a:off x="864000" y="2755640"/>
            <a:ext cx="14022170" cy="62577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336"/>
              </a:buClr>
              <a:buSzPts val="2300"/>
              <a:buNone/>
            </a:pPr>
            <a:r>
              <a:rPr b="1" lang="en-IE">
                <a:latin typeface="Calibri"/>
                <a:ea typeface="Calibri"/>
                <a:cs typeface="Calibri"/>
                <a:sym typeface="Calibri"/>
              </a:rPr>
              <a:t>Semester One</a:t>
            </a:r>
            <a:r>
              <a:rPr lang="en-IE">
                <a:latin typeface="Calibri"/>
                <a:ea typeface="Calibri"/>
                <a:cs typeface="Calibri"/>
                <a:sym typeface="Calibri"/>
              </a:rPr>
              <a:t> – Critical Encounters with Irish Music and Dance (MU4001).  In this module students will see how what we regard as Irish traditional music and dance is created by social, aesthetic and political forces historically and in contemporary society</a:t>
            </a:r>
            <a:endParaRPr/>
          </a:p>
          <a:p>
            <a:pPr indent="0" lvl="0" marL="0" rtl="0" algn="l">
              <a:lnSpc>
                <a:spcPct val="90000"/>
              </a:lnSpc>
              <a:spcBef>
                <a:spcPts val="1334"/>
              </a:spcBef>
              <a:spcAft>
                <a:spcPts val="0"/>
              </a:spcAft>
              <a:buClr>
                <a:srgbClr val="005336"/>
              </a:buClr>
              <a:buSzPts val="2300"/>
              <a:buNone/>
            </a:pPr>
            <a:r>
              <a:rPr b="1" lang="en-IE">
                <a:latin typeface="Calibri"/>
                <a:ea typeface="Calibri"/>
                <a:cs typeface="Calibri"/>
                <a:sym typeface="Calibri"/>
              </a:rPr>
              <a:t>Semester Two</a:t>
            </a:r>
            <a:r>
              <a:rPr lang="en-IE">
                <a:latin typeface="Calibri"/>
                <a:ea typeface="Calibri"/>
                <a:cs typeface="Calibri"/>
                <a:sym typeface="Calibri"/>
              </a:rPr>
              <a:t> - Critical Encounters with Western Art Music and Dance (MU4012).  Here students will examine the real life of selected performances of classical music and dance in contemporary experience but deeply rooted in historical tradition.  </a:t>
            </a:r>
            <a:endParaRPr/>
          </a:p>
          <a:p>
            <a:pPr indent="0" lvl="0" marL="0" rtl="0" algn="l">
              <a:lnSpc>
                <a:spcPct val="90000"/>
              </a:lnSpc>
              <a:spcBef>
                <a:spcPts val="1334"/>
              </a:spcBef>
              <a:spcAft>
                <a:spcPts val="0"/>
              </a:spcAft>
              <a:buClr>
                <a:srgbClr val="005336"/>
              </a:buClr>
              <a:buSzPts val="2300"/>
              <a:buNone/>
            </a:pPr>
            <a:r>
              <a:rPr b="1" lang="en-IE">
                <a:latin typeface="Calibri"/>
                <a:ea typeface="Calibri"/>
                <a:cs typeface="Calibri"/>
                <a:sym typeface="Calibri"/>
              </a:rPr>
              <a:t>Semester Three</a:t>
            </a:r>
            <a:r>
              <a:rPr lang="en-IE">
                <a:latin typeface="Calibri"/>
                <a:ea typeface="Calibri"/>
                <a:cs typeface="Calibri"/>
                <a:sym typeface="Calibri"/>
              </a:rPr>
              <a:t> - Here students select two of three modules:</a:t>
            </a:r>
            <a:endParaRPr/>
          </a:p>
          <a:p>
            <a:pPr indent="0" lvl="0" marL="0" rtl="0" algn="l">
              <a:lnSpc>
                <a:spcPct val="90000"/>
              </a:lnSpc>
              <a:spcBef>
                <a:spcPts val="1334"/>
              </a:spcBef>
              <a:spcAft>
                <a:spcPts val="0"/>
              </a:spcAft>
              <a:buClr>
                <a:srgbClr val="005336"/>
              </a:buClr>
              <a:buSzPts val="2300"/>
              <a:buNone/>
            </a:pPr>
            <a:r>
              <a:rPr lang="en-IE">
                <a:latin typeface="Calibri"/>
                <a:ea typeface="Calibri"/>
                <a:cs typeface="Calibri"/>
                <a:sym typeface="Calibri"/>
              </a:rPr>
              <a:t>Irish Music and Dance Studies (MD4081).  A more in-depth and analytical engagement with music and dance practices as social and cultural phenomena. </a:t>
            </a:r>
            <a:endParaRPr/>
          </a:p>
          <a:p>
            <a:pPr indent="0" lvl="0" marL="0" rtl="0" algn="l">
              <a:lnSpc>
                <a:spcPct val="90000"/>
              </a:lnSpc>
              <a:spcBef>
                <a:spcPts val="1334"/>
              </a:spcBef>
              <a:spcAft>
                <a:spcPts val="0"/>
              </a:spcAft>
              <a:buClr>
                <a:srgbClr val="005336"/>
              </a:buClr>
              <a:buSzPts val="2300"/>
              <a:buNone/>
            </a:pPr>
            <a:r>
              <a:rPr lang="en-IE">
                <a:latin typeface="Calibri"/>
                <a:ea typeface="Calibri"/>
                <a:cs typeface="Calibri"/>
                <a:sym typeface="Calibri"/>
              </a:rPr>
              <a:t>Performance Arts Technology (MD4113).  A vocational module that gives young muscians and dancers skills to present their practice in the performance and digital worlds.</a:t>
            </a:r>
            <a:endParaRPr/>
          </a:p>
          <a:p>
            <a:pPr indent="0" lvl="0" marL="0" rtl="0" algn="l">
              <a:lnSpc>
                <a:spcPct val="90000"/>
              </a:lnSpc>
              <a:spcBef>
                <a:spcPts val="1334"/>
              </a:spcBef>
              <a:spcAft>
                <a:spcPts val="0"/>
              </a:spcAft>
              <a:buClr>
                <a:srgbClr val="005336"/>
              </a:buClr>
              <a:buSzPts val="2300"/>
              <a:buNone/>
            </a:pPr>
            <a:r>
              <a:rPr lang="en-IE">
                <a:latin typeface="Calibri"/>
                <a:ea typeface="Calibri"/>
                <a:cs typeface="Calibri"/>
                <a:sym typeface="Calibri"/>
              </a:rPr>
              <a:t>Critical Encounters with World Music and Dance (MU4011). This module is an engagement with various practices of music and dance from outside the western world, displaying diverse aesthetic and social practices.</a:t>
            </a:r>
            <a:endParaRPr/>
          </a:p>
          <a:p>
            <a:pPr indent="0" lvl="0" marL="0" rtl="0" algn="l">
              <a:lnSpc>
                <a:spcPct val="90000"/>
              </a:lnSpc>
              <a:spcBef>
                <a:spcPts val="1334"/>
              </a:spcBef>
              <a:spcAft>
                <a:spcPts val="0"/>
              </a:spcAft>
              <a:buClr>
                <a:srgbClr val="005336"/>
              </a:buClr>
              <a:buSzPts val="2300"/>
              <a:buNone/>
            </a:pPr>
            <a:r>
              <a:rPr lang="en-IE">
                <a:latin typeface="Calibri"/>
                <a:ea typeface="Calibri"/>
                <a:cs typeface="Calibri"/>
                <a:sym typeface="Calibri"/>
              </a:rPr>
              <a:t>In </a:t>
            </a:r>
            <a:r>
              <a:rPr b="1" lang="en-IE">
                <a:latin typeface="Calibri"/>
                <a:ea typeface="Calibri"/>
                <a:cs typeface="Calibri"/>
                <a:sym typeface="Calibri"/>
              </a:rPr>
              <a:t>Semester Four</a:t>
            </a:r>
            <a:r>
              <a:rPr lang="en-IE">
                <a:latin typeface="Calibri"/>
                <a:ea typeface="Calibri"/>
                <a:cs typeface="Calibri"/>
                <a:sym typeface="Calibri"/>
              </a:rPr>
              <a:t> students engage an off campus, coop placement very often in a professional area within or related to the world of performing arts.</a:t>
            </a:r>
            <a:endParaRPr>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7"/>
          <p:cNvSpPr txBox="1"/>
          <p:nvPr>
            <p:ph type="title"/>
          </p:nvPr>
        </p:nvSpPr>
        <p:spPr>
          <a:xfrm>
            <a:off x="864000" y="1223999"/>
            <a:ext cx="14022170" cy="174313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336"/>
              </a:buClr>
              <a:buSzPts val="4500"/>
              <a:buFont typeface="Calibri"/>
              <a:buNone/>
            </a:pPr>
            <a:r>
              <a:rPr lang="en-IE">
                <a:latin typeface="Calibri"/>
                <a:ea typeface="Calibri"/>
                <a:cs typeface="Calibri"/>
                <a:sym typeface="Calibri"/>
              </a:rPr>
              <a:t>Structure of the Music and Dance Pathway of LM002 – Years Three and Four</a:t>
            </a:r>
            <a:endParaRPr>
              <a:latin typeface="Calibri"/>
              <a:ea typeface="Calibri"/>
              <a:cs typeface="Calibri"/>
              <a:sym typeface="Calibri"/>
            </a:endParaRPr>
          </a:p>
        </p:txBody>
      </p:sp>
      <p:sp>
        <p:nvSpPr>
          <p:cNvPr id="112" name="Google Shape;112;p17"/>
          <p:cNvSpPr txBox="1"/>
          <p:nvPr>
            <p:ph idx="1" type="body"/>
          </p:nvPr>
        </p:nvSpPr>
        <p:spPr>
          <a:xfrm>
            <a:off x="1029100" y="2761860"/>
            <a:ext cx="14022170" cy="659814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5336"/>
              </a:buClr>
              <a:buSzPts val="2200"/>
              <a:buNone/>
            </a:pPr>
            <a:r>
              <a:rPr b="1" lang="en-IE" sz="2200">
                <a:latin typeface="Calibri"/>
                <a:ea typeface="Calibri"/>
                <a:cs typeface="Calibri"/>
                <a:sym typeface="Calibri"/>
              </a:rPr>
              <a:t>Semester Five </a:t>
            </a:r>
            <a:r>
              <a:rPr lang="en-IE" sz="2200">
                <a:latin typeface="Calibri"/>
                <a:ea typeface="Calibri"/>
                <a:cs typeface="Calibri"/>
                <a:sym typeface="Calibri"/>
              </a:rPr>
              <a:t>– Off campus academic placement</a:t>
            </a:r>
            <a:endParaRPr/>
          </a:p>
          <a:p>
            <a:pPr indent="0" lvl="0" marL="0" rtl="0" algn="l">
              <a:lnSpc>
                <a:spcPct val="90000"/>
              </a:lnSpc>
              <a:spcBef>
                <a:spcPts val="1334"/>
              </a:spcBef>
              <a:spcAft>
                <a:spcPts val="0"/>
              </a:spcAft>
              <a:buClr>
                <a:srgbClr val="005336"/>
              </a:buClr>
              <a:buSzPts val="2200"/>
              <a:buNone/>
            </a:pPr>
            <a:r>
              <a:rPr b="1" lang="en-IE" sz="2200">
                <a:latin typeface="Calibri"/>
                <a:ea typeface="Calibri"/>
                <a:cs typeface="Calibri"/>
                <a:sym typeface="Calibri"/>
              </a:rPr>
              <a:t>Semester Six</a:t>
            </a:r>
            <a:r>
              <a:rPr lang="en-IE" sz="2200">
                <a:latin typeface="Calibri"/>
                <a:ea typeface="Calibri"/>
                <a:cs typeface="Calibri"/>
                <a:sym typeface="Calibri"/>
              </a:rPr>
              <a:t> – MD4013: Research Skills.  Students here engage methodologies based primarily in the the ethnographic worlds of ethnomusicology, ethnochoreology and Arts practice research as a preparation for their FYPs to be conducted in fourth year.</a:t>
            </a:r>
            <a:endParaRPr/>
          </a:p>
          <a:p>
            <a:pPr indent="0" lvl="0" marL="0" rtl="0" algn="l">
              <a:lnSpc>
                <a:spcPct val="90000"/>
              </a:lnSpc>
              <a:spcBef>
                <a:spcPts val="1334"/>
              </a:spcBef>
              <a:spcAft>
                <a:spcPts val="0"/>
              </a:spcAft>
              <a:buClr>
                <a:srgbClr val="005336"/>
              </a:buClr>
              <a:buSzPts val="2200"/>
              <a:buNone/>
            </a:pPr>
            <a:r>
              <a:rPr lang="en-IE" sz="2200">
                <a:latin typeface="Calibri"/>
                <a:ea typeface="Calibri"/>
                <a:cs typeface="Calibri"/>
                <a:sym typeface="Calibri"/>
              </a:rPr>
              <a:t>In semester six, students will chose one of the following modules:</a:t>
            </a:r>
            <a:endParaRPr/>
          </a:p>
          <a:p>
            <a:pPr indent="0" lvl="0" marL="0" rtl="0" algn="l">
              <a:lnSpc>
                <a:spcPct val="90000"/>
              </a:lnSpc>
              <a:spcBef>
                <a:spcPts val="1334"/>
              </a:spcBef>
              <a:spcAft>
                <a:spcPts val="0"/>
              </a:spcAft>
              <a:buClr>
                <a:srgbClr val="005336"/>
              </a:buClr>
              <a:buSzPts val="2200"/>
              <a:buNone/>
            </a:pPr>
            <a:r>
              <a:rPr lang="en-IE" sz="2200">
                <a:latin typeface="Calibri"/>
                <a:ea typeface="Calibri"/>
                <a:cs typeface="Calibri"/>
                <a:sym typeface="Calibri"/>
              </a:rPr>
              <a:t>Contextualising and Vocational Studies Three (MD4034).  Here students engage the diverse worlds of music and dance education and community music and dance.  </a:t>
            </a:r>
            <a:endParaRPr/>
          </a:p>
          <a:p>
            <a:pPr indent="0" lvl="0" marL="0" rtl="0" algn="l">
              <a:lnSpc>
                <a:spcPct val="90000"/>
              </a:lnSpc>
              <a:spcBef>
                <a:spcPts val="1334"/>
              </a:spcBef>
              <a:spcAft>
                <a:spcPts val="0"/>
              </a:spcAft>
              <a:buClr>
                <a:srgbClr val="005336"/>
              </a:buClr>
              <a:buSzPts val="2200"/>
              <a:buNone/>
            </a:pPr>
            <a:r>
              <a:rPr lang="en-IE" sz="2200">
                <a:latin typeface="Calibri"/>
                <a:ea typeface="Calibri"/>
                <a:cs typeface="Calibri"/>
                <a:sym typeface="Calibri"/>
              </a:rPr>
              <a:t>Critical Encounters with Global Pop (MD4114).  Here students will learn about the diverse practices of pop music across the planet, examining them in in a growingly neo-liberal and commodified world.</a:t>
            </a:r>
            <a:endParaRPr/>
          </a:p>
          <a:p>
            <a:pPr indent="0" lvl="0" marL="0" rtl="0" algn="l">
              <a:lnSpc>
                <a:spcPct val="90000"/>
              </a:lnSpc>
              <a:spcBef>
                <a:spcPts val="1334"/>
              </a:spcBef>
              <a:spcAft>
                <a:spcPts val="0"/>
              </a:spcAft>
              <a:buClr>
                <a:srgbClr val="005336"/>
              </a:buClr>
              <a:buSzPts val="2200"/>
              <a:buNone/>
            </a:pPr>
            <a:r>
              <a:rPr b="1" lang="en-IE" sz="2200">
                <a:latin typeface="Calibri"/>
                <a:ea typeface="Calibri"/>
                <a:cs typeface="Calibri"/>
                <a:sym typeface="Calibri"/>
              </a:rPr>
              <a:t>Semester Seven</a:t>
            </a:r>
            <a:r>
              <a:rPr lang="en-IE" sz="2200">
                <a:latin typeface="Calibri"/>
                <a:ea typeface="Calibri"/>
                <a:cs typeface="Calibri"/>
                <a:sym typeface="Calibri"/>
              </a:rPr>
              <a:t> - Professional Skills for the Performing Artist (MU4007).  In this module students will engage the business and professional skills that aspiring artists and arts organisers need to engage the contemporary world of arts practice and arts organisations. </a:t>
            </a:r>
            <a:r>
              <a:rPr lang="en-IE" sz="2200" u="sng">
                <a:latin typeface="Calibri"/>
                <a:ea typeface="Calibri"/>
                <a:cs typeface="Calibri"/>
                <a:sym typeface="Calibri"/>
              </a:rPr>
              <a:t>AND</a:t>
            </a:r>
            <a:r>
              <a:rPr lang="en-IE" sz="2200">
                <a:latin typeface="Calibri"/>
                <a:ea typeface="Calibri"/>
                <a:cs typeface="Calibri"/>
                <a:sym typeface="Calibri"/>
              </a:rPr>
              <a:t> World Music and Dance Survey 1 (MU4033). </a:t>
            </a:r>
            <a:endParaRPr/>
          </a:p>
          <a:p>
            <a:pPr indent="0" lvl="0" marL="0" rtl="0" algn="l">
              <a:lnSpc>
                <a:spcPct val="90000"/>
              </a:lnSpc>
              <a:spcBef>
                <a:spcPts val="1334"/>
              </a:spcBef>
              <a:spcAft>
                <a:spcPts val="0"/>
              </a:spcAft>
              <a:buClr>
                <a:srgbClr val="005336"/>
              </a:buClr>
              <a:buSzPts val="2200"/>
              <a:buNone/>
            </a:pPr>
            <a:r>
              <a:rPr b="1" lang="en-IE" sz="2200">
                <a:latin typeface="Calibri"/>
                <a:ea typeface="Calibri"/>
                <a:cs typeface="Calibri"/>
                <a:sym typeface="Calibri"/>
              </a:rPr>
              <a:t>Semester Eight</a:t>
            </a:r>
            <a:r>
              <a:rPr lang="en-IE" sz="2200">
                <a:latin typeface="Calibri"/>
                <a:ea typeface="Calibri"/>
                <a:cs typeface="Calibri"/>
                <a:sym typeface="Calibri"/>
              </a:rPr>
              <a:t> – MD4093 – Classical Music Studies.  Here students will engage in depth one period of the classical music cannon </a:t>
            </a:r>
            <a:r>
              <a:rPr lang="en-IE" sz="2200" u="sng">
                <a:latin typeface="Calibri"/>
                <a:ea typeface="Calibri"/>
                <a:cs typeface="Calibri"/>
                <a:sym typeface="Calibri"/>
              </a:rPr>
              <a:t>AND</a:t>
            </a:r>
            <a:r>
              <a:rPr lang="en-IE" sz="2200">
                <a:latin typeface="Calibri"/>
                <a:ea typeface="Calibri"/>
                <a:cs typeface="Calibri"/>
                <a:sym typeface="Calibri"/>
              </a:rPr>
              <a:t> Arts and Health (MU4106).   Here students will engage the developing and critical world of the arts and in particular the performing arts in health and health care settings.</a:t>
            </a:r>
            <a:endParaRPr/>
          </a:p>
          <a:p>
            <a:pPr indent="0" lvl="0" marL="0" rtl="0" algn="l">
              <a:lnSpc>
                <a:spcPct val="90000"/>
              </a:lnSpc>
              <a:spcBef>
                <a:spcPts val="1334"/>
              </a:spcBef>
              <a:spcAft>
                <a:spcPts val="0"/>
              </a:spcAft>
              <a:buClr>
                <a:srgbClr val="005336"/>
              </a:buClr>
              <a:buSzPts val="2200"/>
              <a:buNone/>
            </a:pPr>
            <a:r>
              <a:rPr lang="en-IE" sz="2200">
                <a:latin typeface="Calibri"/>
                <a:ea typeface="Calibri"/>
                <a:cs typeface="Calibri"/>
                <a:sym typeface="Calibri"/>
              </a:rPr>
              <a:t>Students in semesters seven and eight also have the opportunity to engage a performing arts topic as their final year research project. </a:t>
            </a:r>
            <a:endParaRPr sz="22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18"/>
          <p:cNvPicPr preferRelativeResize="0"/>
          <p:nvPr>
            <p:ph idx="2" type="pic"/>
          </p:nvPr>
        </p:nvPicPr>
        <p:blipFill rotWithShape="1">
          <a:blip r:embed="rId3">
            <a:alphaModFix/>
          </a:blip>
          <a:srcRect b="0" l="0" r="0" t="0"/>
          <a:stretch/>
        </p:blipFill>
        <p:spPr>
          <a:xfrm>
            <a:off x="8322906" y="0"/>
            <a:ext cx="7346302" cy="8532000"/>
          </a:xfrm>
          <a:prstGeom prst="rect">
            <a:avLst/>
          </a:prstGeom>
          <a:noFill/>
          <a:ln>
            <a:noFill/>
          </a:ln>
        </p:spPr>
      </p:pic>
      <p:pic>
        <p:nvPicPr>
          <p:cNvPr id="118" name="Google Shape;118;p18"/>
          <p:cNvPicPr preferRelativeResize="0"/>
          <p:nvPr/>
        </p:nvPicPr>
        <p:blipFill rotWithShape="1">
          <a:blip r:embed="rId4">
            <a:alphaModFix/>
          </a:blip>
          <a:srcRect b="0" l="39187" r="0" t="2467"/>
          <a:stretch/>
        </p:blipFill>
        <p:spPr>
          <a:xfrm>
            <a:off x="0" y="0"/>
            <a:ext cx="7653700" cy="8534300"/>
          </a:xfrm>
          <a:prstGeom prst="rect">
            <a:avLst/>
          </a:prstGeom>
          <a:noFill/>
          <a:ln>
            <a:noFill/>
          </a:ln>
        </p:spPr>
      </p:pic>
      <p:sp>
        <p:nvSpPr>
          <p:cNvPr id="119" name="Google Shape;119;p18"/>
          <p:cNvSpPr txBox="1"/>
          <p:nvPr>
            <p:ph type="title"/>
          </p:nvPr>
        </p:nvSpPr>
        <p:spPr>
          <a:xfrm>
            <a:off x="864000" y="1224000"/>
            <a:ext cx="5243495" cy="14239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Font typeface="Georgia"/>
              <a:buNone/>
            </a:pPr>
            <a:r>
              <a:rPr lang="en-IE" sz="2400"/>
              <a:t>If you have any questions, please do not hesitate in contacting me, </a:t>
            </a:r>
            <a:endParaRPr sz="2400"/>
          </a:p>
        </p:txBody>
      </p:sp>
      <p:sp>
        <p:nvSpPr>
          <p:cNvPr id="120" name="Google Shape;120;p18"/>
          <p:cNvSpPr txBox="1"/>
          <p:nvPr>
            <p:ph idx="1" type="body"/>
          </p:nvPr>
        </p:nvSpPr>
        <p:spPr>
          <a:xfrm>
            <a:off x="864000" y="3047525"/>
            <a:ext cx="5243495" cy="5239226"/>
          </a:xfrm>
          <a:prstGeom prst="rect">
            <a:avLst/>
          </a:prstGeom>
          <a:noFill/>
          <a:ln>
            <a:noFill/>
          </a:ln>
        </p:spPr>
        <p:txBody>
          <a:bodyPr anchorCtr="0" anchor="t" bIns="45700" lIns="91425" spcFirstLastPara="1" rIns="91425" wrap="square" tIns="45700">
            <a:noAutofit/>
          </a:bodyPr>
          <a:lstStyle/>
          <a:p>
            <a:pPr indent="0" lvl="0" marL="0" rtl="0" algn="l">
              <a:lnSpc>
                <a:spcPct val="160000"/>
              </a:lnSpc>
              <a:spcBef>
                <a:spcPts val="0"/>
              </a:spcBef>
              <a:spcAft>
                <a:spcPts val="0"/>
              </a:spcAft>
              <a:buClr>
                <a:schemeClr val="lt1"/>
              </a:buClr>
              <a:buSzPts val="2500"/>
              <a:buNone/>
            </a:pPr>
            <a:r>
              <a:rPr lang="en-IE"/>
              <a:t>Niall Keegan</a:t>
            </a:r>
            <a:endParaRPr/>
          </a:p>
          <a:p>
            <a:pPr indent="0" lvl="0" marL="0" rtl="0" algn="l">
              <a:lnSpc>
                <a:spcPct val="160000"/>
              </a:lnSpc>
              <a:spcBef>
                <a:spcPts val="0"/>
              </a:spcBef>
              <a:spcAft>
                <a:spcPts val="0"/>
              </a:spcAft>
              <a:buClr>
                <a:schemeClr val="lt1"/>
              </a:buClr>
              <a:buSzPts val="2500"/>
              <a:buNone/>
            </a:pPr>
            <a:r>
              <a:rPr lang="en-IE"/>
              <a:t>Niall.Keegan@ul.ie</a:t>
            </a:r>
            <a:endParaRPr/>
          </a:p>
        </p:txBody>
      </p:sp>
      <p:sp>
        <p:nvSpPr>
          <p:cNvPr id="121" name="Google Shape;121;p18"/>
          <p:cNvSpPr txBox="1"/>
          <p:nvPr>
            <p:ph idx="10" type="dt"/>
          </p:nvPr>
        </p:nvSpPr>
        <p:spPr>
          <a:xfrm>
            <a:off x="864000" y="9360000"/>
            <a:ext cx="3657957" cy="54084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IE"/>
              <a:t>06.11.19</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L">
      <a:dk1>
        <a:srgbClr val="171616"/>
      </a:dk1>
      <a:lt1>
        <a:srgbClr val="FFFFFF"/>
      </a:lt1>
      <a:dk2>
        <a:srgbClr val="7F7F7F"/>
      </a:dk2>
      <a:lt2>
        <a:srgbClr val="E7E6E6"/>
      </a:lt2>
      <a:accent1>
        <a:srgbClr val="00B140"/>
      </a:accent1>
      <a:accent2>
        <a:srgbClr val="034638"/>
      </a:accent2>
      <a:accent3>
        <a:srgbClr val="00A3E0"/>
      </a:accent3>
      <a:accent4>
        <a:srgbClr val="FFC72C"/>
      </a:accent4>
      <a:accent5>
        <a:srgbClr val="E31C79"/>
      </a:accent5>
      <a:accent6>
        <a:srgbClr val="D45D00"/>
      </a:accent6>
      <a:hlink>
        <a:srgbClr val="00A3E0"/>
      </a:hlink>
      <a:folHlink>
        <a:srgbClr val="6F26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