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Lst>
  <p:sldSz cy="10158400" cx="16257575"/>
  <p:notesSz cx="6858000" cy="9144000"/>
  <p:embeddedFontLst>
    <p:embeddedFont>
      <p:font typeface="Helvetica Neue"/>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4" roundtripDataSignature="AMtx7mhuIhW7M4RHe77yjGMGqGDwHHvy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0C11512-F395-4DAB-A489-B68DB5291258}">
  <a:tblStyle styleId="{30C11512-F395-4DAB-A489-B68DB5291258}"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F2E8"/>
          </a:solidFill>
        </a:fill>
      </a:tcStyle>
    </a:wholeTbl>
    <a:band1H>
      <a:tcTxStyle/>
      <a:tcStyle>
        <a:fill>
          <a:solidFill>
            <a:srgbClr val="CAE4CD"/>
          </a:solidFill>
        </a:fill>
      </a:tcStyle>
    </a:band1H>
    <a:band2H>
      <a:tcTxStyle/>
    </a:band2H>
    <a:band1V>
      <a:tcTxStyle/>
      <a:tcStyle>
        <a:fill>
          <a:solidFill>
            <a:srgbClr val="CAE4CD"/>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font" Target="fonts/HelveticaNeue-bold.fntdata"/><Relationship Id="rId10" Type="http://schemas.openxmlformats.org/officeDocument/2006/relationships/font" Target="fonts/HelveticaNeue-regular.fntdata"/><Relationship Id="rId13" Type="http://schemas.openxmlformats.org/officeDocument/2006/relationships/font" Target="fonts/HelveticaNeue-boldItalic.fntdata"/><Relationship Id="rId12" Type="http://schemas.openxmlformats.org/officeDocument/2006/relationships/font" Target="fonts/HelveticaNeue-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58850" y="1143000"/>
            <a:ext cx="49403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958850" y="1143000"/>
            <a:ext cx="49403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958850" y="1143000"/>
            <a:ext cx="49403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958850" y="1143000"/>
            <a:ext cx="49403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958850" y="1143000"/>
            <a:ext cx="49403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6"/>
          <p:cNvSpPr txBox="1"/>
          <p:nvPr>
            <p:ph type="ctrTitle"/>
          </p:nvPr>
        </p:nvSpPr>
        <p:spPr>
          <a:xfrm>
            <a:off x="864000" y="7776000"/>
            <a:ext cx="10080000" cy="79648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4500"/>
              <a:buFont typeface="Georgia"/>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6"/>
          <p:cNvSpPr txBox="1"/>
          <p:nvPr>
            <p:ph idx="1" type="subTitle"/>
          </p:nvPr>
        </p:nvSpPr>
        <p:spPr>
          <a:xfrm>
            <a:off x="864000" y="8572487"/>
            <a:ext cx="10080000" cy="79648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334"/>
              </a:spcBef>
              <a:spcAft>
                <a:spcPts val="0"/>
              </a:spcAft>
              <a:buClr>
                <a:srgbClr val="00A956"/>
              </a:buClr>
              <a:buSzPts val="3500"/>
              <a:buNone/>
              <a:defRPr sz="3500">
                <a:solidFill>
                  <a:srgbClr val="00A956"/>
                </a:solidFill>
                <a:latin typeface="Georgia"/>
                <a:ea typeface="Georgia"/>
                <a:cs typeface="Georgia"/>
                <a:sym typeface="Georgia"/>
              </a:defRPr>
            </a:lvl1pPr>
            <a:lvl2pPr lvl="1" algn="ctr">
              <a:lnSpc>
                <a:spcPct val="90000"/>
              </a:lnSpc>
              <a:spcBef>
                <a:spcPts val="667"/>
              </a:spcBef>
              <a:spcAft>
                <a:spcPts val="0"/>
              </a:spcAft>
              <a:buClr>
                <a:srgbClr val="005336"/>
              </a:buClr>
              <a:buSzPts val="2667"/>
              <a:buNone/>
              <a:defRPr sz="2667"/>
            </a:lvl2pPr>
            <a:lvl3pPr lvl="2" algn="ctr">
              <a:lnSpc>
                <a:spcPct val="90000"/>
              </a:lnSpc>
              <a:spcBef>
                <a:spcPts val="667"/>
              </a:spcBef>
              <a:spcAft>
                <a:spcPts val="0"/>
              </a:spcAft>
              <a:buClr>
                <a:srgbClr val="005336"/>
              </a:buClr>
              <a:buSzPts val="2400"/>
              <a:buNone/>
              <a:defRPr sz="2400"/>
            </a:lvl3pPr>
            <a:lvl4pPr lvl="3" algn="ctr">
              <a:lnSpc>
                <a:spcPct val="90000"/>
              </a:lnSpc>
              <a:spcBef>
                <a:spcPts val="667"/>
              </a:spcBef>
              <a:spcAft>
                <a:spcPts val="0"/>
              </a:spcAft>
              <a:buClr>
                <a:srgbClr val="005336"/>
              </a:buClr>
              <a:buSzPts val="2134"/>
              <a:buNone/>
              <a:defRPr sz="2134"/>
            </a:lvl4pPr>
            <a:lvl5pPr lvl="4" algn="ctr">
              <a:lnSpc>
                <a:spcPct val="90000"/>
              </a:lnSpc>
              <a:spcBef>
                <a:spcPts val="667"/>
              </a:spcBef>
              <a:spcAft>
                <a:spcPts val="0"/>
              </a:spcAft>
              <a:buClr>
                <a:srgbClr val="005336"/>
              </a:buClr>
              <a:buSzPts val="2134"/>
              <a:buNone/>
              <a:defRPr sz="2134"/>
            </a:lvl5pPr>
            <a:lvl6pPr lvl="5" algn="ctr">
              <a:lnSpc>
                <a:spcPct val="90000"/>
              </a:lnSpc>
              <a:spcBef>
                <a:spcPts val="667"/>
              </a:spcBef>
              <a:spcAft>
                <a:spcPts val="0"/>
              </a:spcAft>
              <a:buClr>
                <a:schemeClr val="dk1"/>
              </a:buClr>
              <a:buSzPts val="2134"/>
              <a:buNone/>
              <a:defRPr sz="2134"/>
            </a:lvl6pPr>
            <a:lvl7pPr lvl="6" algn="ctr">
              <a:lnSpc>
                <a:spcPct val="90000"/>
              </a:lnSpc>
              <a:spcBef>
                <a:spcPts val="667"/>
              </a:spcBef>
              <a:spcAft>
                <a:spcPts val="0"/>
              </a:spcAft>
              <a:buClr>
                <a:schemeClr val="dk1"/>
              </a:buClr>
              <a:buSzPts val="2134"/>
              <a:buNone/>
              <a:defRPr sz="2134"/>
            </a:lvl7pPr>
            <a:lvl8pPr lvl="7" algn="ctr">
              <a:lnSpc>
                <a:spcPct val="90000"/>
              </a:lnSpc>
              <a:spcBef>
                <a:spcPts val="667"/>
              </a:spcBef>
              <a:spcAft>
                <a:spcPts val="0"/>
              </a:spcAft>
              <a:buClr>
                <a:schemeClr val="dk1"/>
              </a:buClr>
              <a:buSzPts val="2134"/>
              <a:buNone/>
              <a:defRPr sz="2134"/>
            </a:lvl8pPr>
            <a:lvl9pPr lvl="8" algn="ctr">
              <a:lnSpc>
                <a:spcPct val="90000"/>
              </a:lnSpc>
              <a:spcBef>
                <a:spcPts val="667"/>
              </a:spcBef>
              <a:spcAft>
                <a:spcPts val="0"/>
              </a:spcAft>
              <a:buClr>
                <a:schemeClr val="dk1"/>
              </a:buClr>
              <a:buSzPts val="2134"/>
              <a:buNone/>
              <a:defRPr sz="2134"/>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parent Picture with Text">
  <p:cSld name="Transparent Picture with Text">
    <p:bg>
      <p:bgPr>
        <a:blipFill>
          <a:blip r:embed="rId2">
            <a:alphaModFix/>
          </a:blip>
          <a:stretch>
            <a:fillRect/>
          </a:stretch>
        </a:blipFill>
      </p:bgPr>
    </p:bg>
    <p:spTree>
      <p:nvGrpSpPr>
        <p:cNvPr id="72" name="Shape 72"/>
        <p:cNvGrpSpPr/>
        <p:nvPr/>
      </p:nvGrpSpPr>
      <p:grpSpPr>
        <a:xfrm>
          <a:off x="0" y="0"/>
          <a:ext cx="0" cy="0"/>
          <a:chOff x="0" y="0"/>
          <a:chExt cx="0" cy="0"/>
        </a:xfrm>
      </p:grpSpPr>
      <p:sp>
        <p:nvSpPr>
          <p:cNvPr id="73" name="Google Shape;73;p15"/>
          <p:cNvSpPr/>
          <p:nvPr>
            <p:ph idx="2" type="pic"/>
          </p:nvPr>
        </p:nvSpPr>
        <p:spPr>
          <a:xfrm>
            <a:off x="0" y="0"/>
            <a:ext cx="16257588" cy="8532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4"/>
              </a:spcBef>
              <a:spcAft>
                <a:spcPts val="0"/>
              </a:spcAft>
              <a:buClr>
                <a:srgbClr val="005336"/>
              </a:buClr>
              <a:buSzPts val="4267"/>
              <a:buFont typeface="Arial"/>
              <a:buNone/>
              <a:defRPr b="0" i="0" sz="4267" u="none" cap="none" strike="noStrike">
                <a:solidFill>
                  <a:srgbClr val="005336"/>
                </a:solidFill>
                <a:latin typeface="Helvetica Neue"/>
                <a:ea typeface="Helvetica Neue"/>
                <a:cs typeface="Helvetica Neue"/>
                <a:sym typeface="Helvetica Neue"/>
              </a:defRPr>
            </a:lvl1pPr>
            <a:lvl2pPr lvl="1" marR="0" rtl="0" algn="l">
              <a:lnSpc>
                <a:spcPct val="90000"/>
              </a:lnSpc>
              <a:spcBef>
                <a:spcPts val="667"/>
              </a:spcBef>
              <a:spcAft>
                <a:spcPts val="0"/>
              </a:spcAft>
              <a:buClr>
                <a:srgbClr val="005336"/>
              </a:buClr>
              <a:buSzPts val="3734"/>
              <a:buFont typeface="Arial"/>
              <a:buNone/>
              <a:defRPr b="0" i="0" sz="3734" u="none" cap="none" strike="noStrike">
                <a:solidFill>
                  <a:srgbClr val="005336"/>
                </a:solidFill>
                <a:latin typeface="Helvetica Neue"/>
                <a:ea typeface="Helvetica Neue"/>
                <a:cs typeface="Helvetica Neue"/>
                <a:sym typeface="Helvetica Neue"/>
              </a:defRPr>
            </a:lvl2pPr>
            <a:lvl3pPr lvl="2" marR="0" rtl="0" algn="l">
              <a:lnSpc>
                <a:spcPct val="90000"/>
              </a:lnSpc>
              <a:spcBef>
                <a:spcPts val="667"/>
              </a:spcBef>
              <a:spcAft>
                <a:spcPts val="0"/>
              </a:spcAft>
              <a:buClr>
                <a:srgbClr val="005336"/>
              </a:buClr>
              <a:buSzPts val="3200"/>
              <a:buFont typeface="Arial"/>
              <a:buNone/>
              <a:defRPr b="0" i="0" sz="3200" u="none" cap="none" strike="noStrike">
                <a:solidFill>
                  <a:srgbClr val="005336"/>
                </a:solidFill>
                <a:latin typeface="Helvetica Neue"/>
                <a:ea typeface="Helvetica Neue"/>
                <a:cs typeface="Helvetica Neue"/>
                <a:sym typeface="Helvetica Neue"/>
              </a:defRPr>
            </a:lvl3pPr>
            <a:lvl4pPr lvl="3"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4pPr>
            <a:lvl5pPr lvl="4"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5pPr>
            <a:lvl6pPr lvl="5"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6pPr>
            <a:lvl7pPr lvl="6"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7pPr>
            <a:lvl8pPr lvl="7"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8pPr>
            <a:lvl9pPr lvl="8"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9pPr>
          </a:lstStyle>
          <a:p/>
        </p:txBody>
      </p:sp>
      <p:pic>
        <p:nvPicPr>
          <p:cNvPr id="74" name="Google Shape;74;p15"/>
          <p:cNvPicPr preferRelativeResize="0"/>
          <p:nvPr/>
        </p:nvPicPr>
        <p:blipFill rotWithShape="1">
          <a:blip r:embed="rId3">
            <a:alphaModFix amt="70000"/>
          </a:blip>
          <a:srcRect b="0" l="39187" r="0" t="2467"/>
          <a:stretch/>
        </p:blipFill>
        <p:spPr>
          <a:xfrm>
            <a:off x="-1" y="-2300"/>
            <a:ext cx="7653701" cy="8534300"/>
          </a:xfrm>
          <a:prstGeom prst="rect">
            <a:avLst/>
          </a:prstGeom>
          <a:noFill/>
          <a:ln>
            <a:noFill/>
          </a:ln>
        </p:spPr>
      </p:pic>
      <p:sp>
        <p:nvSpPr>
          <p:cNvPr id="75" name="Google Shape;75;p15"/>
          <p:cNvSpPr txBox="1"/>
          <p:nvPr>
            <p:ph type="title"/>
          </p:nvPr>
        </p:nvSpPr>
        <p:spPr>
          <a:xfrm>
            <a:off x="864000" y="1224000"/>
            <a:ext cx="5243495" cy="1423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4267"/>
              <a:buFont typeface="Georgia"/>
              <a:buNone/>
              <a:defRPr sz="42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5"/>
          <p:cNvSpPr txBox="1"/>
          <p:nvPr>
            <p:ph idx="1" type="body"/>
          </p:nvPr>
        </p:nvSpPr>
        <p:spPr>
          <a:xfrm>
            <a:off x="864000" y="3047525"/>
            <a:ext cx="5243495" cy="5239226"/>
          </a:xfrm>
          <a:prstGeom prst="rect">
            <a:avLst/>
          </a:prstGeom>
          <a:noFill/>
          <a:ln>
            <a:noFill/>
          </a:ln>
        </p:spPr>
        <p:txBody>
          <a:bodyPr anchorCtr="0" anchor="t" bIns="45700" lIns="91425" spcFirstLastPara="1" rIns="91425" wrap="square" tIns="45700">
            <a:noAutofit/>
          </a:bodyPr>
          <a:lstStyle>
            <a:lvl1pPr indent="-228600" lvl="0" marL="457200" algn="l">
              <a:lnSpc>
                <a:spcPct val="160000"/>
              </a:lnSpc>
              <a:spcBef>
                <a:spcPts val="0"/>
              </a:spcBef>
              <a:spcAft>
                <a:spcPts val="0"/>
              </a:spcAft>
              <a:buClr>
                <a:schemeClr val="lt1"/>
              </a:buClr>
              <a:buSzPts val="2500"/>
              <a:buFont typeface="Arial"/>
              <a:buNone/>
              <a:defRPr b="1" sz="2500">
                <a:solidFill>
                  <a:schemeClr val="lt1"/>
                </a:solidFill>
              </a:defRPr>
            </a:lvl1pPr>
            <a:lvl2pPr indent="-228600" lvl="1" marL="914400" algn="l">
              <a:lnSpc>
                <a:spcPct val="90000"/>
              </a:lnSpc>
              <a:spcBef>
                <a:spcPts val="667"/>
              </a:spcBef>
              <a:spcAft>
                <a:spcPts val="0"/>
              </a:spcAft>
              <a:buClr>
                <a:srgbClr val="005336"/>
              </a:buClr>
              <a:buSzPts val="1867"/>
              <a:buNone/>
              <a:defRPr sz="1867"/>
            </a:lvl2pPr>
            <a:lvl3pPr indent="-228600" lvl="2" marL="1371600" algn="l">
              <a:lnSpc>
                <a:spcPct val="90000"/>
              </a:lnSpc>
              <a:spcBef>
                <a:spcPts val="667"/>
              </a:spcBef>
              <a:spcAft>
                <a:spcPts val="0"/>
              </a:spcAft>
              <a:buClr>
                <a:srgbClr val="005336"/>
              </a:buClr>
              <a:buSzPts val="1600"/>
              <a:buNone/>
              <a:defRPr sz="1600"/>
            </a:lvl3pPr>
            <a:lvl4pPr indent="-228600" lvl="3" marL="1828800" algn="l">
              <a:lnSpc>
                <a:spcPct val="90000"/>
              </a:lnSpc>
              <a:spcBef>
                <a:spcPts val="667"/>
              </a:spcBef>
              <a:spcAft>
                <a:spcPts val="0"/>
              </a:spcAft>
              <a:buClr>
                <a:srgbClr val="005336"/>
              </a:buClr>
              <a:buSzPts val="1334"/>
              <a:buNone/>
              <a:defRPr sz="1334"/>
            </a:lvl4pPr>
            <a:lvl5pPr indent="-228600" lvl="4" marL="2286000" algn="l">
              <a:lnSpc>
                <a:spcPct val="90000"/>
              </a:lnSpc>
              <a:spcBef>
                <a:spcPts val="667"/>
              </a:spcBef>
              <a:spcAft>
                <a:spcPts val="0"/>
              </a:spcAft>
              <a:buClr>
                <a:srgbClr val="005336"/>
              </a:buClr>
              <a:buSzPts val="1334"/>
              <a:buNone/>
              <a:defRPr sz="1334"/>
            </a:lvl5pPr>
            <a:lvl6pPr indent="-228600" lvl="5" marL="2743200" algn="l">
              <a:lnSpc>
                <a:spcPct val="90000"/>
              </a:lnSpc>
              <a:spcBef>
                <a:spcPts val="667"/>
              </a:spcBef>
              <a:spcAft>
                <a:spcPts val="0"/>
              </a:spcAft>
              <a:buClr>
                <a:schemeClr val="dk1"/>
              </a:buClr>
              <a:buSzPts val="1334"/>
              <a:buNone/>
              <a:defRPr sz="1334"/>
            </a:lvl6pPr>
            <a:lvl7pPr indent="-228600" lvl="6" marL="3200400" algn="l">
              <a:lnSpc>
                <a:spcPct val="90000"/>
              </a:lnSpc>
              <a:spcBef>
                <a:spcPts val="667"/>
              </a:spcBef>
              <a:spcAft>
                <a:spcPts val="0"/>
              </a:spcAft>
              <a:buClr>
                <a:schemeClr val="dk1"/>
              </a:buClr>
              <a:buSzPts val="1334"/>
              <a:buNone/>
              <a:defRPr sz="1334"/>
            </a:lvl7pPr>
            <a:lvl8pPr indent="-228600" lvl="7" marL="3657600" algn="l">
              <a:lnSpc>
                <a:spcPct val="90000"/>
              </a:lnSpc>
              <a:spcBef>
                <a:spcPts val="667"/>
              </a:spcBef>
              <a:spcAft>
                <a:spcPts val="0"/>
              </a:spcAft>
              <a:buClr>
                <a:schemeClr val="dk1"/>
              </a:buClr>
              <a:buSzPts val="1334"/>
              <a:buNone/>
              <a:defRPr sz="1334"/>
            </a:lvl8pPr>
            <a:lvl9pPr indent="-228600" lvl="8" marL="4114800" algn="l">
              <a:lnSpc>
                <a:spcPct val="90000"/>
              </a:lnSpc>
              <a:spcBef>
                <a:spcPts val="667"/>
              </a:spcBef>
              <a:spcAft>
                <a:spcPts val="0"/>
              </a:spcAft>
              <a:buClr>
                <a:schemeClr val="dk1"/>
              </a:buClr>
              <a:buSzPts val="1334"/>
              <a:buNone/>
              <a:defRPr sz="1334"/>
            </a:lvl9pPr>
          </a:lstStyle>
          <a:p/>
        </p:txBody>
      </p:sp>
      <p:sp>
        <p:nvSpPr>
          <p:cNvPr id="77" name="Google Shape;77;p15"/>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5"/>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5"/>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16"/>
          <p:cNvSpPr txBox="1"/>
          <p:nvPr>
            <p:ph type="title"/>
          </p:nvPr>
        </p:nvSpPr>
        <p:spPr>
          <a:xfrm>
            <a:off x="864000" y="1224000"/>
            <a:ext cx="14022170" cy="1042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33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6"/>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6"/>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6"/>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5" name="Shape 85"/>
        <p:cNvGrpSpPr/>
        <p:nvPr/>
      </p:nvGrpSpPr>
      <p:grpSpPr>
        <a:xfrm>
          <a:off x="0" y="0"/>
          <a:ext cx="0" cy="0"/>
          <a:chOff x="0" y="0"/>
          <a:chExt cx="0" cy="0"/>
        </a:xfrm>
      </p:grpSpPr>
      <p:sp>
        <p:nvSpPr>
          <p:cNvPr id="86" name="Google Shape;86;p17"/>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7"/>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7"/>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7"/>
          <p:cNvSpPr txBox="1"/>
          <p:nvPr>
            <p:ph type="title"/>
          </p:nvPr>
        </p:nvSpPr>
        <p:spPr>
          <a:xfrm>
            <a:off x="864000" y="1224000"/>
            <a:ext cx="14022170" cy="1042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33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7"/>
          <p:cNvSpPr txBox="1"/>
          <p:nvPr>
            <p:ph idx="1" type="body"/>
          </p:nvPr>
        </p:nvSpPr>
        <p:spPr>
          <a:xfrm>
            <a:off x="864000" y="2412000"/>
            <a:ext cx="14022170" cy="4772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4"/>
              </a:spcBef>
              <a:spcAft>
                <a:spcPts val="0"/>
              </a:spcAft>
              <a:buClr>
                <a:srgbClr val="005336"/>
              </a:buClr>
              <a:buSzPts val="1800"/>
              <a:buChar char="•"/>
              <a:defRPr/>
            </a:lvl1pPr>
            <a:lvl2pPr indent="-342900" lvl="1" marL="914400" algn="l">
              <a:lnSpc>
                <a:spcPct val="90000"/>
              </a:lnSpc>
              <a:spcBef>
                <a:spcPts val="667"/>
              </a:spcBef>
              <a:spcAft>
                <a:spcPts val="0"/>
              </a:spcAft>
              <a:buClr>
                <a:srgbClr val="005336"/>
              </a:buClr>
              <a:buSzPts val="1800"/>
              <a:buChar char="•"/>
              <a:defRPr/>
            </a:lvl2pPr>
            <a:lvl3pPr indent="-342900" lvl="2" marL="1371600" algn="l">
              <a:lnSpc>
                <a:spcPct val="90000"/>
              </a:lnSpc>
              <a:spcBef>
                <a:spcPts val="667"/>
              </a:spcBef>
              <a:spcAft>
                <a:spcPts val="0"/>
              </a:spcAft>
              <a:buClr>
                <a:srgbClr val="005336"/>
              </a:buClr>
              <a:buSzPts val="1800"/>
              <a:buChar char="•"/>
              <a:defRPr/>
            </a:lvl3pPr>
            <a:lvl4pPr indent="-342900" lvl="3" marL="1828800" algn="l">
              <a:lnSpc>
                <a:spcPct val="90000"/>
              </a:lnSpc>
              <a:spcBef>
                <a:spcPts val="667"/>
              </a:spcBef>
              <a:spcAft>
                <a:spcPts val="0"/>
              </a:spcAft>
              <a:buClr>
                <a:srgbClr val="005336"/>
              </a:buClr>
              <a:buSzPts val="1800"/>
              <a:buChar char="•"/>
              <a:defRPr/>
            </a:lvl4pPr>
            <a:lvl5pPr indent="-342900" lvl="4" marL="2286000" algn="l">
              <a:lnSpc>
                <a:spcPct val="90000"/>
              </a:lnSpc>
              <a:spcBef>
                <a:spcPts val="667"/>
              </a:spcBef>
              <a:spcAft>
                <a:spcPts val="0"/>
              </a:spcAft>
              <a:buClr>
                <a:srgbClr val="005336"/>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21" name="Google Shape;21;p7"/>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7"/>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7"/>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8"/>
          <p:cNvSpPr txBox="1"/>
          <p:nvPr>
            <p:ph type="ctrTitle"/>
          </p:nvPr>
        </p:nvSpPr>
        <p:spPr>
          <a:xfrm>
            <a:off x="864000" y="6480000"/>
            <a:ext cx="10080000" cy="180823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A956"/>
              </a:buClr>
              <a:buSzPts val="4700"/>
              <a:buFont typeface="Helvetica Neue"/>
              <a:buNone/>
              <a:defRPr b="1" sz="4700">
                <a:solidFill>
                  <a:srgbClr val="00A956"/>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9"/>
          <p:cNvSpPr txBox="1"/>
          <p:nvPr>
            <p:ph type="title"/>
          </p:nvPr>
        </p:nvSpPr>
        <p:spPr>
          <a:xfrm>
            <a:off x="864000" y="3744000"/>
            <a:ext cx="10800000" cy="672893"/>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336"/>
              </a:buClr>
              <a:buSzPts val="4500"/>
              <a:buFont typeface="Georgia"/>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9"/>
          <p:cNvSpPr txBox="1"/>
          <p:nvPr>
            <p:ph idx="1" type="body"/>
          </p:nvPr>
        </p:nvSpPr>
        <p:spPr>
          <a:xfrm>
            <a:off x="864000" y="4416893"/>
            <a:ext cx="10800000" cy="6623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34"/>
              </a:spcBef>
              <a:spcAft>
                <a:spcPts val="0"/>
              </a:spcAft>
              <a:buClr>
                <a:srgbClr val="005336"/>
              </a:buClr>
              <a:buSzPts val="3000"/>
              <a:buNone/>
              <a:defRPr sz="3000">
                <a:solidFill>
                  <a:srgbClr val="005336"/>
                </a:solidFill>
              </a:defRPr>
            </a:lvl1pPr>
            <a:lvl2pPr indent="-228600" lvl="1" marL="914400" algn="l">
              <a:lnSpc>
                <a:spcPct val="90000"/>
              </a:lnSpc>
              <a:spcBef>
                <a:spcPts val="667"/>
              </a:spcBef>
              <a:spcAft>
                <a:spcPts val="0"/>
              </a:spcAft>
              <a:buClr>
                <a:srgbClr val="898989"/>
              </a:buClr>
              <a:buSzPts val="2667"/>
              <a:buNone/>
              <a:defRPr sz="2667">
                <a:solidFill>
                  <a:srgbClr val="898989"/>
                </a:solidFill>
              </a:defRPr>
            </a:lvl2pPr>
            <a:lvl3pPr indent="-228600" lvl="2" marL="1371600" algn="l">
              <a:lnSpc>
                <a:spcPct val="90000"/>
              </a:lnSpc>
              <a:spcBef>
                <a:spcPts val="667"/>
              </a:spcBef>
              <a:spcAft>
                <a:spcPts val="0"/>
              </a:spcAft>
              <a:buClr>
                <a:srgbClr val="898989"/>
              </a:buClr>
              <a:buSzPts val="2400"/>
              <a:buNone/>
              <a:defRPr sz="2400">
                <a:solidFill>
                  <a:srgbClr val="898989"/>
                </a:solidFill>
              </a:defRPr>
            </a:lvl3pPr>
            <a:lvl4pPr indent="-228600" lvl="3" marL="1828800" algn="l">
              <a:lnSpc>
                <a:spcPct val="90000"/>
              </a:lnSpc>
              <a:spcBef>
                <a:spcPts val="667"/>
              </a:spcBef>
              <a:spcAft>
                <a:spcPts val="0"/>
              </a:spcAft>
              <a:buClr>
                <a:srgbClr val="898989"/>
              </a:buClr>
              <a:buSzPts val="2134"/>
              <a:buNone/>
              <a:defRPr sz="2134">
                <a:solidFill>
                  <a:srgbClr val="898989"/>
                </a:solidFill>
              </a:defRPr>
            </a:lvl4pPr>
            <a:lvl5pPr indent="-228600" lvl="4" marL="2286000" algn="l">
              <a:lnSpc>
                <a:spcPct val="90000"/>
              </a:lnSpc>
              <a:spcBef>
                <a:spcPts val="667"/>
              </a:spcBef>
              <a:spcAft>
                <a:spcPts val="0"/>
              </a:spcAft>
              <a:buClr>
                <a:srgbClr val="898989"/>
              </a:buClr>
              <a:buSzPts val="2134"/>
              <a:buNone/>
              <a:defRPr sz="2134">
                <a:solidFill>
                  <a:srgbClr val="898989"/>
                </a:solidFill>
              </a:defRPr>
            </a:lvl5pPr>
            <a:lvl6pPr indent="-228600" lvl="5" marL="2743200" algn="l">
              <a:lnSpc>
                <a:spcPct val="90000"/>
              </a:lnSpc>
              <a:spcBef>
                <a:spcPts val="667"/>
              </a:spcBef>
              <a:spcAft>
                <a:spcPts val="0"/>
              </a:spcAft>
              <a:buClr>
                <a:srgbClr val="898989"/>
              </a:buClr>
              <a:buSzPts val="2134"/>
              <a:buNone/>
              <a:defRPr sz="2134">
                <a:solidFill>
                  <a:srgbClr val="898989"/>
                </a:solidFill>
              </a:defRPr>
            </a:lvl6pPr>
            <a:lvl7pPr indent="-228600" lvl="6" marL="3200400" algn="l">
              <a:lnSpc>
                <a:spcPct val="90000"/>
              </a:lnSpc>
              <a:spcBef>
                <a:spcPts val="667"/>
              </a:spcBef>
              <a:spcAft>
                <a:spcPts val="0"/>
              </a:spcAft>
              <a:buClr>
                <a:srgbClr val="898989"/>
              </a:buClr>
              <a:buSzPts val="2134"/>
              <a:buNone/>
              <a:defRPr sz="2134">
                <a:solidFill>
                  <a:srgbClr val="898989"/>
                </a:solidFill>
              </a:defRPr>
            </a:lvl7pPr>
            <a:lvl8pPr indent="-228600" lvl="7" marL="3657600" algn="l">
              <a:lnSpc>
                <a:spcPct val="90000"/>
              </a:lnSpc>
              <a:spcBef>
                <a:spcPts val="667"/>
              </a:spcBef>
              <a:spcAft>
                <a:spcPts val="0"/>
              </a:spcAft>
              <a:buClr>
                <a:srgbClr val="898989"/>
              </a:buClr>
              <a:buSzPts val="2134"/>
              <a:buNone/>
              <a:defRPr sz="2134">
                <a:solidFill>
                  <a:srgbClr val="898989"/>
                </a:solidFill>
              </a:defRPr>
            </a:lvl8pPr>
            <a:lvl9pPr indent="-228600" lvl="8" marL="4114800" algn="l">
              <a:lnSpc>
                <a:spcPct val="90000"/>
              </a:lnSpc>
              <a:spcBef>
                <a:spcPts val="667"/>
              </a:spcBef>
              <a:spcAft>
                <a:spcPts val="0"/>
              </a:spcAft>
              <a:buClr>
                <a:srgbClr val="898989"/>
              </a:buClr>
              <a:buSzPts val="2134"/>
              <a:buNone/>
              <a:defRPr sz="2134">
                <a:solidFill>
                  <a:srgbClr val="898989"/>
                </a:solidFill>
              </a:defRPr>
            </a:lvl9pPr>
          </a:lstStyle>
          <a:p/>
        </p:txBody>
      </p:sp>
      <p:sp>
        <p:nvSpPr>
          <p:cNvPr id="29" name="Google Shape;29;p9"/>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00A95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9"/>
          <p:cNvSpPr/>
          <p:nvPr>
            <p:ph idx="2" type="pic"/>
          </p:nvPr>
        </p:nvSpPr>
        <p:spPr>
          <a:xfrm>
            <a:off x="3384000" y="5400000"/>
            <a:ext cx="2376000" cy="75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4"/>
              </a:spcBef>
              <a:spcAft>
                <a:spcPts val="0"/>
              </a:spcAft>
              <a:buClr>
                <a:srgbClr val="005336"/>
              </a:buClr>
              <a:buSzPts val="2300"/>
              <a:buFont typeface="Arial"/>
              <a:buNone/>
              <a:defRPr b="0" i="0" sz="2300" u="none" cap="none" strike="noStrike">
                <a:solidFill>
                  <a:srgbClr val="005336"/>
                </a:solidFill>
                <a:latin typeface="Helvetica Neue"/>
                <a:ea typeface="Helvetica Neue"/>
                <a:cs typeface="Helvetica Neue"/>
                <a:sym typeface="Helvetica Neue"/>
              </a:defRPr>
            </a:lvl1pPr>
            <a:lvl2pPr lvl="1"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2pPr>
            <a:lvl3pPr lvl="2"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3pPr>
            <a:lvl4pPr lvl="3"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4pPr>
            <a:lvl5pPr lvl="4"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5pPr>
            <a:lvl6pPr lvl="5"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lvl="6"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lvl="7"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lvl="8"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pic>
        <p:nvPicPr>
          <p:cNvPr id="31" name="Google Shape;31;p9"/>
          <p:cNvPicPr preferRelativeResize="0"/>
          <p:nvPr/>
        </p:nvPicPr>
        <p:blipFill rotWithShape="1">
          <a:blip r:embed="rId3">
            <a:alphaModFix/>
          </a:blip>
          <a:srcRect b="0" l="0" r="0" t="0"/>
          <a:stretch/>
        </p:blipFill>
        <p:spPr>
          <a:xfrm>
            <a:off x="864000" y="5040000"/>
            <a:ext cx="2376000" cy="1485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amp; Bullets" type="twoObj">
  <p:cSld name="TWO_OBJECTS">
    <p:spTree>
      <p:nvGrpSpPr>
        <p:cNvPr id="32" name="Shape 32"/>
        <p:cNvGrpSpPr/>
        <p:nvPr/>
      </p:nvGrpSpPr>
      <p:grpSpPr>
        <a:xfrm>
          <a:off x="0" y="0"/>
          <a:ext cx="0" cy="0"/>
          <a:chOff x="0" y="0"/>
          <a:chExt cx="0" cy="0"/>
        </a:xfrm>
      </p:grpSpPr>
      <p:sp>
        <p:nvSpPr>
          <p:cNvPr id="33" name="Google Shape;33;p10"/>
          <p:cNvSpPr txBox="1"/>
          <p:nvPr>
            <p:ph type="title"/>
          </p:nvPr>
        </p:nvSpPr>
        <p:spPr>
          <a:xfrm>
            <a:off x="864000" y="1224000"/>
            <a:ext cx="14022170" cy="1042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33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0"/>
          <p:cNvSpPr txBox="1"/>
          <p:nvPr>
            <p:ph idx="1" type="body"/>
          </p:nvPr>
        </p:nvSpPr>
        <p:spPr>
          <a:xfrm>
            <a:off x="864000" y="2412000"/>
            <a:ext cx="6909475" cy="178444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334"/>
              </a:spcBef>
              <a:spcAft>
                <a:spcPts val="0"/>
              </a:spcAft>
              <a:buClr>
                <a:srgbClr val="005336"/>
              </a:buClr>
              <a:buSzPts val="2300"/>
              <a:buNone/>
              <a:defRPr b="1"/>
            </a:lvl1pPr>
            <a:lvl2pPr indent="-228600" lvl="1" marL="914400" algn="l">
              <a:lnSpc>
                <a:spcPct val="90000"/>
              </a:lnSpc>
              <a:spcBef>
                <a:spcPts val="667"/>
              </a:spcBef>
              <a:spcAft>
                <a:spcPts val="0"/>
              </a:spcAft>
              <a:buClr>
                <a:srgbClr val="005336"/>
              </a:buClr>
              <a:buSzPts val="2300"/>
              <a:buNone/>
              <a:defRPr/>
            </a:lvl2pPr>
            <a:lvl3pPr indent="-228600" lvl="2" marL="1371600" algn="l">
              <a:lnSpc>
                <a:spcPct val="90000"/>
              </a:lnSpc>
              <a:spcBef>
                <a:spcPts val="667"/>
              </a:spcBef>
              <a:spcAft>
                <a:spcPts val="0"/>
              </a:spcAft>
              <a:buClr>
                <a:srgbClr val="005336"/>
              </a:buClr>
              <a:buSzPts val="2300"/>
              <a:buNone/>
              <a:defRPr/>
            </a:lvl3pPr>
            <a:lvl4pPr indent="-228600" lvl="3" marL="1828800" algn="l">
              <a:lnSpc>
                <a:spcPct val="90000"/>
              </a:lnSpc>
              <a:spcBef>
                <a:spcPts val="667"/>
              </a:spcBef>
              <a:spcAft>
                <a:spcPts val="0"/>
              </a:spcAft>
              <a:buClr>
                <a:srgbClr val="005336"/>
              </a:buClr>
              <a:buSzPts val="2300"/>
              <a:buNone/>
              <a:defRPr/>
            </a:lvl4pPr>
            <a:lvl5pPr indent="-228600" lvl="4" marL="2286000" algn="l">
              <a:lnSpc>
                <a:spcPct val="90000"/>
              </a:lnSpc>
              <a:spcBef>
                <a:spcPts val="667"/>
              </a:spcBef>
              <a:spcAft>
                <a:spcPts val="0"/>
              </a:spcAft>
              <a:buClr>
                <a:srgbClr val="005336"/>
              </a:buClr>
              <a:buSzPts val="2300"/>
              <a:buNone/>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35" name="Google Shape;35;p10"/>
          <p:cNvSpPr txBox="1"/>
          <p:nvPr>
            <p:ph idx="2" type="body"/>
          </p:nvPr>
        </p:nvSpPr>
        <p:spPr>
          <a:xfrm>
            <a:off x="8230405" y="2412000"/>
            <a:ext cx="6655766" cy="6445420"/>
          </a:xfrm>
          <a:prstGeom prst="rect">
            <a:avLst/>
          </a:prstGeom>
          <a:noFill/>
          <a:ln>
            <a:noFill/>
          </a:ln>
        </p:spPr>
        <p:txBody>
          <a:bodyPr anchorCtr="0" anchor="t" bIns="45700" lIns="91425" spcFirstLastPara="1" rIns="91425" wrap="square" tIns="45700">
            <a:noAutofit/>
          </a:bodyPr>
          <a:lstStyle>
            <a:lvl1pPr indent="-387350" lvl="0" marL="457200" algn="l">
              <a:lnSpc>
                <a:spcPct val="172000"/>
              </a:lnSpc>
              <a:spcBef>
                <a:spcPts val="1334"/>
              </a:spcBef>
              <a:spcAft>
                <a:spcPts val="0"/>
              </a:spcAft>
              <a:buClr>
                <a:srgbClr val="005336"/>
              </a:buClr>
              <a:buSzPts val="2500"/>
              <a:buChar char="•"/>
              <a:defRPr b="1" sz="2500"/>
            </a:lvl1pPr>
            <a:lvl2pPr indent="-387350" lvl="1" marL="914400" algn="l">
              <a:lnSpc>
                <a:spcPct val="172000"/>
              </a:lnSpc>
              <a:spcBef>
                <a:spcPts val="667"/>
              </a:spcBef>
              <a:spcAft>
                <a:spcPts val="0"/>
              </a:spcAft>
              <a:buClr>
                <a:srgbClr val="005336"/>
              </a:buClr>
              <a:buSzPts val="2500"/>
              <a:buChar char="•"/>
              <a:defRPr b="1" sz="2500"/>
            </a:lvl2pPr>
            <a:lvl3pPr indent="-387350" lvl="2" marL="1371600" algn="l">
              <a:lnSpc>
                <a:spcPct val="172000"/>
              </a:lnSpc>
              <a:spcBef>
                <a:spcPts val="667"/>
              </a:spcBef>
              <a:spcAft>
                <a:spcPts val="0"/>
              </a:spcAft>
              <a:buClr>
                <a:srgbClr val="005336"/>
              </a:buClr>
              <a:buSzPts val="2500"/>
              <a:buChar char="•"/>
              <a:defRPr b="1" sz="2500"/>
            </a:lvl3pPr>
            <a:lvl4pPr indent="-387350" lvl="3" marL="1828800" algn="l">
              <a:lnSpc>
                <a:spcPct val="172000"/>
              </a:lnSpc>
              <a:spcBef>
                <a:spcPts val="667"/>
              </a:spcBef>
              <a:spcAft>
                <a:spcPts val="0"/>
              </a:spcAft>
              <a:buClr>
                <a:srgbClr val="005336"/>
              </a:buClr>
              <a:buSzPts val="2500"/>
              <a:buChar char="•"/>
              <a:defRPr b="1" sz="2500"/>
            </a:lvl4pPr>
            <a:lvl5pPr indent="-387350" lvl="4" marL="2286000" algn="l">
              <a:lnSpc>
                <a:spcPct val="172000"/>
              </a:lnSpc>
              <a:spcBef>
                <a:spcPts val="667"/>
              </a:spcBef>
              <a:spcAft>
                <a:spcPts val="0"/>
              </a:spcAft>
              <a:buClr>
                <a:srgbClr val="005336"/>
              </a:buClr>
              <a:buSzPts val="2500"/>
              <a:buChar char="•"/>
              <a:defRPr b="1" sz="2500"/>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36" name="Google Shape;36;p10"/>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0"/>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0"/>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
        <p:nvSpPr>
          <p:cNvPr id="39" name="Google Shape;39;p10"/>
          <p:cNvSpPr txBox="1"/>
          <p:nvPr>
            <p:ph idx="3" type="body"/>
          </p:nvPr>
        </p:nvSpPr>
        <p:spPr>
          <a:xfrm>
            <a:off x="864000" y="4355100"/>
            <a:ext cx="6909475" cy="450232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005336"/>
              </a:buClr>
              <a:buSzPts val="2300"/>
              <a:buNone/>
              <a:defRPr b="0"/>
            </a:lvl1pPr>
            <a:lvl2pPr indent="-228600" lvl="1" marL="914400" algn="l">
              <a:lnSpc>
                <a:spcPct val="90000"/>
              </a:lnSpc>
              <a:spcBef>
                <a:spcPts val="667"/>
              </a:spcBef>
              <a:spcAft>
                <a:spcPts val="0"/>
              </a:spcAft>
              <a:buClr>
                <a:srgbClr val="005336"/>
              </a:buClr>
              <a:buSzPts val="2300"/>
              <a:buNone/>
              <a:defRPr/>
            </a:lvl2pPr>
            <a:lvl3pPr indent="-228600" lvl="2" marL="1371600" algn="l">
              <a:lnSpc>
                <a:spcPct val="90000"/>
              </a:lnSpc>
              <a:spcBef>
                <a:spcPts val="667"/>
              </a:spcBef>
              <a:spcAft>
                <a:spcPts val="0"/>
              </a:spcAft>
              <a:buClr>
                <a:srgbClr val="005336"/>
              </a:buClr>
              <a:buSzPts val="2300"/>
              <a:buNone/>
              <a:defRPr/>
            </a:lvl3pPr>
            <a:lvl4pPr indent="-228600" lvl="3" marL="1828800" algn="l">
              <a:lnSpc>
                <a:spcPct val="90000"/>
              </a:lnSpc>
              <a:spcBef>
                <a:spcPts val="667"/>
              </a:spcBef>
              <a:spcAft>
                <a:spcPts val="0"/>
              </a:spcAft>
              <a:buClr>
                <a:srgbClr val="005336"/>
              </a:buClr>
              <a:buSzPts val="2300"/>
              <a:buNone/>
              <a:defRPr/>
            </a:lvl4pPr>
            <a:lvl5pPr indent="-228600" lvl="4" marL="2286000" algn="l">
              <a:lnSpc>
                <a:spcPct val="90000"/>
              </a:lnSpc>
              <a:spcBef>
                <a:spcPts val="667"/>
              </a:spcBef>
              <a:spcAft>
                <a:spcPts val="0"/>
              </a:spcAft>
              <a:buClr>
                <a:srgbClr val="005336"/>
              </a:buClr>
              <a:buSzPts val="2300"/>
              <a:buNone/>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amp; Picture">
  <p:cSld name="Two Content &amp; Picture">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Google Shape;41;p11"/>
          <p:cNvSpPr txBox="1"/>
          <p:nvPr>
            <p:ph type="title"/>
          </p:nvPr>
        </p:nvSpPr>
        <p:spPr>
          <a:xfrm>
            <a:off x="864000" y="1224000"/>
            <a:ext cx="14022170" cy="1042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33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1"/>
          <p:cNvSpPr txBox="1"/>
          <p:nvPr>
            <p:ph idx="1" type="body"/>
          </p:nvPr>
        </p:nvSpPr>
        <p:spPr>
          <a:xfrm>
            <a:off x="864003" y="2412000"/>
            <a:ext cx="6480000" cy="178444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334"/>
              </a:spcBef>
              <a:spcAft>
                <a:spcPts val="0"/>
              </a:spcAft>
              <a:buClr>
                <a:srgbClr val="005336"/>
              </a:buClr>
              <a:buSzPts val="2300"/>
              <a:buNone/>
              <a:defRPr b="1"/>
            </a:lvl1pPr>
            <a:lvl2pPr indent="-228600" lvl="1" marL="914400" algn="l">
              <a:lnSpc>
                <a:spcPct val="90000"/>
              </a:lnSpc>
              <a:spcBef>
                <a:spcPts val="667"/>
              </a:spcBef>
              <a:spcAft>
                <a:spcPts val="0"/>
              </a:spcAft>
              <a:buClr>
                <a:srgbClr val="005336"/>
              </a:buClr>
              <a:buSzPts val="2300"/>
              <a:buNone/>
              <a:defRPr/>
            </a:lvl2pPr>
            <a:lvl3pPr indent="-228600" lvl="2" marL="1371600" algn="l">
              <a:lnSpc>
                <a:spcPct val="90000"/>
              </a:lnSpc>
              <a:spcBef>
                <a:spcPts val="667"/>
              </a:spcBef>
              <a:spcAft>
                <a:spcPts val="0"/>
              </a:spcAft>
              <a:buClr>
                <a:srgbClr val="005336"/>
              </a:buClr>
              <a:buSzPts val="2300"/>
              <a:buNone/>
              <a:defRPr/>
            </a:lvl3pPr>
            <a:lvl4pPr indent="-228600" lvl="3" marL="1828800" algn="l">
              <a:lnSpc>
                <a:spcPct val="90000"/>
              </a:lnSpc>
              <a:spcBef>
                <a:spcPts val="667"/>
              </a:spcBef>
              <a:spcAft>
                <a:spcPts val="0"/>
              </a:spcAft>
              <a:buClr>
                <a:srgbClr val="005336"/>
              </a:buClr>
              <a:buSzPts val="2300"/>
              <a:buNone/>
              <a:defRPr/>
            </a:lvl4pPr>
            <a:lvl5pPr indent="-228600" lvl="4" marL="2286000" algn="l">
              <a:lnSpc>
                <a:spcPct val="90000"/>
              </a:lnSpc>
              <a:spcBef>
                <a:spcPts val="667"/>
              </a:spcBef>
              <a:spcAft>
                <a:spcPts val="0"/>
              </a:spcAft>
              <a:buClr>
                <a:srgbClr val="005336"/>
              </a:buClr>
              <a:buSzPts val="2300"/>
              <a:buNone/>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43" name="Google Shape;43;p11"/>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1"/>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1"/>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
        <p:nvSpPr>
          <p:cNvPr id="46" name="Google Shape;46;p11"/>
          <p:cNvSpPr txBox="1"/>
          <p:nvPr>
            <p:ph idx="2" type="body"/>
          </p:nvPr>
        </p:nvSpPr>
        <p:spPr>
          <a:xfrm>
            <a:off x="864003" y="4355100"/>
            <a:ext cx="6480000" cy="450232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005336"/>
              </a:buClr>
              <a:buSzPts val="2300"/>
              <a:buNone/>
              <a:defRPr b="0"/>
            </a:lvl1pPr>
            <a:lvl2pPr indent="-228600" lvl="1" marL="914400" algn="l">
              <a:lnSpc>
                <a:spcPct val="90000"/>
              </a:lnSpc>
              <a:spcBef>
                <a:spcPts val="667"/>
              </a:spcBef>
              <a:spcAft>
                <a:spcPts val="0"/>
              </a:spcAft>
              <a:buClr>
                <a:srgbClr val="005336"/>
              </a:buClr>
              <a:buSzPts val="2300"/>
              <a:buNone/>
              <a:defRPr/>
            </a:lvl2pPr>
            <a:lvl3pPr indent="-228600" lvl="2" marL="1371600" algn="l">
              <a:lnSpc>
                <a:spcPct val="90000"/>
              </a:lnSpc>
              <a:spcBef>
                <a:spcPts val="667"/>
              </a:spcBef>
              <a:spcAft>
                <a:spcPts val="0"/>
              </a:spcAft>
              <a:buClr>
                <a:srgbClr val="005336"/>
              </a:buClr>
              <a:buSzPts val="2300"/>
              <a:buNone/>
              <a:defRPr/>
            </a:lvl3pPr>
            <a:lvl4pPr indent="-228600" lvl="3" marL="1828800" algn="l">
              <a:lnSpc>
                <a:spcPct val="90000"/>
              </a:lnSpc>
              <a:spcBef>
                <a:spcPts val="667"/>
              </a:spcBef>
              <a:spcAft>
                <a:spcPts val="0"/>
              </a:spcAft>
              <a:buClr>
                <a:srgbClr val="005336"/>
              </a:buClr>
              <a:buSzPts val="2300"/>
              <a:buNone/>
              <a:defRPr/>
            </a:lvl4pPr>
            <a:lvl5pPr indent="-228600" lvl="4" marL="2286000" algn="l">
              <a:lnSpc>
                <a:spcPct val="90000"/>
              </a:lnSpc>
              <a:spcBef>
                <a:spcPts val="667"/>
              </a:spcBef>
              <a:spcAft>
                <a:spcPts val="0"/>
              </a:spcAft>
              <a:buClr>
                <a:srgbClr val="005336"/>
              </a:buClr>
              <a:buSzPts val="2300"/>
              <a:buNone/>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47" name="Google Shape;47;p11"/>
          <p:cNvSpPr/>
          <p:nvPr>
            <p:ph idx="3" type="pic"/>
          </p:nvPr>
        </p:nvSpPr>
        <p:spPr>
          <a:xfrm>
            <a:off x="7560000" y="2412000"/>
            <a:ext cx="7920000" cy="54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4"/>
              </a:spcBef>
              <a:spcAft>
                <a:spcPts val="0"/>
              </a:spcAft>
              <a:buClr>
                <a:srgbClr val="005336"/>
              </a:buClr>
              <a:buSzPts val="2300"/>
              <a:buFont typeface="Arial"/>
              <a:buNone/>
              <a:defRPr b="0" i="0" sz="2300" u="none" cap="none" strike="noStrike">
                <a:solidFill>
                  <a:srgbClr val="005336"/>
                </a:solidFill>
                <a:latin typeface="Helvetica Neue"/>
                <a:ea typeface="Helvetica Neue"/>
                <a:cs typeface="Helvetica Neue"/>
                <a:sym typeface="Helvetica Neue"/>
              </a:defRPr>
            </a:lvl1pPr>
            <a:lvl2pPr lvl="1"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2pPr>
            <a:lvl3pPr lvl="2"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3pPr>
            <a:lvl4pPr lvl="3"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4pPr>
            <a:lvl5pPr lvl="4"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5pPr>
            <a:lvl6pPr lvl="5"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lvl="6"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lvl="7"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lvl="8"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Bullet Text" type="picTx">
  <p:cSld name="PICTURE_WITH_CAPTION_TEXT">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2"/>
          <p:cNvSpPr/>
          <p:nvPr>
            <p:ph idx="2" type="pic"/>
          </p:nvPr>
        </p:nvSpPr>
        <p:spPr>
          <a:xfrm>
            <a:off x="0" y="0"/>
            <a:ext cx="16257588" cy="8532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4"/>
              </a:spcBef>
              <a:spcAft>
                <a:spcPts val="0"/>
              </a:spcAft>
              <a:buClr>
                <a:srgbClr val="005336"/>
              </a:buClr>
              <a:buSzPts val="4267"/>
              <a:buFont typeface="Arial"/>
              <a:buNone/>
              <a:defRPr b="0" i="0" sz="4267" u="none" cap="none" strike="noStrike">
                <a:solidFill>
                  <a:srgbClr val="005336"/>
                </a:solidFill>
                <a:latin typeface="Helvetica Neue"/>
                <a:ea typeface="Helvetica Neue"/>
                <a:cs typeface="Helvetica Neue"/>
                <a:sym typeface="Helvetica Neue"/>
              </a:defRPr>
            </a:lvl1pPr>
            <a:lvl2pPr lvl="1" marR="0" rtl="0" algn="l">
              <a:lnSpc>
                <a:spcPct val="90000"/>
              </a:lnSpc>
              <a:spcBef>
                <a:spcPts val="667"/>
              </a:spcBef>
              <a:spcAft>
                <a:spcPts val="0"/>
              </a:spcAft>
              <a:buClr>
                <a:srgbClr val="005336"/>
              </a:buClr>
              <a:buSzPts val="3734"/>
              <a:buFont typeface="Arial"/>
              <a:buNone/>
              <a:defRPr b="0" i="0" sz="3734" u="none" cap="none" strike="noStrike">
                <a:solidFill>
                  <a:srgbClr val="005336"/>
                </a:solidFill>
                <a:latin typeface="Helvetica Neue"/>
                <a:ea typeface="Helvetica Neue"/>
                <a:cs typeface="Helvetica Neue"/>
                <a:sym typeface="Helvetica Neue"/>
              </a:defRPr>
            </a:lvl2pPr>
            <a:lvl3pPr lvl="2" marR="0" rtl="0" algn="l">
              <a:lnSpc>
                <a:spcPct val="90000"/>
              </a:lnSpc>
              <a:spcBef>
                <a:spcPts val="667"/>
              </a:spcBef>
              <a:spcAft>
                <a:spcPts val="0"/>
              </a:spcAft>
              <a:buClr>
                <a:srgbClr val="005336"/>
              </a:buClr>
              <a:buSzPts val="3200"/>
              <a:buFont typeface="Arial"/>
              <a:buNone/>
              <a:defRPr b="0" i="0" sz="3200" u="none" cap="none" strike="noStrike">
                <a:solidFill>
                  <a:srgbClr val="005336"/>
                </a:solidFill>
                <a:latin typeface="Helvetica Neue"/>
                <a:ea typeface="Helvetica Neue"/>
                <a:cs typeface="Helvetica Neue"/>
                <a:sym typeface="Helvetica Neue"/>
              </a:defRPr>
            </a:lvl3pPr>
            <a:lvl4pPr lvl="3"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4pPr>
            <a:lvl5pPr lvl="4"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5pPr>
            <a:lvl6pPr lvl="5"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6pPr>
            <a:lvl7pPr lvl="6"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7pPr>
            <a:lvl8pPr lvl="7"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8pPr>
            <a:lvl9pPr lvl="8"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9pPr>
          </a:lstStyle>
          <a:p/>
        </p:txBody>
      </p:sp>
      <p:pic>
        <p:nvPicPr>
          <p:cNvPr id="50" name="Google Shape;50;p12"/>
          <p:cNvPicPr preferRelativeResize="0"/>
          <p:nvPr/>
        </p:nvPicPr>
        <p:blipFill rotWithShape="1">
          <a:blip r:embed="rId3">
            <a:alphaModFix/>
          </a:blip>
          <a:srcRect b="0" l="39187" r="0" t="2467"/>
          <a:stretch/>
        </p:blipFill>
        <p:spPr>
          <a:xfrm>
            <a:off x="0" y="0"/>
            <a:ext cx="7653700" cy="8534300"/>
          </a:xfrm>
          <a:prstGeom prst="rect">
            <a:avLst/>
          </a:prstGeom>
          <a:noFill/>
          <a:ln>
            <a:noFill/>
          </a:ln>
        </p:spPr>
      </p:pic>
      <p:sp>
        <p:nvSpPr>
          <p:cNvPr id="51" name="Google Shape;51;p12"/>
          <p:cNvSpPr txBox="1"/>
          <p:nvPr>
            <p:ph type="title"/>
          </p:nvPr>
        </p:nvSpPr>
        <p:spPr>
          <a:xfrm>
            <a:off x="864000" y="1224000"/>
            <a:ext cx="5243495" cy="1423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4267"/>
              <a:buFont typeface="Georgia"/>
              <a:buNone/>
              <a:defRPr sz="42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2"/>
          <p:cNvSpPr txBox="1"/>
          <p:nvPr>
            <p:ph idx="1" type="body"/>
          </p:nvPr>
        </p:nvSpPr>
        <p:spPr>
          <a:xfrm>
            <a:off x="864000" y="3047525"/>
            <a:ext cx="5243495" cy="5239226"/>
          </a:xfrm>
          <a:prstGeom prst="rect">
            <a:avLst/>
          </a:prstGeom>
          <a:noFill/>
          <a:ln>
            <a:noFill/>
          </a:ln>
        </p:spPr>
        <p:txBody>
          <a:bodyPr anchorCtr="0" anchor="t" bIns="45700" lIns="91425" spcFirstLastPara="1" rIns="91425" wrap="square" tIns="45700">
            <a:noAutofit/>
          </a:bodyPr>
          <a:lstStyle>
            <a:lvl1pPr indent="-387350" lvl="0" marL="457200" algn="l">
              <a:lnSpc>
                <a:spcPct val="160000"/>
              </a:lnSpc>
              <a:spcBef>
                <a:spcPts val="0"/>
              </a:spcBef>
              <a:spcAft>
                <a:spcPts val="0"/>
              </a:spcAft>
              <a:buClr>
                <a:schemeClr val="lt1"/>
              </a:buClr>
              <a:buSzPts val="2500"/>
              <a:buFont typeface="Arial"/>
              <a:buChar char="•"/>
              <a:defRPr b="1" sz="2500">
                <a:solidFill>
                  <a:schemeClr val="lt1"/>
                </a:solidFill>
              </a:defRPr>
            </a:lvl1pPr>
            <a:lvl2pPr indent="-228600" lvl="1" marL="914400" algn="l">
              <a:lnSpc>
                <a:spcPct val="90000"/>
              </a:lnSpc>
              <a:spcBef>
                <a:spcPts val="667"/>
              </a:spcBef>
              <a:spcAft>
                <a:spcPts val="0"/>
              </a:spcAft>
              <a:buClr>
                <a:srgbClr val="005336"/>
              </a:buClr>
              <a:buSzPts val="1867"/>
              <a:buNone/>
              <a:defRPr sz="1867"/>
            </a:lvl2pPr>
            <a:lvl3pPr indent="-228600" lvl="2" marL="1371600" algn="l">
              <a:lnSpc>
                <a:spcPct val="90000"/>
              </a:lnSpc>
              <a:spcBef>
                <a:spcPts val="667"/>
              </a:spcBef>
              <a:spcAft>
                <a:spcPts val="0"/>
              </a:spcAft>
              <a:buClr>
                <a:srgbClr val="005336"/>
              </a:buClr>
              <a:buSzPts val="1600"/>
              <a:buNone/>
              <a:defRPr sz="1600"/>
            </a:lvl3pPr>
            <a:lvl4pPr indent="-228600" lvl="3" marL="1828800" algn="l">
              <a:lnSpc>
                <a:spcPct val="90000"/>
              </a:lnSpc>
              <a:spcBef>
                <a:spcPts val="667"/>
              </a:spcBef>
              <a:spcAft>
                <a:spcPts val="0"/>
              </a:spcAft>
              <a:buClr>
                <a:srgbClr val="005336"/>
              </a:buClr>
              <a:buSzPts val="1334"/>
              <a:buNone/>
              <a:defRPr sz="1334"/>
            </a:lvl4pPr>
            <a:lvl5pPr indent="-228600" lvl="4" marL="2286000" algn="l">
              <a:lnSpc>
                <a:spcPct val="90000"/>
              </a:lnSpc>
              <a:spcBef>
                <a:spcPts val="667"/>
              </a:spcBef>
              <a:spcAft>
                <a:spcPts val="0"/>
              </a:spcAft>
              <a:buClr>
                <a:srgbClr val="005336"/>
              </a:buClr>
              <a:buSzPts val="1334"/>
              <a:buNone/>
              <a:defRPr sz="1334"/>
            </a:lvl5pPr>
            <a:lvl6pPr indent="-228600" lvl="5" marL="2743200" algn="l">
              <a:lnSpc>
                <a:spcPct val="90000"/>
              </a:lnSpc>
              <a:spcBef>
                <a:spcPts val="667"/>
              </a:spcBef>
              <a:spcAft>
                <a:spcPts val="0"/>
              </a:spcAft>
              <a:buClr>
                <a:schemeClr val="dk1"/>
              </a:buClr>
              <a:buSzPts val="1334"/>
              <a:buNone/>
              <a:defRPr sz="1334"/>
            </a:lvl6pPr>
            <a:lvl7pPr indent="-228600" lvl="6" marL="3200400" algn="l">
              <a:lnSpc>
                <a:spcPct val="90000"/>
              </a:lnSpc>
              <a:spcBef>
                <a:spcPts val="667"/>
              </a:spcBef>
              <a:spcAft>
                <a:spcPts val="0"/>
              </a:spcAft>
              <a:buClr>
                <a:schemeClr val="dk1"/>
              </a:buClr>
              <a:buSzPts val="1334"/>
              <a:buNone/>
              <a:defRPr sz="1334"/>
            </a:lvl7pPr>
            <a:lvl8pPr indent="-228600" lvl="7" marL="3657600" algn="l">
              <a:lnSpc>
                <a:spcPct val="90000"/>
              </a:lnSpc>
              <a:spcBef>
                <a:spcPts val="667"/>
              </a:spcBef>
              <a:spcAft>
                <a:spcPts val="0"/>
              </a:spcAft>
              <a:buClr>
                <a:schemeClr val="dk1"/>
              </a:buClr>
              <a:buSzPts val="1334"/>
              <a:buNone/>
              <a:defRPr sz="1334"/>
            </a:lvl8pPr>
            <a:lvl9pPr indent="-228600" lvl="8" marL="4114800" algn="l">
              <a:lnSpc>
                <a:spcPct val="90000"/>
              </a:lnSpc>
              <a:spcBef>
                <a:spcPts val="667"/>
              </a:spcBef>
              <a:spcAft>
                <a:spcPts val="0"/>
              </a:spcAft>
              <a:buClr>
                <a:schemeClr val="dk1"/>
              </a:buClr>
              <a:buSzPts val="1334"/>
              <a:buNone/>
              <a:defRPr sz="1334"/>
            </a:lvl9pPr>
          </a:lstStyle>
          <a:p/>
        </p:txBody>
      </p:sp>
      <p:sp>
        <p:nvSpPr>
          <p:cNvPr id="53" name="Google Shape;53;p12"/>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2"/>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2"/>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parent Picture with Bullet Text">
  <p:cSld name="Transparent Picture with Bullet Text">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13"/>
          <p:cNvSpPr/>
          <p:nvPr>
            <p:ph idx="2" type="pic"/>
          </p:nvPr>
        </p:nvSpPr>
        <p:spPr>
          <a:xfrm>
            <a:off x="0" y="0"/>
            <a:ext cx="16257588" cy="8532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4"/>
              </a:spcBef>
              <a:spcAft>
                <a:spcPts val="0"/>
              </a:spcAft>
              <a:buClr>
                <a:srgbClr val="005336"/>
              </a:buClr>
              <a:buSzPts val="4267"/>
              <a:buFont typeface="Arial"/>
              <a:buNone/>
              <a:defRPr b="0" i="0" sz="4267" u="none" cap="none" strike="noStrike">
                <a:solidFill>
                  <a:srgbClr val="005336"/>
                </a:solidFill>
                <a:latin typeface="Helvetica Neue"/>
                <a:ea typeface="Helvetica Neue"/>
                <a:cs typeface="Helvetica Neue"/>
                <a:sym typeface="Helvetica Neue"/>
              </a:defRPr>
            </a:lvl1pPr>
            <a:lvl2pPr lvl="1" marR="0" rtl="0" algn="l">
              <a:lnSpc>
                <a:spcPct val="90000"/>
              </a:lnSpc>
              <a:spcBef>
                <a:spcPts val="667"/>
              </a:spcBef>
              <a:spcAft>
                <a:spcPts val="0"/>
              </a:spcAft>
              <a:buClr>
                <a:srgbClr val="005336"/>
              </a:buClr>
              <a:buSzPts val="3734"/>
              <a:buFont typeface="Arial"/>
              <a:buNone/>
              <a:defRPr b="0" i="0" sz="3734" u="none" cap="none" strike="noStrike">
                <a:solidFill>
                  <a:srgbClr val="005336"/>
                </a:solidFill>
                <a:latin typeface="Helvetica Neue"/>
                <a:ea typeface="Helvetica Neue"/>
                <a:cs typeface="Helvetica Neue"/>
                <a:sym typeface="Helvetica Neue"/>
              </a:defRPr>
            </a:lvl2pPr>
            <a:lvl3pPr lvl="2" marR="0" rtl="0" algn="l">
              <a:lnSpc>
                <a:spcPct val="90000"/>
              </a:lnSpc>
              <a:spcBef>
                <a:spcPts val="667"/>
              </a:spcBef>
              <a:spcAft>
                <a:spcPts val="0"/>
              </a:spcAft>
              <a:buClr>
                <a:srgbClr val="005336"/>
              </a:buClr>
              <a:buSzPts val="3200"/>
              <a:buFont typeface="Arial"/>
              <a:buNone/>
              <a:defRPr b="0" i="0" sz="3200" u="none" cap="none" strike="noStrike">
                <a:solidFill>
                  <a:srgbClr val="005336"/>
                </a:solidFill>
                <a:latin typeface="Helvetica Neue"/>
                <a:ea typeface="Helvetica Neue"/>
                <a:cs typeface="Helvetica Neue"/>
                <a:sym typeface="Helvetica Neue"/>
              </a:defRPr>
            </a:lvl3pPr>
            <a:lvl4pPr lvl="3"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4pPr>
            <a:lvl5pPr lvl="4"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5pPr>
            <a:lvl6pPr lvl="5"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6pPr>
            <a:lvl7pPr lvl="6"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7pPr>
            <a:lvl8pPr lvl="7"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8pPr>
            <a:lvl9pPr lvl="8"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9pPr>
          </a:lstStyle>
          <a:p/>
        </p:txBody>
      </p:sp>
      <p:pic>
        <p:nvPicPr>
          <p:cNvPr id="58" name="Google Shape;58;p13"/>
          <p:cNvPicPr preferRelativeResize="0"/>
          <p:nvPr/>
        </p:nvPicPr>
        <p:blipFill rotWithShape="1">
          <a:blip r:embed="rId3">
            <a:alphaModFix amt="70000"/>
          </a:blip>
          <a:srcRect b="0" l="39187" r="0" t="2467"/>
          <a:stretch/>
        </p:blipFill>
        <p:spPr>
          <a:xfrm>
            <a:off x="0" y="0"/>
            <a:ext cx="7653700" cy="8534300"/>
          </a:xfrm>
          <a:prstGeom prst="rect">
            <a:avLst/>
          </a:prstGeom>
          <a:noFill/>
          <a:ln>
            <a:noFill/>
          </a:ln>
        </p:spPr>
      </p:pic>
      <p:sp>
        <p:nvSpPr>
          <p:cNvPr id="59" name="Google Shape;59;p13"/>
          <p:cNvSpPr txBox="1"/>
          <p:nvPr>
            <p:ph type="title"/>
          </p:nvPr>
        </p:nvSpPr>
        <p:spPr>
          <a:xfrm>
            <a:off x="864000" y="1224000"/>
            <a:ext cx="5243495" cy="1423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4267"/>
              <a:buFont typeface="Georgia"/>
              <a:buNone/>
              <a:defRPr sz="42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3"/>
          <p:cNvSpPr txBox="1"/>
          <p:nvPr>
            <p:ph idx="1" type="body"/>
          </p:nvPr>
        </p:nvSpPr>
        <p:spPr>
          <a:xfrm>
            <a:off x="864000" y="3047525"/>
            <a:ext cx="5243495" cy="5239226"/>
          </a:xfrm>
          <a:prstGeom prst="rect">
            <a:avLst/>
          </a:prstGeom>
          <a:noFill/>
          <a:ln>
            <a:noFill/>
          </a:ln>
        </p:spPr>
        <p:txBody>
          <a:bodyPr anchorCtr="0" anchor="t" bIns="45700" lIns="91425" spcFirstLastPara="1" rIns="91425" wrap="square" tIns="45700">
            <a:noAutofit/>
          </a:bodyPr>
          <a:lstStyle>
            <a:lvl1pPr indent="-387350" lvl="0" marL="457200" algn="l">
              <a:lnSpc>
                <a:spcPct val="160000"/>
              </a:lnSpc>
              <a:spcBef>
                <a:spcPts val="0"/>
              </a:spcBef>
              <a:spcAft>
                <a:spcPts val="0"/>
              </a:spcAft>
              <a:buClr>
                <a:schemeClr val="lt1"/>
              </a:buClr>
              <a:buSzPts val="2500"/>
              <a:buFont typeface="Arial"/>
              <a:buChar char="•"/>
              <a:defRPr b="1" sz="2500">
                <a:solidFill>
                  <a:schemeClr val="lt1"/>
                </a:solidFill>
              </a:defRPr>
            </a:lvl1pPr>
            <a:lvl2pPr indent="-228600" lvl="1" marL="914400" algn="l">
              <a:lnSpc>
                <a:spcPct val="90000"/>
              </a:lnSpc>
              <a:spcBef>
                <a:spcPts val="667"/>
              </a:spcBef>
              <a:spcAft>
                <a:spcPts val="0"/>
              </a:spcAft>
              <a:buClr>
                <a:srgbClr val="005336"/>
              </a:buClr>
              <a:buSzPts val="1867"/>
              <a:buNone/>
              <a:defRPr sz="1867"/>
            </a:lvl2pPr>
            <a:lvl3pPr indent="-228600" lvl="2" marL="1371600" algn="l">
              <a:lnSpc>
                <a:spcPct val="90000"/>
              </a:lnSpc>
              <a:spcBef>
                <a:spcPts val="667"/>
              </a:spcBef>
              <a:spcAft>
                <a:spcPts val="0"/>
              </a:spcAft>
              <a:buClr>
                <a:srgbClr val="005336"/>
              </a:buClr>
              <a:buSzPts val="1600"/>
              <a:buNone/>
              <a:defRPr sz="1600"/>
            </a:lvl3pPr>
            <a:lvl4pPr indent="-228600" lvl="3" marL="1828800" algn="l">
              <a:lnSpc>
                <a:spcPct val="90000"/>
              </a:lnSpc>
              <a:spcBef>
                <a:spcPts val="667"/>
              </a:spcBef>
              <a:spcAft>
                <a:spcPts val="0"/>
              </a:spcAft>
              <a:buClr>
                <a:srgbClr val="005336"/>
              </a:buClr>
              <a:buSzPts val="1334"/>
              <a:buNone/>
              <a:defRPr sz="1334"/>
            </a:lvl4pPr>
            <a:lvl5pPr indent="-228600" lvl="4" marL="2286000" algn="l">
              <a:lnSpc>
                <a:spcPct val="90000"/>
              </a:lnSpc>
              <a:spcBef>
                <a:spcPts val="667"/>
              </a:spcBef>
              <a:spcAft>
                <a:spcPts val="0"/>
              </a:spcAft>
              <a:buClr>
                <a:srgbClr val="005336"/>
              </a:buClr>
              <a:buSzPts val="1334"/>
              <a:buNone/>
              <a:defRPr sz="1334"/>
            </a:lvl5pPr>
            <a:lvl6pPr indent="-228600" lvl="5" marL="2743200" algn="l">
              <a:lnSpc>
                <a:spcPct val="90000"/>
              </a:lnSpc>
              <a:spcBef>
                <a:spcPts val="667"/>
              </a:spcBef>
              <a:spcAft>
                <a:spcPts val="0"/>
              </a:spcAft>
              <a:buClr>
                <a:schemeClr val="dk1"/>
              </a:buClr>
              <a:buSzPts val="1334"/>
              <a:buNone/>
              <a:defRPr sz="1334"/>
            </a:lvl6pPr>
            <a:lvl7pPr indent="-228600" lvl="6" marL="3200400" algn="l">
              <a:lnSpc>
                <a:spcPct val="90000"/>
              </a:lnSpc>
              <a:spcBef>
                <a:spcPts val="667"/>
              </a:spcBef>
              <a:spcAft>
                <a:spcPts val="0"/>
              </a:spcAft>
              <a:buClr>
                <a:schemeClr val="dk1"/>
              </a:buClr>
              <a:buSzPts val="1334"/>
              <a:buNone/>
              <a:defRPr sz="1334"/>
            </a:lvl7pPr>
            <a:lvl8pPr indent="-228600" lvl="7" marL="3657600" algn="l">
              <a:lnSpc>
                <a:spcPct val="90000"/>
              </a:lnSpc>
              <a:spcBef>
                <a:spcPts val="667"/>
              </a:spcBef>
              <a:spcAft>
                <a:spcPts val="0"/>
              </a:spcAft>
              <a:buClr>
                <a:schemeClr val="dk1"/>
              </a:buClr>
              <a:buSzPts val="1334"/>
              <a:buNone/>
              <a:defRPr sz="1334"/>
            </a:lvl8pPr>
            <a:lvl9pPr indent="-228600" lvl="8" marL="4114800" algn="l">
              <a:lnSpc>
                <a:spcPct val="90000"/>
              </a:lnSpc>
              <a:spcBef>
                <a:spcPts val="667"/>
              </a:spcBef>
              <a:spcAft>
                <a:spcPts val="0"/>
              </a:spcAft>
              <a:buClr>
                <a:schemeClr val="dk1"/>
              </a:buClr>
              <a:buSzPts val="1334"/>
              <a:buNone/>
              <a:defRPr sz="1334"/>
            </a:lvl9pPr>
          </a:lstStyle>
          <a:p/>
        </p:txBody>
      </p:sp>
      <p:sp>
        <p:nvSpPr>
          <p:cNvPr id="61" name="Google Shape;61;p13"/>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3"/>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3"/>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Text">
  <p:cSld name="Picture with Text">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14"/>
          <p:cNvSpPr/>
          <p:nvPr>
            <p:ph idx="2" type="pic"/>
          </p:nvPr>
        </p:nvSpPr>
        <p:spPr>
          <a:xfrm>
            <a:off x="0" y="0"/>
            <a:ext cx="16257588" cy="8532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4"/>
              </a:spcBef>
              <a:spcAft>
                <a:spcPts val="0"/>
              </a:spcAft>
              <a:buClr>
                <a:srgbClr val="005336"/>
              </a:buClr>
              <a:buSzPts val="4267"/>
              <a:buFont typeface="Arial"/>
              <a:buNone/>
              <a:defRPr b="0" i="0" sz="4267" u="none" cap="none" strike="noStrike">
                <a:solidFill>
                  <a:srgbClr val="005336"/>
                </a:solidFill>
                <a:latin typeface="Helvetica Neue"/>
                <a:ea typeface="Helvetica Neue"/>
                <a:cs typeface="Helvetica Neue"/>
                <a:sym typeface="Helvetica Neue"/>
              </a:defRPr>
            </a:lvl1pPr>
            <a:lvl2pPr lvl="1" marR="0" rtl="0" algn="l">
              <a:lnSpc>
                <a:spcPct val="90000"/>
              </a:lnSpc>
              <a:spcBef>
                <a:spcPts val="667"/>
              </a:spcBef>
              <a:spcAft>
                <a:spcPts val="0"/>
              </a:spcAft>
              <a:buClr>
                <a:srgbClr val="005336"/>
              </a:buClr>
              <a:buSzPts val="3734"/>
              <a:buFont typeface="Arial"/>
              <a:buNone/>
              <a:defRPr b="0" i="0" sz="3734" u="none" cap="none" strike="noStrike">
                <a:solidFill>
                  <a:srgbClr val="005336"/>
                </a:solidFill>
                <a:latin typeface="Helvetica Neue"/>
                <a:ea typeface="Helvetica Neue"/>
                <a:cs typeface="Helvetica Neue"/>
                <a:sym typeface="Helvetica Neue"/>
              </a:defRPr>
            </a:lvl2pPr>
            <a:lvl3pPr lvl="2" marR="0" rtl="0" algn="l">
              <a:lnSpc>
                <a:spcPct val="90000"/>
              </a:lnSpc>
              <a:spcBef>
                <a:spcPts val="667"/>
              </a:spcBef>
              <a:spcAft>
                <a:spcPts val="0"/>
              </a:spcAft>
              <a:buClr>
                <a:srgbClr val="005336"/>
              </a:buClr>
              <a:buSzPts val="3200"/>
              <a:buFont typeface="Arial"/>
              <a:buNone/>
              <a:defRPr b="0" i="0" sz="3200" u="none" cap="none" strike="noStrike">
                <a:solidFill>
                  <a:srgbClr val="005336"/>
                </a:solidFill>
                <a:latin typeface="Helvetica Neue"/>
                <a:ea typeface="Helvetica Neue"/>
                <a:cs typeface="Helvetica Neue"/>
                <a:sym typeface="Helvetica Neue"/>
              </a:defRPr>
            </a:lvl3pPr>
            <a:lvl4pPr lvl="3"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4pPr>
            <a:lvl5pPr lvl="4"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5pPr>
            <a:lvl6pPr lvl="5"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6pPr>
            <a:lvl7pPr lvl="6"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7pPr>
            <a:lvl8pPr lvl="7"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8pPr>
            <a:lvl9pPr lvl="8"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9pPr>
          </a:lstStyle>
          <a:p/>
        </p:txBody>
      </p:sp>
      <p:pic>
        <p:nvPicPr>
          <p:cNvPr id="66" name="Google Shape;66;p14"/>
          <p:cNvPicPr preferRelativeResize="0"/>
          <p:nvPr/>
        </p:nvPicPr>
        <p:blipFill rotWithShape="1">
          <a:blip r:embed="rId3">
            <a:alphaModFix/>
          </a:blip>
          <a:srcRect b="0" l="39187" r="0" t="2467"/>
          <a:stretch/>
        </p:blipFill>
        <p:spPr>
          <a:xfrm>
            <a:off x="-1" y="-2300"/>
            <a:ext cx="7653701" cy="8534300"/>
          </a:xfrm>
          <a:prstGeom prst="rect">
            <a:avLst/>
          </a:prstGeom>
          <a:noFill/>
          <a:ln>
            <a:noFill/>
          </a:ln>
        </p:spPr>
      </p:pic>
      <p:sp>
        <p:nvSpPr>
          <p:cNvPr id="67" name="Google Shape;67;p14"/>
          <p:cNvSpPr txBox="1"/>
          <p:nvPr>
            <p:ph type="title"/>
          </p:nvPr>
        </p:nvSpPr>
        <p:spPr>
          <a:xfrm>
            <a:off x="864000" y="1224000"/>
            <a:ext cx="5243495" cy="1423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4267"/>
              <a:buFont typeface="Georgia"/>
              <a:buNone/>
              <a:defRPr sz="42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4"/>
          <p:cNvSpPr txBox="1"/>
          <p:nvPr>
            <p:ph idx="1" type="body"/>
          </p:nvPr>
        </p:nvSpPr>
        <p:spPr>
          <a:xfrm>
            <a:off x="864000" y="3047525"/>
            <a:ext cx="5243495" cy="5239226"/>
          </a:xfrm>
          <a:prstGeom prst="rect">
            <a:avLst/>
          </a:prstGeom>
          <a:noFill/>
          <a:ln>
            <a:noFill/>
          </a:ln>
        </p:spPr>
        <p:txBody>
          <a:bodyPr anchorCtr="0" anchor="t" bIns="45700" lIns="91425" spcFirstLastPara="1" rIns="91425" wrap="square" tIns="45700">
            <a:noAutofit/>
          </a:bodyPr>
          <a:lstStyle>
            <a:lvl1pPr indent="-228600" lvl="0" marL="457200" algn="l">
              <a:lnSpc>
                <a:spcPct val="160000"/>
              </a:lnSpc>
              <a:spcBef>
                <a:spcPts val="0"/>
              </a:spcBef>
              <a:spcAft>
                <a:spcPts val="0"/>
              </a:spcAft>
              <a:buClr>
                <a:schemeClr val="lt1"/>
              </a:buClr>
              <a:buSzPts val="2500"/>
              <a:buFont typeface="Arial"/>
              <a:buNone/>
              <a:defRPr b="1" sz="2500">
                <a:solidFill>
                  <a:schemeClr val="lt1"/>
                </a:solidFill>
              </a:defRPr>
            </a:lvl1pPr>
            <a:lvl2pPr indent="-228600" lvl="1" marL="914400" algn="l">
              <a:lnSpc>
                <a:spcPct val="90000"/>
              </a:lnSpc>
              <a:spcBef>
                <a:spcPts val="667"/>
              </a:spcBef>
              <a:spcAft>
                <a:spcPts val="0"/>
              </a:spcAft>
              <a:buClr>
                <a:srgbClr val="005336"/>
              </a:buClr>
              <a:buSzPts val="1867"/>
              <a:buNone/>
              <a:defRPr sz="1867"/>
            </a:lvl2pPr>
            <a:lvl3pPr indent="-228600" lvl="2" marL="1371600" algn="l">
              <a:lnSpc>
                <a:spcPct val="90000"/>
              </a:lnSpc>
              <a:spcBef>
                <a:spcPts val="667"/>
              </a:spcBef>
              <a:spcAft>
                <a:spcPts val="0"/>
              </a:spcAft>
              <a:buClr>
                <a:srgbClr val="005336"/>
              </a:buClr>
              <a:buSzPts val="1600"/>
              <a:buNone/>
              <a:defRPr sz="1600"/>
            </a:lvl3pPr>
            <a:lvl4pPr indent="-228600" lvl="3" marL="1828800" algn="l">
              <a:lnSpc>
                <a:spcPct val="90000"/>
              </a:lnSpc>
              <a:spcBef>
                <a:spcPts val="667"/>
              </a:spcBef>
              <a:spcAft>
                <a:spcPts val="0"/>
              </a:spcAft>
              <a:buClr>
                <a:srgbClr val="005336"/>
              </a:buClr>
              <a:buSzPts val="1334"/>
              <a:buNone/>
              <a:defRPr sz="1334"/>
            </a:lvl4pPr>
            <a:lvl5pPr indent="-228600" lvl="4" marL="2286000" algn="l">
              <a:lnSpc>
                <a:spcPct val="90000"/>
              </a:lnSpc>
              <a:spcBef>
                <a:spcPts val="667"/>
              </a:spcBef>
              <a:spcAft>
                <a:spcPts val="0"/>
              </a:spcAft>
              <a:buClr>
                <a:srgbClr val="005336"/>
              </a:buClr>
              <a:buSzPts val="1334"/>
              <a:buNone/>
              <a:defRPr sz="1334"/>
            </a:lvl5pPr>
            <a:lvl6pPr indent="-228600" lvl="5" marL="2743200" algn="l">
              <a:lnSpc>
                <a:spcPct val="90000"/>
              </a:lnSpc>
              <a:spcBef>
                <a:spcPts val="667"/>
              </a:spcBef>
              <a:spcAft>
                <a:spcPts val="0"/>
              </a:spcAft>
              <a:buClr>
                <a:schemeClr val="dk1"/>
              </a:buClr>
              <a:buSzPts val="1334"/>
              <a:buNone/>
              <a:defRPr sz="1334"/>
            </a:lvl6pPr>
            <a:lvl7pPr indent="-228600" lvl="6" marL="3200400" algn="l">
              <a:lnSpc>
                <a:spcPct val="90000"/>
              </a:lnSpc>
              <a:spcBef>
                <a:spcPts val="667"/>
              </a:spcBef>
              <a:spcAft>
                <a:spcPts val="0"/>
              </a:spcAft>
              <a:buClr>
                <a:schemeClr val="dk1"/>
              </a:buClr>
              <a:buSzPts val="1334"/>
              <a:buNone/>
              <a:defRPr sz="1334"/>
            </a:lvl7pPr>
            <a:lvl8pPr indent="-228600" lvl="7" marL="3657600" algn="l">
              <a:lnSpc>
                <a:spcPct val="90000"/>
              </a:lnSpc>
              <a:spcBef>
                <a:spcPts val="667"/>
              </a:spcBef>
              <a:spcAft>
                <a:spcPts val="0"/>
              </a:spcAft>
              <a:buClr>
                <a:schemeClr val="dk1"/>
              </a:buClr>
              <a:buSzPts val="1334"/>
              <a:buNone/>
              <a:defRPr sz="1334"/>
            </a:lvl8pPr>
            <a:lvl9pPr indent="-228600" lvl="8" marL="4114800" algn="l">
              <a:lnSpc>
                <a:spcPct val="90000"/>
              </a:lnSpc>
              <a:spcBef>
                <a:spcPts val="667"/>
              </a:spcBef>
              <a:spcAft>
                <a:spcPts val="0"/>
              </a:spcAft>
              <a:buClr>
                <a:schemeClr val="dk1"/>
              </a:buClr>
              <a:buSzPts val="1334"/>
              <a:buNone/>
              <a:defRPr sz="1334"/>
            </a:lvl9pPr>
          </a:lstStyle>
          <a:p/>
        </p:txBody>
      </p:sp>
      <p:sp>
        <p:nvSpPr>
          <p:cNvPr id="69" name="Google Shape;69;p14"/>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4"/>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4"/>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864000" y="1224000"/>
            <a:ext cx="14022170" cy="1042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5336"/>
              </a:buClr>
              <a:buSzPts val="4500"/>
              <a:buFont typeface="Georgia"/>
              <a:buNone/>
              <a:defRPr b="0" i="0" sz="4500" u="none" cap="none" strike="noStrike">
                <a:solidFill>
                  <a:srgbClr val="005336"/>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
          <p:cNvSpPr txBox="1"/>
          <p:nvPr>
            <p:ph idx="1" type="body"/>
          </p:nvPr>
        </p:nvSpPr>
        <p:spPr>
          <a:xfrm>
            <a:off x="864000" y="2412000"/>
            <a:ext cx="14022170" cy="4772588"/>
          </a:xfrm>
          <a:prstGeom prst="rect">
            <a:avLst/>
          </a:prstGeom>
          <a:noFill/>
          <a:ln>
            <a:noFill/>
          </a:ln>
        </p:spPr>
        <p:txBody>
          <a:bodyPr anchorCtr="0" anchor="t" bIns="45700" lIns="91425" spcFirstLastPara="1" rIns="91425" wrap="square" tIns="45700">
            <a:noAutofit/>
          </a:bodyPr>
          <a:lstStyle>
            <a:lvl1pPr indent="-374650" lvl="0" marL="457200" marR="0" rtl="0" algn="l">
              <a:lnSpc>
                <a:spcPct val="90000"/>
              </a:lnSpc>
              <a:spcBef>
                <a:spcPts val="1334"/>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1pPr>
            <a:lvl2pPr indent="-374650" lvl="1" marL="914400"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2pPr>
            <a:lvl3pPr indent="-374650" lvl="2" marL="1371600"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3pPr>
            <a:lvl4pPr indent="-374650" lvl="3" marL="1828800"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4pPr>
            <a:lvl5pPr indent="-374650" lvl="4" marL="2286000"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12" name="Google Shape;12;p5"/>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600" u="none" cap="none" strike="noStrike">
                <a:solidFill>
                  <a:srgbClr val="005336"/>
                </a:solidFill>
                <a:latin typeface="Helvetica Neue"/>
                <a:ea typeface="Helvetica Neue"/>
                <a:cs typeface="Helvetica Neue"/>
                <a:sym typeface="Helvetica Neue"/>
              </a:defRPr>
            </a:lvl1pPr>
            <a:lvl2pPr lvl="1" marR="0" rtl="0" algn="l">
              <a:spcBef>
                <a:spcPts val="0"/>
              </a:spcBef>
              <a:spcAft>
                <a:spcPts val="0"/>
              </a:spcAft>
              <a:buSzPts val="1400"/>
              <a:buNone/>
              <a:defRPr b="0" i="0" sz="2496"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96"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96"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96"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96"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96"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96"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96" u="none" cap="none" strike="noStrike">
                <a:solidFill>
                  <a:schemeClr val="dk1"/>
                </a:solidFill>
                <a:latin typeface="Arial"/>
                <a:ea typeface="Arial"/>
                <a:cs typeface="Arial"/>
                <a:sym typeface="Arial"/>
              </a:defRPr>
            </a:lvl9pPr>
          </a:lstStyle>
          <a:p/>
        </p:txBody>
      </p:sp>
      <p:sp>
        <p:nvSpPr>
          <p:cNvPr id="13" name="Google Shape;13;p5"/>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600" u="none" cap="none" strike="noStrike">
                <a:solidFill>
                  <a:srgbClr val="005336"/>
                </a:solidFill>
                <a:latin typeface="Helvetica Neue"/>
                <a:ea typeface="Helvetica Neue"/>
                <a:cs typeface="Helvetica Neue"/>
                <a:sym typeface="Helvetica Neue"/>
              </a:defRPr>
            </a:lvl1pPr>
            <a:lvl2pPr lvl="1" marR="0" rtl="0" algn="l">
              <a:spcBef>
                <a:spcPts val="0"/>
              </a:spcBef>
              <a:spcAft>
                <a:spcPts val="0"/>
              </a:spcAft>
              <a:buSzPts val="1400"/>
              <a:buNone/>
              <a:defRPr b="0" i="0" sz="2496"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96"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96"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96"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96"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96"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96"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96" u="none" cap="none" strike="noStrike">
                <a:solidFill>
                  <a:schemeClr val="dk1"/>
                </a:solidFill>
                <a:latin typeface="Arial"/>
                <a:ea typeface="Arial"/>
                <a:cs typeface="Arial"/>
                <a:sym typeface="Arial"/>
              </a:defRPr>
            </a:lvl9pPr>
          </a:lstStyle>
          <a:p/>
        </p:txBody>
      </p:sp>
      <p:sp>
        <p:nvSpPr>
          <p:cNvPr id="14" name="Google Shape;14;p5"/>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600" u="none" cap="none" strike="noStrike">
                <a:solidFill>
                  <a:srgbClr val="005336"/>
                </a:solidFill>
                <a:latin typeface="Helvetica Neue"/>
                <a:ea typeface="Helvetica Neue"/>
                <a:cs typeface="Helvetica Neue"/>
                <a:sym typeface="Helvetica Neue"/>
              </a:defRPr>
            </a:lvl1pPr>
            <a:lvl2pPr indent="0" lvl="1" marL="0" marR="0" rtl="0" algn="r">
              <a:spcBef>
                <a:spcPts val="0"/>
              </a:spcBef>
              <a:buNone/>
              <a:defRPr b="0" i="0" sz="1600" u="none" cap="none" strike="noStrike">
                <a:solidFill>
                  <a:srgbClr val="005336"/>
                </a:solidFill>
                <a:latin typeface="Helvetica Neue"/>
                <a:ea typeface="Helvetica Neue"/>
                <a:cs typeface="Helvetica Neue"/>
                <a:sym typeface="Helvetica Neue"/>
              </a:defRPr>
            </a:lvl2pPr>
            <a:lvl3pPr indent="0" lvl="2" marL="0" marR="0" rtl="0" algn="r">
              <a:spcBef>
                <a:spcPts val="0"/>
              </a:spcBef>
              <a:buNone/>
              <a:defRPr b="0" i="0" sz="1600" u="none" cap="none" strike="noStrike">
                <a:solidFill>
                  <a:srgbClr val="005336"/>
                </a:solidFill>
                <a:latin typeface="Helvetica Neue"/>
                <a:ea typeface="Helvetica Neue"/>
                <a:cs typeface="Helvetica Neue"/>
                <a:sym typeface="Helvetica Neue"/>
              </a:defRPr>
            </a:lvl3pPr>
            <a:lvl4pPr indent="0" lvl="3" marL="0" marR="0" rtl="0" algn="r">
              <a:spcBef>
                <a:spcPts val="0"/>
              </a:spcBef>
              <a:buNone/>
              <a:defRPr b="0" i="0" sz="1600" u="none" cap="none" strike="noStrike">
                <a:solidFill>
                  <a:srgbClr val="005336"/>
                </a:solidFill>
                <a:latin typeface="Helvetica Neue"/>
                <a:ea typeface="Helvetica Neue"/>
                <a:cs typeface="Helvetica Neue"/>
                <a:sym typeface="Helvetica Neue"/>
              </a:defRPr>
            </a:lvl4pPr>
            <a:lvl5pPr indent="0" lvl="4" marL="0" marR="0" rtl="0" algn="r">
              <a:spcBef>
                <a:spcPts val="0"/>
              </a:spcBef>
              <a:buNone/>
              <a:defRPr b="0" i="0" sz="1600" u="none" cap="none" strike="noStrike">
                <a:solidFill>
                  <a:srgbClr val="005336"/>
                </a:solidFill>
                <a:latin typeface="Helvetica Neue"/>
                <a:ea typeface="Helvetica Neue"/>
                <a:cs typeface="Helvetica Neue"/>
                <a:sym typeface="Helvetica Neue"/>
              </a:defRPr>
            </a:lvl5pPr>
            <a:lvl6pPr indent="0" lvl="5" marL="0" marR="0" rtl="0" algn="r">
              <a:spcBef>
                <a:spcPts val="0"/>
              </a:spcBef>
              <a:buNone/>
              <a:defRPr b="0" i="0" sz="1600" u="none" cap="none" strike="noStrike">
                <a:solidFill>
                  <a:srgbClr val="005336"/>
                </a:solidFill>
                <a:latin typeface="Helvetica Neue"/>
                <a:ea typeface="Helvetica Neue"/>
                <a:cs typeface="Helvetica Neue"/>
                <a:sym typeface="Helvetica Neue"/>
              </a:defRPr>
            </a:lvl6pPr>
            <a:lvl7pPr indent="0" lvl="6" marL="0" marR="0" rtl="0" algn="r">
              <a:spcBef>
                <a:spcPts val="0"/>
              </a:spcBef>
              <a:buNone/>
              <a:defRPr b="0" i="0" sz="1600" u="none" cap="none" strike="noStrike">
                <a:solidFill>
                  <a:srgbClr val="005336"/>
                </a:solidFill>
                <a:latin typeface="Helvetica Neue"/>
                <a:ea typeface="Helvetica Neue"/>
                <a:cs typeface="Helvetica Neue"/>
                <a:sym typeface="Helvetica Neue"/>
              </a:defRPr>
            </a:lvl7pPr>
            <a:lvl8pPr indent="0" lvl="7" marL="0" marR="0" rtl="0" algn="r">
              <a:spcBef>
                <a:spcPts val="0"/>
              </a:spcBef>
              <a:buNone/>
              <a:defRPr b="0" i="0" sz="1600" u="none" cap="none" strike="noStrike">
                <a:solidFill>
                  <a:srgbClr val="005336"/>
                </a:solidFill>
                <a:latin typeface="Helvetica Neue"/>
                <a:ea typeface="Helvetica Neue"/>
                <a:cs typeface="Helvetica Neue"/>
                <a:sym typeface="Helvetica Neue"/>
              </a:defRPr>
            </a:lvl8pPr>
            <a:lvl9pPr indent="0" lvl="8" marL="0" marR="0" rtl="0" algn="r">
              <a:spcBef>
                <a:spcPts val="0"/>
              </a:spcBef>
              <a:buNone/>
              <a:defRPr b="0" i="0" sz="1600" u="none" cap="none" strike="noStrike">
                <a:solidFill>
                  <a:srgbClr val="005336"/>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
          <p:cNvSpPr txBox="1"/>
          <p:nvPr>
            <p:ph type="ctrTitle"/>
          </p:nvPr>
        </p:nvSpPr>
        <p:spPr>
          <a:xfrm>
            <a:off x="1676800" y="5642400"/>
            <a:ext cx="10080000" cy="7964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5000"/>
              <a:buFont typeface="Calibri"/>
              <a:buNone/>
            </a:pPr>
            <a:r>
              <a:t/>
            </a:r>
            <a:endParaRPr sz="5000">
              <a:latin typeface="Calibri"/>
              <a:ea typeface="Calibri"/>
              <a:cs typeface="Calibri"/>
              <a:sym typeface="Calibri"/>
            </a:endParaRPr>
          </a:p>
        </p:txBody>
      </p:sp>
      <p:sp>
        <p:nvSpPr>
          <p:cNvPr id="94" name="Google Shape;94;p1"/>
          <p:cNvSpPr txBox="1"/>
          <p:nvPr>
            <p:ph idx="1" type="subTitle"/>
          </p:nvPr>
        </p:nvSpPr>
        <p:spPr>
          <a:xfrm>
            <a:off x="1676800" y="4127487"/>
            <a:ext cx="10080000" cy="7964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5000"/>
              <a:buNone/>
            </a:pPr>
            <a:r>
              <a:rPr b="1" lang="en-IE" sz="5000">
                <a:solidFill>
                  <a:schemeClr val="lt1"/>
                </a:solidFill>
                <a:latin typeface="Calibri"/>
                <a:ea typeface="Calibri"/>
                <a:cs typeface="Calibri"/>
                <a:sym typeface="Calibri"/>
              </a:rPr>
              <a:t>Sociology Elective</a:t>
            </a:r>
            <a:endParaRPr b="1" sz="5000">
              <a:solidFill>
                <a:schemeClr val="lt1"/>
              </a:solidFill>
              <a:latin typeface="Calibri"/>
              <a:ea typeface="Calibri"/>
              <a:cs typeface="Calibri"/>
              <a:sym typeface="Calibri"/>
            </a:endParaRPr>
          </a:p>
          <a:p>
            <a:pPr indent="0" lvl="0" marL="0" rtl="0" algn="l">
              <a:lnSpc>
                <a:spcPct val="90000"/>
              </a:lnSpc>
              <a:spcBef>
                <a:spcPts val="1334"/>
              </a:spcBef>
              <a:spcAft>
                <a:spcPts val="0"/>
              </a:spcAft>
              <a:buClr>
                <a:srgbClr val="00A956"/>
              </a:buClr>
              <a:buSzPts val="35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ph type="title"/>
          </p:nvPr>
        </p:nvSpPr>
        <p:spPr>
          <a:xfrm>
            <a:off x="559200" y="525500"/>
            <a:ext cx="14022170" cy="10429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5336"/>
              </a:buClr>
              <a:buSzPts val="4500"/>
              <a:buFont typeface="Calibri"/>
              <a:buNone/>
            </a:pPr>
            <a:r>
              <a:rPr lang="en-IE">
                <a:latin typeface="Calibri"/>
                <a:ea typeface="Calibri"/>
                <a:cs typeface="Calibri"/>
                <a:sym typeface="Calibri"/>
              </a:rPr>
              <a:t>What is Sociology</a:t>
            </a:r>
            <a:endParaRPr/>
          </a:p>
        </p:txBody>
      </p:sp>
      <p:sp>
        <p:nvSpPr>
          <p:cNvPr id="100" name="Google Shape;100;p2"/>
          <p:cNvSpPr/>
          <p:nvPr/>
        </p:nvSpPr>
        <p:spPr>
          <a:xfrm>
            <a:off x="559200" y="1628230"/>
            <a:ext cx="7175500" cy="61247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2800" u="none" cap="none" strike="noStrike">
                <a:solidFill>
                  <a:schemeClr val="dk1"/>
                </a:solidFill>
                <a:latin typeface="Calibri"/>
                <a:ea typeface="Calibri"/>
                <a:cs typeface="Calibri"/>
                <a:sym typeface="Calibri"/>
              </a:rPr>
              <a:t>Sociology describes and explains social structures and processes. </a:t>
            </a:r>
            <a:endParaRPr/>
          </a:p>
          <a:p>
            <a:pPr indent="0" lvl="0" marL="0" marR="0" rtl="0" algn="l">
              <a:spcBef>
                <a:spcPts val="0"/>
              </a:spcBef>
              <a:spcAft>
                <a:spcPts val="0"/>
              </a:spcAft>
              <a:buNone/>
            </a:pPr>
            <a:r>
              <a:rPr lang="en-IE" sz="2800">
                <a:solidFill>
                  <a:schemeClr val="dk1"/>
                </a:solidFill>
                <a:latin typeface="Calibri"/>
                <a:ea typeface="Calibri"/>
                <a:cs typeface="Calibri"/>
                <a:sym typeface="Calibri"/>
              </a:rPr>
              <a:t>The Sociology programme at UL will enable you to develop critical and analytical skills to look more objectively at our societies. It directs attention to how the constituent parts of society fit together and change, and the consequences of that social change. By focusing on the external forces that affect our values, attitudes and behaviors, it helps us better understand ourselves and the motivations of others around us. In addition to core modules, you can choose Sociology electives which match your own study and research interests.</a:t>
            </a:r>
            <a:endParaRPr/>
          </a:p>
        </p:txBody>
      </p:sp>
      <p:sp>
        <p:nvSpPr>
          <p:cNvPr id="101" name="Google Shape;101;p2"/>
          <p:cNvSpPr/>
          <p:nvPr/>
        </p:nvSpPr>
        <p:spPr>
          <a:xfrm>
            <a:off x="8077600" y="1550204"/>
            <a:ext cx="7098900" cy="52629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800">
                <a:solidFill>
                  <a:schemeClr val="dk1"/>
                </a:solidFill>
                <a:latin typeface="Calibri"/>
                <a:ea typeface="Calibri"/>
                <a:cs typeface="Calibri"/>
                <a:sym typeface="Calibri"/>
              </a:rPr>
              <a:t>Students who do sociology need to be inquisitive, and curious about the social world and how it works.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IE" sz="2800">
                <a:solidFill>
                  <a:schemeClr val="dk1"/>
                </a:solidFill>
                <a:latin typeface="Calibri"/>
                <a:ea typeface="Calibri"/>
                <a:cs typeface="Calibri"/>
                <a:sym typeface="Calibri"/>
              </a:rPr>
              <a:t>You also need to be open to reconsidering all the notions and common sense views of society that we usually take for granted.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IE" sz="2800">
                <a:solidFill>
                  <a:schemeClr val="dk1"/>
                </a:solidFill>
                <a:latin typeface="Calibri"/>
                <a:ea typeface="Calibri"/>
                <a:cs typeface="Calibri"/>
                <a:sym typeface="Calibri"/>
              </a:rPr>
              <a:t>Sociology shakes us up intellectually, it forces us to reconsider many of our assumptions and see the world through a lens that is often critical and challenging.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IE" sz="2800">
                <a:solidFill>
                  <a:schemeClr val="dk1"/>
                </a:solidFill>
                <a:latin typeface="Calibri"/>
                <a:ea typeface="Calibri"/>
                <a:cs typeface="Calibri"/>
                <a:sym typeface="Calibri"/>
              </a:rPr>
              <a:t>Doing Sociology will empower you to re-examine the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ph type="title"/>
          </p:nvPr>
        </p:nvSpPr>
        <p:spPr>
          <a:xfrm>
            <a:off x="559200" y="131800"/>
            <a:ext cx="14022170" cy="10429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5336"/>
              </a:buClr>
              <a:buSzPts val="4500"/>
              <a:buFont typeface="Calibri"/>
              <a:buNone/>
            </a:pPr>
            <a:r>
              <a:rPr lang="en-IE">
                <a:latin typeface="Calibri"/>
                <a:ea typeface="Calibri"/>
                <a:cs typeface="Calibri"/>
                <a:sym typeface="Calibri"/>
              </a:rPr>
              <a:t>What will I study</a:t>
            </a:r>
            <a:endParaRPr/>
          </a:p>
        </p:txBody>
      </p:sp>
      <p:graphicFrame>
        <p:nvGraphicFramePr>
          <p:cNvPr id="107" name="Google Shape;107;p3"/>
          <p:cNvGraphicFramePr/>
          <p:nvPr/>
        </p:nvGraphicFramePr>
        <p:xfrm>
          <a:off x="559200" y="890778"/>
          <a:ext cx="3000000" cy="3000000"/>
        </p:xfrm>
        <a:graphic>
          <a:graphicData uri="http://schemas.openxmlformats.org/drawingml/2006/table">
            <a:tbl>
              <a:tblPr bandRow="1" firstRow="1">
                <a:noFill/>
                <a:tableStyleId>{30C11512-F395-4DAB-A489-B68DB5291258}</a:tableStyleId>
              </a:tblPr>
              <a:tblGrid>
                <a:gridCol w="5867000"/>
                <a:gridCol w="6642100"/>
              </a:tblGrid>
              <a:tr h="273825">
                <a:tc gridSpan="2">
                  <a:txBody>
                    <a:bodyPr/>
                    <a:lstStyle/>
                    <a:p>
                      <a:pPr indent="0" lvl="0" marL="0" marR="0" rtl="0" algn="ctr">
                        <a:spcBef>
                          <a:spcPts val="0"/>
                        </a:spcBef>
                        <a:spcAft>
                          <a:spcPts val="0"/>
                        </a:spcAft>
                        <a:buNone/>
                      </a:pPr>
                      <a:r>
                        <a:rPr lang="en-IE" sz="2000" u="none" cap="none" strike="noStrike"/>
                        <a:t>Sociology Modules</a:t>
                      </a:r>
                      <a:endParaRPr sz="2000" u="none" cap="none" strike="noStrike"/>
                    </a:p>
                  </a:txBody>
                  <a:tcPr marT="45725" marB="45725" marR="91450" marL="91450" anchor="ctr"/>
                </a:tc>
                <a:tc hMerge="1"/>
              </a:tr>
              <a:tr h="484450">
                <a:tc>
                  <a:txBody>
                    <a:bodyPr/>
                    <a:lstStyle/>
                    <a:p>
                      <a:pPr indent="0" lvl="0" marL="0" marR="0" rtl="0" algn="l">
                        <a:spcBef>
                          <a:spcPts val="0"/>
                        </a:spcBef>
                        <a:spcAft>
                          <a:spcPts val="0"/>
                        </a:spcAft>
                        <a:buNone/>
                      </a:pPr>
                      <a:r>
                        <a:rPr b="1" lang="en-IE" sz="2000" u="none" cap="none" strike="noStrike">
                          <a:latin typeface="Calibri"/>
                          <a:ea typeface="Calibri"/>
                          <a:cs typeface="Calibri"/>
                          <a:sym typeface="Calibri"/>
                        </a:rPr>
                        <a:t>Semester 1</a:t>
                      </a:r>
                      <a:endParaRPr/>
                    </a:p>
                    <a:p>
                      <a:pPr indent="0" lvl="0" marL="0" marR="0" rtl="0" algn="l">
                        <a:spcBef>
                          <a:spcPts val="0"/>
                        </a:spcBef>
                        <a:spcAft>
                          <a:spcPts val="0"/>
                        </a:spcAft>
                        <a:buNone/>
                      </a:pPr>
                      <a:r>
                        <a:rPr lang="en-IE" sz="2000">
                          <a:latin typeface="Calibri"/>
                          <a:ea typeface="Calibri"/>
                          <a:cs typeface="Calibri"/>
                          <a:sym typeface="Calibri"/>
                        </a:rPr>
                        <a:t>SO4001 </a:t>
                      </a:r>
                      <a:r>
                        <a:rPr lang="en-IE" sz="2000">
                          <a:solidFill>
                            <a:schemeClr val="dk1"/>
                          </a:solidFill>
                          <a:latin typeface="Calibri"/>
                          <a:ea typeface="Calibri"/>
                          <a:cs typeface="Calibri"/>
                          <a:sym typeface="Calibri"/>
                        </a:rPr>
                        <a:t>Introduction to Sociology</a:t>
                      </a:r>
                      <a:endParaRPr sz="2000">
                        <a:solidFill>
                          <a:schemeClr val="dk1"/>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b="1" lang="en-IE" sz="2000">
                          <a:latin typeface="Calibri"/>
                          <a:ea typeface="Calibri"/>
                          <a:cs typeface="Calibri"/>
                          <a:sym typeface="Calibri"/>
                        </a:rPr>
                        <a:t>Semester</a:t>
                      </a:r>
                      <a:r>
                        <a:rPr b="1" lang="en-IE" sz="2000">
                          <a:latin typeface="Calibri"/>
                          <a:ea typeface="Calibri"/>
                          <a:cs typeface="Calibri"/>
                          <a:sym typeface="Calibri"/>
                        </a:rPr>
                        <a:t> 2</a:t>
                      </a:r>
                      <a:endParaRPr/>
                    </a:p>
                    <a:p>
                      <a:pPr indent="0" lvl="0" marL="0" marR="0" rtl="0" algn="l">
                        <a:spcBef>
                          <a:spcPts val="0"/>
                        </a:spcBef>
                        <a:spcAft>
                          <a:spcPts val="0"/>
                        </a:spcAft>
                        <a:buNone/>
                      </a:pPr>
                      <a:r>
                        <a:rPr lang="en-IE" sz="2000">
                          <a:latin typeface="Calibri"/>
                          <a:ea typeface="Calibri"/>
                          <a:cs typeface="Calibri"/>
                          <a:sym typeface="Calibri"/>
                        </a:rPr>
                        <a:t>SO4032 </a:t>
                      </a:r>
                      <a:r>
                        <a:rPr lang="en-IE" sz="2000">
                          <a:solidFill>
                            <a:schemeClr val="dk1"/>
                          </a:solidFill>
                          <a:latin typeface="Calibri"/>
                          <a:ea typeface="Calibri"/>
                          <a:cs typeface="Calibri"/>
                          <a:sym typeface="Calibri"/>
                        </a:rPr>
                        <a:t>Introduction to Sociology 2</a:t>
                      </a:r>
                      <a:endParaRPr sz="2000">
                        <a:solidFill>
                          <a:schemeClr val="dk1"/>
                        </a:solidFill>
                        <a:latin typeface="Calibri"/>
                        <a:ea typeface="Calibri"/>
                        <a:cs typeface="Calibri"/>
                        <a:sym typeface="Calibri"/>
                      </a:endParaRPr>
                    </a:p>
                  </a:txBody>
                  <a:tcPr marT="45725" marB="45725" marR="91450" marL="91450"/>
                </a:tc>
              </a:tr>
              <a:tr h="695075">
                <a:tc>
                  <a:txBody>
                    <a:bodyPr/>
                    <a:lstStyle/>
                    <a:p>
                      <a:pPr indent="0" lvl="0" marL="0" marR="0" rtl="0" algn="l">
                        <a:spcBef>
                          <a:spcPts val="0"/>
                        </a:spcBef>
                        <a:spcAft>
                          <a:spcPts val="0"/>
                        </a:spcAft>
                        <a:buNone/>
                      </a:pPr>
                      <a:r>
                        <a:rPr b="1" lang="en-IE" sz="2000">
                          <a:latin typeface="Calibri"/>
                          <a:ea typeface="Calibri"/>
                          <a:cs typeface="Calibri"/>
                          <a:sym typeface="Calibri"/>
                        </a:rPr>
                        <a:t>Semester 3 – select</a:t>
                      </a:r>
                      <a:r>
                        <a:rPr b="1" lang="en-IE" sz="2000">
                          <a:latin typeface="Calibri"/>
                          <a:ea typeface="Calibri"/>
                          <a:cs typeface="Calibri"/>
                          <a:sym typeface="Calibri"/>
                        </a:rPr>
                        <a:t> 1</a:t>
                      </a:r>
                      <a:endParaRPr b="1" sz="2000">
                        <a:latin typeface="Calibri"/>
                        <a:ea typeface="Calibri"/>
                        <a:cs typeface="Calibri"/>
                        <a:sym typeface="Calibri"/>
                      </a:endParaRPr>
                    </a:p>
                    <a:p>
                      <a:pPr indent="0" lvl="0" marL="0" marR="0" rtl="0" algn="l">
                        <a:spcBef>
                          <a:spcPts val="0"/>
                        </a:spcBef>
                        <a:spcAft>
                          <a:spcPts val="0"/>
                        </a:spcAft>
                        <a:buNone/>
                      </a:pPr>
                      <a:r>
                        <a:rPr b="0" i="0" lang="en-IE" sz="2000">
                          <a:solidFill>
                            <a:schemeClr val="dk1"/>
                          </a:solidFill>
                          <a:latin typeface="Calibri"/>
                          <a:ea typeface="Calibri"/>
                          <a:cs typeface="Calibri"/>
                          <a:sym typeface="Calibri"/>
                        </a:rPr>
                        <a:t>SO4073</a:t>
                      </a:r>
                      <a:r>
                        <a:rPr b="0" i="0" lang="en-IE" sz="2000">
                          <a:solidFill>
                            <a:schemeClr val="dk1"/>
                          </a:solidFill>
                          <a:latin typeface="Calibri"/>
                          <a:ea typeface="Calibri"/>
                          <a:cs typeface="Calibri"/>
                          <a:sym typeface="Calibri"/>
                        </a:rPr>
                        <a:t> </a:t>
                      </a:r>
                      <a:r>
                        <a:rPr b="0" i="0" lang="en-IE" sz="2000">
                          <a:solidFill>
                            <a:schemeClr val="dk1"/>
                          </a:solidFill>
                          <a:latin typeface="Calibri"/>
                          <a:ea typeface="Calibri"/>
                          <a:cs typeface="Calibri"/>
                          <a:sym typeface="Calibri"/>
                        </a:rPr>
                        <a:t>Classic Sociological Theory</a:t>
                      </a:r>
                      <a:endParaRPr/>
                    </a:p>
                    <a:p>
                      <a:pPr indent="0" lvl="0" marL="0" marR="0" rtl="0" algn="l">
                        <a:spcBef>
                          <a:spcPts val="0"/>
                        </a:spcBef>
                        <a:spcAft>
                          <a:spcPts val="0"/>
                        </a:spcAft>
                        <a:buNone/>
                      </a:pPr>
                      <a:r>
                        <a:rPr b="0" i="0" lang="en-IE" sz="2000">
                          <a:solidFill>
                            <a:schemeClr val="dk1"/>
                          </a:solidFill>
                          <a:latin typeface="Calibri"/>
                          <a:ea typeface="Calibri"/>
                          <a:cs typeface="Calibri"/>
                          <a:sym typeface="Calibri"/>
                        </a:rPr>
                        <a:t>SO4037</a:t>
                      </a:r>
                      <a:r>
                        <a:rPr b="0" i="0" lang="en-IE" sz="2000">
                          <a:solidFill>
                            <a:schemeClr val="dk1"/>
                          </a:solidFill>
                          <a:latin typeface="Calibri"/>
                          <a:ea typeface="Calibri"/>
                          <a:cs typeface="Calibri"/>
                          <a:sym typeface="Calibri"/>
                        </a:rPr>
                        <a:t> </a:t>
                      </a:r>
                      <a:r>
                        <a:rPr b="0" i="0" lang="en-IE" sz="2000">
                          <a:solidFill>
                            <a:schemeClr val="dk1"/>
                          </a:solidFill>
                          <a:latin typeface="Calibri"/>
                          <a:ea typeface="Calibri"/>
                          <a:cs typeface="Calibri"/>
                          <a:sym typeface="Calibri"/>
                        </a:rPr>
                        <a:t>Qualitative Methods for Sociological Research</a:t>
                      </a:r>
                      <a:endParaRPr/>
                    </a:p>
                    <a:p>
                      <a:pPr indent="0" lvl="0" marL="0" marR="0" rtl="0" algn="l">
                        <a:spcBef>
                          <a:spcPts val="0"/>
                        </a:spcBef>
                        <a:spcAft>
                          <a:spcPts val="0"/>
                        </a:spcAft>
                        <a:buNone/>
                      </a:pPr>
                      <a:r>
                        <a:rPr b="0" i="0" lang="en-IE" sz="2000">
                          <a:solidFill>
                            <a:schemeClr val="dk1"/>
                          </a:solidFill>
                          <a:latin typeface="Calibri"/>
                          <a:ea typeface="Calibri"/>
                          <a:cs typeface="Calibri"/>
                          <a:sym typeface="Calibri"/>
                        </a:rPr>
                        <a:t>SO4047 Sociology of The Welfare State</a:t>
                      </a:r>
                      <a:endParaRPr/>
                    </a:p>
                    <a:p>
                      <a:pPr indent="0" lvl="0" marL="0" marR="0" rtl="0" algn="l">
                        <a:spcBef>
                          <a:spcPts val="0"/>
                        </a:spcBef>
                        <a:spcAft>
                          <a:spcPts val="0"/>
                        </a:spcAft>
                        <a:buNone/>
                      </a:pPr>
                      <a:r>
                        <a:rPr b="0" i="0" lang="en-IE" sz="2000">
                          <a:solidFill>
                            <a:schemeClr val="dk1"/>
                          </a:solidFill>
                          <a:latin typeface="Calibri"/>
                          <a:ea typeface="Calibri"/>
                          <a:cs typeface="Calibri"/>
                          <a:sym typeface="Calibri"/>
                        </a:rPr>
                        <a:t>SO4118 Sociology of Gender and Popular Culture</a:t>
                      </a:r>
                      <a:endParaRPr/>
                    </a:p>
                    <a:p>
                      <a:pPr indent="0" lvl="0" marL="0" marR="0" rtl="0" algn="l">
                        <a:spcBef>
                          <a:spcPts val="0"/>
                        </a:spcBef>
                        <a:spcAft>
                          <a:spcPts val="0"/>
                        </a:spcAft>
                        <a:buNone/>
                      </a:pPr>
                      <a:r>
                        <a:rPr b="0" i="0" lang="en-IE" sz="2000">
                          <a:solidFill>
                            <a:schemeClr val="dk1"/>
                          </a:solidFill>
                          <a:latin typeface="Calibri"/>
                          <a:ea typeface="Calibri"/>
                          <a:cs typeface="Calibri"/>
                          <a:sym typeface="Calibri"/>
                        </a:rPr>
                        <a:t>SO4033 Sociology of Media</a:t>
                      </a:r>
                      <a:endParaRPr/>
                    </a:p>
                    <a:p>
                      <a:pPr indent="0" lvl="0" marL="0" marR="0" rtl="0" algn="l">
                        <a:spcBef>
                          <a:spcPts val="0"/>
                        </a:spcBef>
                        <a:spcAft>
                          <a:spcPts val="0"/>
                        </a:spcAft>
                        <a:buNone/>
                      </a:pPr>
                      <a:r>
                        <a:rPr b="0" i="0" lang="en-IE" sz="2000">
                          <a:solidFill>
                            <a:schemeClr val="dk1"/>
                          </a:solidFill>
                          <a:latin typeface="Calibri"/>
                          <a:ea typeface="Calibri"/>
                          <a:cs typeface="Calibri"/>
                          <a:sym typeface="Calibri"/>
                        </a:rPr>
                        <a:t>SO4063 Introduction to Social Research Methods</a:t>
                      </a:r>
                      <a:endParaRPr b="0" i="0" sz="2000">
                        <a:solidFill>
                          <a:schemeClr val="dk1"/>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2000"/>
                        <a:buFont typeface="Calibri"/>
                        <a:buNone/>
                      </a:pPr>
                      <a:r>
                        <a:rPr b="1" lang="en-IE" sz="2000">
                          <a:latin typeface="Calibri"/>
                          <a:ea typeface="Calibri"/>
                          <a:cs typeface="Calibri"/>
                          <a:sym typeface="Calibri"/>
                        </a:rPr>
                        <a:t>Semester 4 </a:t>
                      </a:r>
                      <a:endParaRPr/>
                    </a:p>
                    <a:p>
                      <a:pPr indent="0" lvl="0" marL="0" marR="0" rtl="0" algn="ctr">
                        <a:lnSpc>
                          <a:spcPct val="100000"/>
                        </a:lnSpc>
                        <a:spcBef>
                          <a:spcPts val="0"/>
                        </a:spcBef>
                        <a:spcAft>
                          <a:spcPts val="0"/>
                        </a:spcAft>
                        <a:buClr>
                          <a:schemeClr val="dk1"/>
                        </a:buClr>
                        <a:buSzPts val="2000"/>
                        <a:buFont typeface="Arial"/>
                        <a:buNone/>
                      </a:pPr>
                      <a:r>
                        <a:t/>
                      </a:r>
                      <a:endParaRPr b="1" sz="2000">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000"/>
                        <a:buFont typeface="Arial"/>
                        <a:buNone/>
                      </a:pPr>
                      <a:r>
                        <a:t/>
                      </a:r>
                      <a:endParaRPr b="1" sz="2000">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000"/>
                        <a:buFont typeface="Arial"/>
                        <a:buNone/>
                      </a:pPr>
                      <a:r>
                        <a:t/>
                      </a:r>
                      <a:endParaRPr b="1" sz="2000">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000"/>
                        <a:buFont typeface="Calibri"/>
                        <a:buNone/>
                      </a:pPr>
                      <a:r>
                        <a:rPr b="1" lang="en-IE" sz="2000">
                          <a:latin typeface="Calibri"/>
                          <a:ea typeface="Calibri"/>
                          <a:cs typeface="Calibri"/>
                          <a:sym typeface="Calibri"/>
                        </a:rPr>
                        <a:t>Off Campus</a:t>
                      </a:r>
                      <a:endParaRPr sz="2000">
                        <a:latin typeface="Calibri"/>
                        <a:ea typeface="Calibri"/>
                        <a:cs typeface="Calibri"/>
                        <a:sym typeface="Calibri"/>
                      </a:endParaRPr>
                    </a:p>
                  </a:txBody>
                  <a:tcPr marT="45725" marB="45725" marR="91450" marL="91450"/>
                </a:tc>
              </a:tr>
              <a:tr h="905725">
                <a:tc>
                  <a:txBody>
                    <a:bodyPr/>
                    <a:lstStyle/>
                    <a:p>
                      <a:pPr indent="0" lvl="0" marL="0" marR="0" rtl="0" algn="l">
                        <a:spcBef>
                          <a:spcPts val="0"/>
                        </a:spcBef>
                        <a:spcAft>
                          <a:spcPts val="0"/>
                        </a:spcAft>
                        <a:buNone/>
                      </a:pPr>
                      <a:r>
                        <a:rPr b="1" lang="en-IE" sz="2000">
                          <a:latin typeface="Calibri"/>
                          <a:ea typeface="Calibri"/>
                          <a:cs typeface="Calibri"/>
                          <a:sym typeface="Calibri"/>
                        </a:rPr>
                        <a:t>Semester 5</a:t>
                      </a:r>
                      <a:endParaRPr/>
                    </a:p>
                    <a:p>
                      <a:pPr indent="0" lvl="0" marL="0" marR="0" rtl="0" algn="ctr">
                        <a:spcBef>
                          <a:spcPts val="0"/>
                        </a:spcBef>
                        <a:spcAft>
                          <a:spcPts val="0"/>
                        </a:spcAft>
                        <a:buNone/>
                      </a:pPr>
                      <a:r>
                        <a:t/>
                      </a:r>
                      <a:endParaRPr b="1" sz="2000">
                        <a:latin typeface="Calibri"/>
                        <a:ea typeface="Calibri"/>
                        <a:cs typeface="Calibri"/>
                        <a:sym typeface="Calibri"/>
                      </a:endParaRPr>
                    </a:p>
                    <a:p>
                      <a:pPr indent="0" lvl="0" marL="0" marR="0" rtl="0" algn="ctr">
                        <a:spcBef>
                          <a:spcPts val="0"/>
                        </a:spcBef>
                        <a:spcAft>
                          <a:spcPts val="0"/>
                        </a:spcAft>
                        <a:buNone/>
                      </a:pPr>
                      <a:r>
                        <a:t/>
                      </a:r>
                      <a:endParaRPr b="1" sz="2000">
                        <a:latin typeface="Calibri"/>
                        <a:ea typeface="Calibri"/>
                        <a:cs typeface="Calibri"/>
                        <a:sym typeface="Calibri"/>
                      </a:endParaRPr>
                    </a:p>
                    <a:p>
                      <a:pPr indent="0" lvl="0" marL="0" marR="0" rtl="0" algn="ctr">
                        <a:spcBef>
                          <a:spcPts val="0"/>
                        </a:spcBef>
                        <a:spcAft>
                          <a:spcPts val="0"/>
                        </a:spcAft>
                        <a:buNone/>
                      </a:pPr>
                      <a:r>
                        <a:t/>
                      </a:r>
                      <a:endParaRPr b="1" sz="2000">
                        <a:latin typeface="Calibri"/>
                        <a:ea typeface="Calibri"/>
                        <a:cs typeface="Calibri"/>
                        <a:sym typeface="Calibri"/>
                      </a:endParaRPr>
                    </a:p>
                    <a:p>
                      <a:pPr indent="0" lvl="0" marL="0" marR="0" rtl="0" algn="ctr">
                        <a:spcBef>
                          <a:spcPts val="0"/>
                        </a:spcBef>
                        <a:spcAft>
                          <a:spcPts val="0"/>
                        </a:spcAft>
                        <a:buNone/>
                      </a:pPr>
                      <a:r>
                        <a:rPr b="1" lang="en-IE" sz="2000">
                          <a:latin typeface="Calibri"/>
                          <a:ea typeface="Calibri"/>
                          <a:cs typeface="Calibri"/>
                          <a:sym typeface="Calibri"/>
                        </a:rPr>
                        <a:t>Off</a:t>
                      </a:r>
                      <a:r>
                        <a:rPr b="1" lang="en-IE" sz="2000">
                          <a:latin typeface="Calibri"/>
                          <a:ea typeface="Calibri"/>
                          <a:cs typeface="Calibri"/>
                          <a:sym typeface="Calibri"/>
                        </a:rPr>
                        <a:t> Campus</a:t>
                      </a:r>
                      <a:endParaRPr b="1" sz="2000">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2000"/>
                        <a:buFont typeface="Calibri"/>
                        <a:buNone/>
                      </a:pPr>
                      <a:r>
                        <a:rPr b="1" lang="en-IE" sz="2000">
                          <a:latin typeface="Calibri"/>
                          <a:ea typeface="Calibri"/>
                          <a:cs typeface="Calibri"/>
                          <a:sym typeface="Calibri"/>
                        </a:rPr>
                        <a:t>Semester 6 – select</a:t>
                      </a:r>
                      <a:r>
                        <a:rPr b="1" lang="en-IE" sz="2000">
                          <a:latin typeface="Calibri"/>
                          <a:ea typeface="Calibri"/>
                          <a:cs typeface="Calibri"/>
                          <a:sym typeface="Calibri"/>
                        </a:rPr>
                        <a:t> 1</a:t>
                      </a:r>
                      <a:endParaRPr b="1" sz="2000">
                        <a:latin typeface="Calibri"/>
                        <a:ea typeface="Calibri"/>
                        <a:cs typeface="Calibri"/>
                        <a:sym typeface="Calibri"/>
                      </a:endParaRPr>
                    </a:p>
                    <a:p>
                      <a:pPr indent="0" lvl="0" marL="0" marR="0" rtl="0" algn="l">
                        <a:spcBef>
                          <a:spcPts val="0"/>
                        </a:spcBef>
                        <a:spcAft>
                          <a:spcPts val="0"/>
                        </a:spcAft>
                        <a:buNone/>
                      </a:pPr>
                      <a:r>
                        <a:rPr b="0" i="0" lang="en-IE" sz="2000">
                          <a:solidFill>
                            <a:schemeClr val="dk1"/>
                          </a:solidFill>
                          <a:latin typeface="Calibri"/>
                          <a:ea typeface="Calibri"/>
                          <a:cs typeface="Calibri"/>
                          <a:sym typeface="Calibri"/>
                        </a:rPr>
                        <a:t>SO4036 Contemporary Sociological Theory</a:t>
                      </a:r>
                      <a:endParaRPr/>
                    </a:p>
                    <a:p>
                      <a:pPr indent="0" lvl="0" marL="0" marR="0" rtl="0" algn="l">
                        <a:spcBef>
                          <a:spcPts val="0"/>
                        </a:spcBef>
                        <a:spcAft>
                          <a:spcPts val="0"/>
                        </a:spcAft>
                        <a:buNone/>
                      </a:pPr>
                      <a:r>
                        <a:rPr b="0" i="0" lang="en-IE" sz="2000">
                          <a:solidFill>
                            <a:schemeClr val="dk1"/>
                          </a:solidFill>
                          <a:latin typeface="Calibri"/>
                          <a:ea typeface="Calibri"/>
                          <a:cs typeface="Calibri"/>
                          <a:sym typeface="Calibri"/>
                        </a:rPr>
                        <a:t>SO4046 </a:t>
                      </a:r>
                      <a:r>
                        <a:rPr b="0" i="0" lang="en-IE" sz="2000">
                          <a:solidFill>
                            <a:schemeClr val="dk1"/>
                          </a:solidFill>
                          <a:latin typeface="Calibri"/>
                          <a:ea typeface="Calibri"/>
                          <a:cs typeface="Calibri"/>
                          <a:sym typeface="Calibri"/>
                        </a:rPr>
                        <a:t>Quantitative Methods for Sociological Research</a:t>
                      </a:r>
                      <a:endParaRPr/>
                    </a:p>
                    <a:p>
                      <a:pPr indent="0" lvl="0" marL="0" marR="0" rtl="0" algn="l">
                        <a:spcBef>
                          <a:spcPts val="0"/>
                        </a:spcBef>
                        <a:spcAft>
                          <a:spcPts val="0"/>
                        </a:spcAft>
                        <a:buNone/>
                      </a:pPr>
                      <a:r>
                        <a:rPr b="0" i="0" lang="en-IE" sz="2000">
                          <a:solidFill>
                            <a:schemeClr val="dk1"/>
                          </a:solidFill>
                          <a:latin typeface="Calibri"/>
                          <a:ea typeface="Calibri"/>
                          <a:cs typeface="Calibri"/>
                          <a:sym typeface="Calibri"/>
                        </a:rPr>
                        <a:t>SO4006 The Sociology of Crime, Deviance and Social Control</a:t>
                      </a:r>
                      <a:endParaRPr/>
                    </a:p>
                    <a:p>
                      <a:pPr indent="0" lvl="0" marL="0" marR="0" rtl="0" algn="l">
                        <a:spcBef>
                          <a:spcPts val="0"/>
                        </a:spcBef>
                        <a:spcAft>
                          <a:spcPts val="0"/>
                        </a:spcAft>
                        <a:buNone/>
                      </a:pPr>
                      <a:r>
                        <a:rPr b="0" i="0" lang="en-IE" sz="2000">
                          <a:solidFill>
                            <a:schemeClr val="dk1"/>
                          </a:solidFill>
                          <a:latin typeface="Calibri"/>
                          <a:ea typeface="Calibri"/>
                          <a:cs typeface="Calibri"/>
                          <a:sym typeface="Calibri"/>
                        </a:rPr>
                        <a:t>SO4088 Sociology of Globalisation</a:t>
                      </a:r>
                      <a:endParaRPr/>
                    </a:p>
                    <a:p>
                      <a:pPr indent="0" lvl="0" marL="0" marR="0" rtl="0" algn="l">
                        <a:spcBef>
                          <a:spcPts val="0"/>
                        </a:spcBef>
                        <a:spcAft>
                          <a:spcPts val="0"/>
                        </a:spcAft>
                        <a:buNone/>
                      </a:pPr>
                      <a:r>
                        <a:rPr b="0" i="0" lang="en-IE" sz="2000">
                          <a:solidFill>
                            <a:schemeClr val="dk1"/>
                          </a:solidFill>
                          <a:latin typeface="Calibri"/>
                          <a:ea typeface="Calibri"/>
                          <a:cs typeface="Calibri"/>
                          <a:sym typeface="Calibri"/>
                        </a:rPr>
                        <a:t>SO4078 Inequality and Social Exclusion</a:t>
                      </a:r>
                      <a:endParaRPr/>
                    </a:p>
                    <a:p>
                      <a:pPr indent="0" lvl="0" marL="0" marR="0" rtl="0" algn="l">
                        <a:spcBef>
                          <a:spcPts val="0"/>
                        </a:spcBef>
                        <a:spcAft>
                          <a:spcPts val="0"/>
                        </a:spcAft>
                        <a:buNone/>
                      </a:pPr>
                      <a:r>
                        <a:rPr b="0" i="0" lang="en-IE" sz="2000">
                          <a:solidFill>
                            <a:schemeClr val="dk1"/>
                          </a:solidFill>
                          <a:latin typeface="Calibri"/>
                          <a:ea typeface="Calibri"/>
                          <a:cs typeface="Calibri"/>
                          <a:sym typeface="Calibri"/>
                        </a:rPr>
                        <a:t>SO4008 Sociology of Media Audiences</a:t>
                      </a:r>
                      <a:endParaRPr/>
                    </a:p>
                    <a:p>
                      <a:pPr indent="0" lvl="0" marL="0" marR="0" rtl="0" algn="l">
                        <a:spcBef>
                          <a:spcPts val="0"/>
                        </a:spcBef>
                        <a:spcAft>
                          <a:spcPts val="0"/>
                        </a:spcAft>
                        <a:buNone/>
                      </a:pPr>
                      <a:r>
                        <a:rPr lang="en-IE" sz="2000">
                          <a:latin typeface="Calibri"/>
                          <a:ea typeface="Calibri"/>
                          <a:cs typeface="Calibri"/>
                          <a:sym typeface="Calibri"/>
                        </a:rPr>
                        <a:t>SO4002 </a:t>
                      </a:r>
                      <a:r>
                        <a:rPr b="0" i="0" lang="en-IE" sz="2000">
                          <a:solidFill>
                            <a:schemeClr val="dk1"/>
                          </a:solidFill>
                          <a:latin typeface="Calibri"/>
                          <a:ea typeface="Calibri"/>
                          <a:cs typeface="Calibri"/>
                          <a:sym typeface="Calibri"/>
                        </a:rPr>
                        <a:t>Gender Sociological Perspectives</a:t>
                      </a:r>
                      <a:endParaRPr/>
                    </a:p>
                    <a:p>
                      <a:pPr indent="0" lvl="0" marL="0" marR="0" rtl="0" algn="l">
                        <a:spcBef>
                          <a:spcPts val="0"/>
                        </a:spcBef>
                        <a:spcAft>
                          <a:spcPts val="0"/>
                        </a:spcAft>
                        <a:buNone/>
                      </a:pPr>
                      <a:r>
                        <a:rPr b="0" i="0" lang="en-IE" sz="2000">
                          <a:solidFill>
                            <a:schemeClr val="dk1"/>
                          </a:solidFill>
                          <a:latin typeface="Calibri"/>
                          <a:ea typeface="Calibri"/>
                          <a:cs typeface="Calibri"/>
                          <a:sym typeface="Calibri"/>
                        </a:rPr>
                        <a:t>SO4077 Sociology of Youth</a:t>
                      </a:r>
                      <a:endParaRPr b="0" i="0" sz="2000">
                        <a:solidFill>
                          <a:schemeClr val="dk1"/>
                        </a:solidFill>
                        <a:latin typeface="Calibri"/>
                        <a:ea typeface="Calibri"/>
                        <a:cs typeface="Calibri"/>
                        <a:sym typeface="Calibri"/>
                      </a:endParaRPr>
                    </a:p>
                  </a:txBody>
                  <a:tcPr marT="45725" marB="45725" marR="91450" marL="91450"/>
                </a:tc>
              </a:tr>
              <a:tr h="905725">
                <a:tc>
                  <a:txBody>
                    <a:bodyPr/>
                    <a:lstStyle/>
                    <a:p>
                      <a:pPr indent="0" lvl="0" marL="0" marR="0" rtl="0" algn="l">
                        <a:lnSpc>
                          <a:spcPct val="100000"/>
                        </a:lnSpc>
                        <a:spcBef>
                          <a:spcPts val="0"/>
                        </a:spcBef>
                        <a:spcAft>
                          <a:spcPts val="0"/>
                        </a:spcAft>
                        <a:buClr>
                          <a:schemeClr val="dk1"/>
                        </a:buClr>
                        <a:buSzPts val="2000"/>
                        <a:buFont typeface="Calibri"/>
                        <a:buNone/>
                      </a:pPr>
                      <a:r>
                        <a:rPr b="1" lang="en-IE" sz="2000">
                          <a:latin typeface="Calibri"/>
                          <a:ea typeface="Calibri"/>
                          <a:cs typeface="Calibri"/>
                          <a:sym typeface="Calibri"/>
                        </a:rPr>
                        <a:t>Semester 7 – select</a:t>
                      </a:r>
                      <a:r>
                        <a:rPr b="1" lang="en-IE" sz="2000">
                          <a:latin typeface="Calibri"/>
                          <a:ea typeface="Calibri"/>
                          <a:cs typeface="Calibri"/>
                          <a:sym typeface="Calibri"/>
                        </a:rPr>
                        <a:t> 1</a:t>
                      </a:r>
                      <a:endParaRPr b="1" sz="2000">
                        <a:latin typeface="Calibri"/>
                        <a:ea typeface="Calibri"/>
                        <a:cs typeface="Calibri"/>
                        <a:sym typeface="Calibri"/>
                      </a:endParaRPr>
                    </a:p>
                    <a:p>
                      <a:pPr indent="0" lvl="0" marL="0" marR="0" rtl="0" algn="l">
                        <a:spcBef>
                          <a:spcPts val="0"/>
                        </a:spcBef>
                        <a:spcAft>
                          <a:spcPts val="0"/>
                        </a:spcAft>
                        <a:buNone/>
                      </a:pPr>
                      <a:r>
                        <a:rPr b="0" lang="en-IE" sz="2000">
                          <a:latin typeface="Calibri"/>
                          <a:ea typeface="Calibri"/>
                          <a:cs typeface="Calibri"/>
                          <a:sym typeface="Calibri"/>
                        </a:rPr>
                        <a:t>SO4057 </a:t>
                      </a:r>
                      <a:r>
                        <a:rPr b="0" i="0" lang="en-IE" sz="2000">
                          <a:solidFill>
                            <a:schemeClr val="dk1"/>
                          </a:solidFill>
                          <a:latin typeface="Calibri"/>
                          <a:ea typeface="Calibri"/>
                          <a:cs typeface="Calibri"/>
                          <a:sym typeface="Calibri"/>
                        </a:rPr>
                        <a:t>Sociology of Health and Illness</a:t>
                      </a:r>
                      <a:endParaRPr/>
                    </a:p>
                    <a:p>
                      <a:pPr indent="0" lvl="0" marL="0" marR="0" rtl="0" algn="l">
                        <a:spcBef>
                          <a:spcPts val="0"/>
                        </a:spcBef>
                        <a:spcAft>
                          <a:spcPts val="0"/>
                        </a:spcAft>
                        <a:buNone/>
                      </a:pPr>
                      <a:r>
                        <a:rPr b="0" lang="en-IE" sz="2000">
                          <a:latin typeface="Calibri"/>
                          <a:ea typeface="Calibri"/>
                          <a:cs typeface="Calibri"/>
                          <a:sym typeface="Calibri"/>
                        </a:rPr>
                        <a:t>SO4067 </a:t>
                      </a:r>
                      <a:r>
                        <a:rPr b="0" i="0" lang="en-IE" sz="2000">
                          <a:solidFill>
                            <a:schemeClr val="dk1"/>
                          </a:solidFill>
                          <a:latin typeface="Calibri"/>
                          <a:ea typeface="Calibri"/>
                          <a:cs typeface="Calibri"/>
                          <a:sym typeface="Calibri"/>
                        </a:rPr>
                        <a:t>Sociology of Work</a:t>
                      </a:r>
                      <a:endParaRPr/>
                    </a:p>
                    <a:p>
                      <a:pPr indent="0" lvl="0" marL="0" marR="0" rtl="0" algn="l">
                        <a:spcBef>
                          <a:spcPts val="0"/>
                        </a:spcBef>
                        <a:spcAft>
                          <a:spcPts val="0"/>
                        </a:spcAft>
                        <a:buNone/>
                      </a:pPr>
                      <a:r>
                        <a:rPr b="0" i="0" lang="en-IE" sz="2000">
                          <a:solidFill>
                            <a:schemeClr val="dk1"/>
                          </a:solidFill>
                          <a:latin typeface="Calibri"/>
                          <a:ea typeface="Calibri"/>
                          <a:cs typeface="Calibri"/>
                          <a:sym typeface="Calibri"/>
                        </a:rPr>
                        <a:t>SO4178</a:t>
                      </a:r>
                      <a:r>
                        <a:rPr b="0" i="0" lang="en-IE" sz="2000">
                          <a:solidFill>
                            <a:schemeClr val="dk1"/>
                          </a:solidFill>
                          <a:latin typeface="Calibri"/>
                          <a:ea typeface="Calibri"/>
                          <a:cs typeface="Calibri"/>
                          <a:sym typeface="Calibri"/>
                        </a:rPr>
                        <a:t> Sociology of The Body</a:t>
                      </a:r>
                      <a:endParaRPr b="0" i="0" sz="2000">
                        <a:solidFill>
                          <a:schemeClr val="dk1"/>
                        </a:solidFill>
                        <a:latin typeface="Calibri"/>
                        <a:ea typeface="Calibri"/>
                        <a:cs typeface="Calibri"/>
                        <a:sym typeface="Calibri"/>
                      </a:endParaRPr>
                    </a:p>
                    <a:p>
                      <a:pPr indent="0" lvl="0" marL="0" marR="0" rtl="0" algn="l">
                        <a:spcBef>
                          <a:spcPts val="0"/>
                        </a:spcBef>
                        <a:spcAft>
                          <a:spcPts val="0"/>
                        </a:spcAft>
                        <a:buNone/>
                      </a:pPr>
                      <a:r>
                        <a:rPr b="0" i="0" lang="en-IE" sz="2000">
                          <a:solidFill>
                            <a:schemeClr val="dk1"/>
                          </a:solidFill>
                          <a:latin typeface="Calibri"/>
                          <a:ea typeface="Calibri"/>
                          <a:cs typeface="Calibri"/>
                          <a:sym typeface="Calibri"/>
                        </a:rPr>
                        <a:t>SO4168 The Sociology of Mental Health and Illness</a:t>
                      </a:r>
                      <a:endParaRPr/>
                    </a:p>
                    <a:p>
                      <a:pPr indent="0" lvl="0" marL="0" marR="0" rtl="0" algn="l">
                        <a:spcBef>
                          <a:spcPts val="0"/>
                        </a:spcBef>
                        <a:spcAft>
                          <a:spcPts val="0"/>
                        </a:spcAft>
                        <a:buNone/>
                      </a:pPr>
                      <a:r>
                        <a:rPr b="0" i="0" lang="en-IE" sz="2000">
                          <a:solidFill>
                            <a:schemeClr val="dk1"/>
                          </a:solidFill>
                          <a:latin typeface="Calibri"/>
                          <a:ea typeface="Calibri"/>
                          <a:cs typeface="Calibri"/>
                          <a:sym typeface="Calibri"/>
                        </a:rPr>
                        <a:t>SO4047 Sociology of The Welfare State</a:t>
                      </a:r>
                      <a:endParaRPr/>
                    </a:p>
                    <a:p>
                      <a:pPr indent="0" lvl="0" marL="0" marR="0" rtl="0" algn="l">
                        <a:spcBef>
                          <a:spcPts val="0"/>
                        </a:spcBef>
                        <a:spcAft>
                          <a:spcPts val="0"/>
                        </a:spcAft>
                        <a:buNone/>
                      </a:pPr>
                      <a:r>
                        <a:t/>
                      </a:r>
                      <a:endParaRPr b="0" sz="2000">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2000"/>
                        <a:buFont typeface="Calibri"/>
                        <a:buNone/>
                      </a:pPr>
                      <a:r>
                        <a:rPr b="1" lang="en-IE" sz="2000">
                          <a:latin typeface="Calibri"/>
                          <a:ea typeface="Calibri"/>
                          <a:cs typeface="Calibri"/>
                          <a:sym typeface="Calibri"/>
                        </a:rPr>
                        <a:t>Semester</a:t>
                      </a:r>
                      <a:r>
                        <a:rPr b="1" lang="en-IE" sz="2000">
                          <a:latin typeface="Calibri"/>
                          <a:ea typeface="Calibri"/>
                          <a:cs typeface="Calibri"/>
                          <a:sym typeface="Calibri"/>
                        </a:rPr>
                        <a:t> 8 </a:t>
                      </a:r>
                      <a:r>
                        <a:rPr b="1" lang="en-IE" sz="2000">
                          <a:latin typeface="Calibri"/>
                          <a:ea typeface="Calibri"/>
                          <a:cs typeface="Calibri"/>
                          <a:sym typeface="Calibri"/>
                        </a:rPr>
                        <a:t>– select</a:t>
                      </a:r>
                      <a:r>
                        <a:rPr b="1" lang="en-IE" sz="2000">
                          <a:latin typeface="Calibri"/>
                          <a:ea typeface="Calibri"/>
                          <a:cs typeface="Calibri"/>
                          <a:sym typeface="Calibri"/>
                        </a:rPr>
                        <a:t> 1</a:t>
                      </a:r>
                      <a:endParaRPr/>
                    </a:p>
                    <a:p>
                      <a:pPr indent="0" lvl="0" marL="0" marR="0" rtl="0" algn="l">
                        <a:spcBef>
                          <a:spcPts val="0"/>
                        </a:spcBef>
                        <a:spcAft>
                          <a:spcPts val="0"/>
                        </a:spcAft>
                        <a:buNone/>
                      </a:pPr>
                      <a:r>
                        <a:rPr b="0" i="0" lang="en-IE" sz="2000">
                          <a:solidFill>
                            <a:schemeClr val="dk1"/>
                          </a:solidFill>
                          <a:latin typeface="Calibri"/>
                          <a:ea typeface="Calibri"/>
                          <a:cs typeface="Calibri"/>
                          <a:sym typeface="Calibri"/>
                        </a:rPr>
                        <a:t>SO4208 Sociology of Love and its Dark Side</a:t>
                      </a:r>
                      <a:endParaRPr/>
                    </a:p>
                    <a:p>
                      <a:pPr indent="0" lvl="0" marL="0" marR="0" rtl="0" algn="l">
                        <a:spcBef>
                          <a:spcPts val="0"/>
                        </a:spcBef>
                        <a:spcAft>
                          <a:spcPts val="0"/>
                        </a:spcAft>
                        <a:buNone/>
                      </a:pPr>
                      <a:r>
                        <a:rPr b="0" i="0" lang="en-IE" sz="2000">
                          <a:solidFill>
                            <a:schemeClr val="dk1"/>
                          </a:solidFill>
                          <a:latin typeface="Calibri"/>
                          <a:ea typeface="Calibri"/>
                          <a:cs typeface="Calibri"/>
                          <a:sym typeface="Calibri"/>
                        </a:rPr>
                        <a:t>SO4108 Sociological Approaches to Gender and</a:t>
                      </a:r>
                      <a:r>
                        <a:rPr b="0" i="0" lang="en-IE" sz="2000">
                          <a:solidFill>
                            <a:schemeClr val="dk1"/>
                          </a:solidFill>
                          <a:latin typeface="Calibri"/>
                          <a:ea typeface="Calibri"/>
                          <a:cs typeface="Calibri"/>
                          <a:sym typeface="Calibri"/>
                        </a:rPr>
                        <a:t> </a:t>
                      </a:r>
                      <a:r>
                        <a:rPr b="0" i="0" lang="en-IE" sz="2000">
                          <a:solidFill>
                            <a:schemeClr val="dk1"/>
                          </a:solidFill>
                          <a:latin typeface="Calibri"/>
                          <a:ea typeface="Calibri"/>
                          <a:cs typeface="Calibri"/>
                          <a:sym typeface="Calibri"/>
                        </a:rPr>
                        <a:t>Multiculturalism</a:t>
                      </a:r>
                      <a:endParaRPr/>
                    </a:p>
                    <a:p>
                      <a:pPr indent="0" lvl="0" marL="0" marR="0" rtl="0" algn="l">
                        <a:spcBef>
                          <a:spcPts val="0"/>
                        </a:spcBef>
                        <a:spcAft>
                          <a:spcPts val="0"/>
                        </a:spcAft>
                        <a:buNone/>
                      </a:pPr>
                      <a:r>
                        <a:rPr b="0" i="0" lang="en-IE" sz="2000">
                          <a:solidFill>
                            <a:schemeClr val="dk1"/>
                          </a:solidFill>
                          <a:latin typeface="Calibri"/>
                          <a:ea typeface="Calibri"/>
                          <a:cs typeface="Calibri"/>
                          <a:sym typeface="Calibri"/>
                        </a:rPr>
                        <a:t>SO4087 Social Trends and Sociological Research</a:t>
                      </a:r>
                      <a:endParaRPr/>
                    </a:p>
                    <a:p>
                      <a:pPr indent="0" lvl="0" marL="0" marR="0" rtl="0" algn="l">
                        <a:spcBef>
                          <a:spcPts val="0"/>
                        </a:spcBef>
                        <a:spcAft>
                          <a:spcPts val="0"/>
                        </a:spcAft>
                        <a:buNone/>
                      </a:pPr>
                      <a:r>
                        <a:rPr b="0" i="0" lang="en-IE" sz="2000">
                          <a:solidFill>
                            <a:schemeClr val="dk1"/>
                          </a:solidFill>
                          <a:latin typeface="Calibri"/>
                          <a:ea typeface="Calibri"/>
                          <a:cs typeface="Calibri"/>
                          <a:sym typeface="Calibri"/>
                        </a:rPr>
                        <a:t>SO4218 Sociological Perspectives Seminar Series</a:t>
                      </a:r>
                      <a:endParaRPr/>
                    </a:p>
                    <a:p>
                      <a:pPr indent="0" lvl="0" marL="0" marR="0" rtl="0" algn="l">
                        <a:spcBef>
                          <a:spcPts val="0"/>
                        </a:spcBef>
                        <a:spcAft>
                          <a:spcPts val="0"/>
                        </a:spcAft>
                        <a:buNone/>
                      </a:pPr>
                      <a:r>
                        <a:rPr b="0" i="0" lang="en-IE" sz="2000">
                          <a:solidFill>
                            <a:schemeClr val="dk1"/>
                          </a:solidFill>
                          <a:latin typeface="Calibri"/>
                          <a:ea typeface="Calibri"/>
                          <a:cs typeface="Calibri"/>
                          <a:sym typeface="Calibri"/>
                        </a:rPr>
                        <a:t>SO4158 Sociology of Higher Education</a:t>
                      </a:r>
                      <a:endParaRPr sz="2000">
                        <a:latin typeface="Calibri"/>
                        <a:ea typeface="Calibri"/>
                        <a:cs typeface="Calibri"/>
                        <a:sym typeface="Calibri"/>
                      </a:endParaRPr>
                    </a:p>
                  </a:txBody>
                  <a:tcPr marT="45725" marB="45725" marR="91450" marL="91450"/>
                </a:tc>
              </a:tr>
            </a:tbl>
          </a:graphicData>
        </a:graphic>
      </p:graphicFrame>
      <p:sp>
        <p:nvSpPr>
          <p:cNvPr id="108" name="Google Shape;108;p3"/>
          <p:cNvSpPr txBox="1"/>
          <p:nvPr/>
        </p:nvSpPr>
        <p:spPr>
          <a:xfrm>
            <a:off x="13258800" y="2362200"/>
            <a:ext cx="2686050" cy="8604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496">
                <a:solidFill>
                  <a:schemeClr val="dk1"/>
                </a:solidFill>
                <a:latin typeface="Arial"/>
                <a:ea typeface="Arial"/>
                <a:cs typeface="Arial"/>
                <a:sym typeface="Arial"/>
              </a:rPr>
              <a:t>Choose 1 module per semester</a:t>
            </a:r>
            <a:endParaRPr sz="2496">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
          <p:cNvSpPr txBox="1"/>
          <p:nvPr>
            <p:ph type="ctrTitle"/>
          </p:nvPr>
        </p:nvSpPr>
        <p:spPr>
          <a:xfrm>
            <a:off x="864000" y="6480000"/>
            <a:ext cx="10080000" cy="180823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A956"/>
              </a:buClr>
              <a:buSzPts val="4700"/>
              <a:buFont typeface="Helvetica Neue"/>
              <a:buNone/>
            </a:pPr>
            <a:r>
              <a:rPr lang="en-IE"/>
              <a:t>Thank you</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UL">
      <a:dk1>
        <a:srgbClr val="171616"/>
      </a:dk1>
      <a:lt1>
        <a:srgbClr val="FFFFFF"/>
      </a:lt1>
      <a:dk2>
        <a:srgbClr val="7F7F7F"/>
      </a:dk2>
      <a:lt2>
        <a:srgbClr val="E7E6E6"/>
      </a:lt2>
      <a:accent1>
        <a:srgbClr val="00B140"/>
      </a:accent1>
      <a:accent2>
        <a:srgbClr val="034638"/>
      </a:accent2>
      <a:accent3>
        <a:srgbClr val="00A3E0"/>
      </a:accent3>
      <a:accent4>
        <a:srgbClr val="FFC72C"/>
      </a:accent4>
      <a:accent5>
        <a:srgbClr val="E31C79"/>
      </a:accent5>
      <a:accent6>
        <a:srgbClr val="D45D00"/>
      </a:accent6>
      <a:hlink>
        <a:srgbClr val="00A3E0"/>
      </a:hlink>
      <a:folHlink>
        <a:srgbClr val="6F26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2020-09-01T08:14:03Z</dcterms:created>
  <dc:creator>Claire.Ryan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0x010100A2F37A4E611AA24DB4FAF81430362EDA</vt:lpwstr>
  </property>
</Properties>
</file>