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http://customooxmlschemas.google.com/">
      <go:slidesCustomData xmlns:go="http://customooxmlschemas.google.com/" r:id="rId15" roundtripDataSignature="AMtx7mgMBul+PHI1UEJMwsD7+/mG8xq1k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customschemas.google.com/relationships/presentationmetadata" Target="metadata"/><Relationship Id="rId14" Type="http://schemas.openxmlformats.org/officeDocument/2006/relationships/slide" Target="slides/slide8.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 name="Shape 2"/>
        <p:cNvGrpSpPr/>
        <p:nvPr/>
      </p:nvGrpSpPr>
      <p:grpSpPr>
        <a:xfrm>
          <a:off x="0" y="0"/>
          <a:ext cx="0" cy="0"/>
          <a:chOff x="0" y="0"/>
          <a:chExt cx="0" cy="0"/>
        </a:xfrm>
      </p:grpSpPr>
      <p:sp>
        <p:nvSpPr>
          <p:cNvPr id="3" name="Google Shape;3;n"/>
          <p:cNvSpPr/>
          <p:nvPr/>
        </p:nvSpPr>
        <p:spPr>
          <a:xfrm>
            <a:off x="0" y="0"/>
            <a:ext cx="6858000" cy="9144000"/>
          </a:xfrm>
          <a:prstGeom prst="roundRect">
            <a:avLst>
              <a:gd fmla="val 23"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4" name="Google Shape;4;n"/>
          <p:cNvSpPr/>
          <p:nvPr/>
        </p:nvSpPr>
        <p:spPr>
          <a:xfrm>
            <a:off x="0" y="0"/>
            <a:ext cx="6858000" cy="9144000"/>
          </a:xfrm>
          <a:prstGeom prst="roundRect">
            <a:avLst>
              <a:gd fmla="val 23"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5" name="Google Shape;5;n"/>
          <p:cNvSpPr/>
          <p:nvPr/>
        </p:nvSpPr>
        <p:spPr>
          <a:xfrm>
            <a:off x="0" y="0"/>
            <a:ext cx="6858000" cy="9144000"/>
          </a:xfrm>
          <a:prstGeom prst="roundRect">
            <a:avLst>
              <a:gd fmla="val 23"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6" name="Google Shape;6;n"/>
          <p:cNvSpPr/>
          <p:nvPr/>
        </p:nvSpPr>
        <p:spPr>
          <a:xfrm>
            <a:off x="0" y="0"/>
            <a:ext cx="6858000" cy="9144000"/>
          </a:xfrm>
          <a:prstGeom prst="roundRect">
            <a:avLst>
              <a:gd fmla="val 23"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7" name="Google Shape;7;n"/>
          <p:cNvSpPr/>
          <p:nvPr/>
        </p:nvSpPr>
        <p:spPr>
          <a:xfrm>
            <a:off x="0" y="0"/>
            <a:ext cx="6858000" cy="9144000"/>
          </a:xfrm>
          <a:prstGeom prst="roundRect">
            <a:avLst>
              <a:gd fmla="val 23"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8" name="Google Shape;8;n"/>
          <p:cNvSpPr txBox="1"/>
          <p:nvPr/>
        </p:nvSpPr>
        <p:spPr>
          <a:xfrm>
            <a:off x="0" y="0"/>
            <a:ext cx="2971800" cy="46037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9" name="Google Shape;9;n"/>
          <p:cNvSpPr txBox="1"/>
          <p:nvPr>
            <p:ph idx="10" type="dt"/>
          </p:nvPr>
        </p:nvSpPr>
        <p:spPr>
          <a:xfrm>
            <a:off x="3884613" y="0"/>
            <a:ext cx="2963862" cy="449263"/>
          </a:xfrm>
          <a:prstGeom prst="rect">
            <a:avLst/>
          </a:prstGeom>
          <a:noFill/>
          <a:ln>
            <a:noFill/>
          </a:ln>
        </p:spPr>
        <p:txBody>
          <a:bodyPr anchorCtr="0" anchor="t" bIns="46800" lIns="90000" spcFirstLastPara="1" rIns="90000" wrap="square" tIns="46800">
            <a:noAutofit/>
          </a:bodyPr>
          <a:lstStyle>
            <a:lvl1pPr lvl="0" marR="0" rtl="0" algn="r">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0" name="Google Shape;10;n"/>
          <p:cNvSpPr/>
          <p:nvPr>
            <p:ph idx="2" type="sldImg"/>
          </p:nvPr>
        </p:nvSpPr>
        <p:spPr>
          <a:xfrm>
            <a:off x="1143000" y="685800"/>
            <a:ext cx="4564063" cy="3421063"/>
          </a:xfrm>
          <a:custGeom>
            <a:rect b="b" l="l" r="r" t="t"/>
            <a:pathLst>
              <a:path extrusionOk="0" h="120000" w="120000">
                <a:moveTo>
                  <a:pt x="0" y="0"/>
                </a:moveTo>
                <a:lnTo>
                  <a:pt x="120000" y="0"/>
                </a:lnTo>
                <a:lnTo>
                  <a:pt x="120000" y="120000"/>
                </a:lnTo>
                <a:lnTo>
                  <a:pt x="0" y="120000"/>
                </a:lnTo>
                <a:close/>
              </a:path>
            </a:pathLst>
          </a:custGeom>
          <a:noFill/>
          <a:ln cap="flat" cmpd="sng" w="12600">
            <a:solidFill>
              <a:srgbClr val="000000"/>
            </a:solidFill>
            <a:prstDash val="solid"/>
            <a:miter lim="800000"/>
            <a:headEnd len="sm" w="sm" type="none"/>
            <a:tailEnd len="sm" w="sm" type="none"/>
          </a:ln>
        </p:spPr>
      </p:sp>
      <p:sp>
        <p:nvSpPr>
          <p:cNvPr id="11" name="Google Shape;11;n"/>
          <p:cNvSpPr txBox="1"/>
          <p:nvPr>
            <p:ph idx="1" type="body"/>
          </p:nvPr>
        </p:nvSpPr>
        <p:spPr>
          <a:xfrm>
            <a:off x="685800" y="4343400"/>
            <a:ext cx="5478463" cy="4106863"/>
          </a:xfrm>
          <a:prstGeom prst="rect">
            <a:avLst/>
          </a:prstGeom>
          <a:noFill/>
          <a:ln>
            <a:noFill/>
          </a:ln>
        </p:spPr>
        <p:txBody>
          <a:bodyPr anchorCtr="0" anchor="t" bIns="46800" lIns="90000" spcFirstLastPara="1" rIns="90000" wrap="square" tIns="46800">
            <a:noAutofit/>
          </a:bodyPr>
          <a:lstStyle>
            <a:lvl1pPr indent="-228600" lvl="0" marL="4572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1pPr>
            <a:lvl2pPr indent="-228600" lvl="1" marL="9144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2pPr>
            <a:lvl3pPr indent="-228600" lvl="2" marL="13716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3pPr>
            <a:lvl4pPr indent="-228600" lvl="3" marL="18288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4pPr>
            <a:lvl5pPr indent="-228600" lvl="4" marL="22860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12" name="Google Shape;12;n"/>
          <p:cNvSpPr txBox="1"/>
          <p:nvPr/>
        </p:nvSpPr>
        <p:spPr>
          <a:xfrm>
            <a:off x="0" y="8683625"/>
            <a:ext cx="2971800" cy="46037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13" name="Google Shape;13;n"/>
          <p:cNvSpPr txBox="1"/>
          <p:nvPr>
            <p:ph idx="12" type="sldNum"/>
          </p:nvPr>
        </p:nvSpPr>
        <p:spPr>
          <a:xfrm>
            <a:off x="3884613" y="8685213"/>
            <a:ext cx="2963862" cy="449262"/>
          </a:xfrm>
          <a:prstGeom prst="rect">
            <a:avLst/>
          </a:prstGeom>
          <a:noFill/>
          <a:ln>
            <a:noFill/>
          </a:ln>
        </p:spPr>
        <p:txBody>
          <a:bodyPr anchorCtr="0" anchor="b" bIns="46800" lIns="90000" spcFirstLastPara="1" rIns="90000" wrap="square" tIns="46800">
            <a:noAutofit/>
          </a:bodyPr>
          <a:lstStyle/>
          <a:p>
            <a:pPr indent="0" lvl="0" marL="0" marR="0" rtl="0" algn="r">
              <a:spcBef>
                <a:spcPts val="0"/>
              </a:spcBef>
              <a:spcAft>
                <a:spcPts val="0"/>
              </a:spcAft>
              <a:buClr>
                <a:srgbClr val="000000"/>
              </a:buClr>
              <a:buSzPts val="1200"/>
              <a:buFont typeface="Calibri"/>
              <a:buNone/>
            </a:pPr>
            <a:fld id="{00000000-1234-1234-1234-123412341234}" type="slidenum">
              <a:rPr b="0" i="0" lang="en-IE"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notes"/>
          <p:cNvSpPr txBox="1"/>
          <p:nvPr>
            <p:ph idx="12" type="sldNum"/>
          </p:nvPr>
        </p:nvSpPr>
        <p:spPr>
          <a:xfrm>
            <a:off x="3884613" y="8685213"/>
            <a:ext cx="2963862" cy="449262"/>
          </a:xfrm>
          <a:prstGeom prst="rect">
            <a:avLst/>
          </a:prstGeom>
          <a:noFill/>
          <a:ln>
            <a:noFill/>
          </a:ln>
        </p:spPr>
        <p:txBody>
          <a:bodyPr anchorCtr="0" anchor="b" bIns="46800" lIns="90000" spcFirstLastPara="1" rIns="90000" wrap="square" tIns="46800">
            <a:noAutofit/>
          </a:bodyPr>
          <a:lstStyle/>
          <a:p>
            <a:pPr indent="0" lvl="0" marL="0" marR="0" rtl="0" algn="r">
              <a:spcBef>
                <a:spcPts val="0"/>
              </a:spcBef>
              <a:spcAft>
                <a:spcPts val="0"/>
              </a:spcAft>
              <a:buClr>
                <a:srgbClr val="000000"/>
              </a:buClr>
              <a:buSzPts val="1200"/>
              <a:buFont typeface="Calibri"/>
              <a:buNone/>
            </a:pPr>
            <a:fld id="{00000000-1234-1234-1234-123412341234}" type="slidenum">
              <a:rPr b="0" i="0" lang="en-IE"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160" name="Google Shape;160;p1:notes"/>
          <p:cNvSpPr txBox="1"/>
          <p:nvPr/>
        </p:nvSpPr>
        <p:spPr>
          <a:xfrm>
            <a:off x="1143000" y="685800"/>
            <a:ext cx="4572000" cy="3429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1" name="Google Shape;161;p1:notes"/>
          <p:cNvSpPr txBox="1"/>
          <p:nvPr>
            <p:ph idx="1" type="body"/>
          </p:nvPr>
        </p:nvSpPr>
        <p:spPr>
          <a:xfrm>
            <a:off x="685800" y="4343400"/>
            <a:ext cx="5480050" cy="4108450"/>
          </a:xfrm>
          <a:prstGeom prst="rect">
            <a:avLst/>
          </a:prstGeom>
          <a:noFill/>
          <a:ln>
            <a:noFill/>
          </a:ln>
        </p:spPr>
        <p:txBody>
          <a:bodyPr anchorCtr="0" anchor="ctr" bIns="46800" lIns="90000" spcFirstLastPara="1" rIns="90000" wrap="square" tIns="468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
        <p:nvSpPr>
          <p:cNvPr id="162" name="Google Shape;162;p1:notes"/>
          <p:cNvSpPr/>
          <p:nvPr>
            <p:ph idx="2" type="sldImg"/>
          </p:nvPr>
        </p:nvSpPr>
        <p:spPr>
          <a:xfrm>
            <a:off x="1143000" y="685800"/>
            <a:ext cx="4564063" cy="34210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2:notes"/>
          <p:cNvSpPr txBox="1"/>
          <p:nvPr>
            <p:ph idx="1" type="body"/>
          </p:nvPr>
        </p:nvSpPr>
        <p:spPr>
          <a:xfrm>
            <a:off x="685800" y="4343400"/>
            <a:ext cx="5478463" cy="4106863"/>
          </a:xfrm>
          <a:prstGeom prst="rect">
            <a:avLst/>
          </a:prstGeom>
        </p:spPr>
        <p:txBody>
          <a:bodyPr anchorCtr="0" anchor="t" bIns="46800" lIns="90000" spcFirstLastPara="1" rIns="90000" wrap="square" tIns="46800">
            <a:noAutofit/>
          </a:bodyPr>
          <a:lstStyle/>
          <a:p>
            <a:pPr indent="0" lvl="0" marL="0" rtl="0" algn="l">
              <a:spcBef>
                <a:spcPts val="360"/>
              </a:spcBef>
              <a:spcAft>
                <a:spcPts val="0"/>
              </a:spcAft>
              <a:buNone/>
            </a:pPr>
            <a:r>
              <a:t/>
            </a:r>
            <a:endParaRPr/>
          </a:p>
        </p:txBody>
      </p:sp>
      <p:sp>
        <p:nvSpPr>
          <p:cNvPr id="169" name="Google Shape;169;p2:notes"/>
          <p:cNvSpPr/>
          <p:nvPr>
            <p:ph idx="2" type="sldImg"/>
          </p:nvPr>
        </p:nvSpPr>
        <p:spPr>
          <a:xfrm>
            <a:off x="1143000" y="685800"/>
            <a:ext cx="4564063" cy="34210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3:notes"/>
          <p:cNvSpPr txBox="1"/>
          <p:nvPr>
            <p:ph idx="1" type="body"/>
          </p:nvPr>
        </p:nvSpPr>
        <p:spPr>
          <a:xfrm>
            <a:off x="685800" y="4343400"/>
            <a:ext cx="5478463" cy="4106863"/>
          </a:xfrm>
          <a:prstGeom prst="rect">
            <a:avLst/>
          </a:prstGeom>
        </p:spPr>
        <p:txBody>
          <a:bodyPr anchorCtr="0" anchor="t" bIns="46800" lIns="90000" spcFirstLastPara="1" rIns="90000" wrap="square" tIns="46800">
            <a:noAutofit/>
          </a:bodyPr>
          <a:lstStyle/>
          <a:p>
            <a:pPr indent="0" lvl="0" marL="0" rtl="0" algn="l">
              <a:spcBef>
                <a:spcPts val="360"/>
              </a:spcBef>
              <a:spcAft>
                <a:spcPts val="0"/>
              </a:spcAft>
              <a:buNone/>
            </a:pPr>
            <a:r>
              <a:t/>
            </a:r>
            <a:endParaRPr/>
          </a:p>
        </p:txBody>
      </p:sp>
      <p:sp>
        <p:nvSpPr>
          <p:cNvPr id="182" name="Google Shape;182;p3:notes"/>
          <p:cNvSpPr/>
          <p:nvPr>
            <p:ph idx="2" type="sldImg"/>
          </p:nvPr>
        </p:nvSpPr>
        <p:spPr>
          <a:xfrm>
            <a:off x="1143000" y="685800"/>
            <a:ext cx="4564063" cy="34210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4:notes"/>
          <p:cNvSpPr txBox="1"/>
          <p:nvPr>
            <p:ph idx="1" type="body"/>
          </p:nvPr>
        </p:nvSpPr>
        <p:spPr>
          <a:xfrm>
            <a:off x="685800" y="4343400"/>
            <a:ext cx="5478463" cy="4106863"/>
          </a:xfrm>
          <a:prstGeom prst="rect">
            <a:avLst/>
          </a:prstGeom>
        </p:spPr>
        <p:txBody>
          <a:bodyPr anchorCtr="0" anchor="t" bIns="46800" lIns="90000" spcFirstLastPara="1" rIns="90000" wrap="square" tIns="46800">
            <a:noAutofit/>
          </a:bodyPr>
          <a:lstStyle/>
          <a:p>
            <a:pPr indent="0" lvl="0" marL="0" rtl="0" algn="l">
              <a:spcBef>
                <a:spcPts val="360"/>
              </a:spcBef>
              <a:spcAft>
                <a:spcPts val="0"/>
              </a:spcAft>
              <a:buNone/>
            </a:pPr>
            <a:r>
              <a:t/>
            </a:r>
            <a:endParaRPr/>
          </a:p>
        </p:txBody>
      </p:sp>
      <p:sp>
        <p:nvSpPr>
          <p:cNvPr id="203" name="Google Shape;203;p4:notes"/>
          <p:cNvSpPr/>
          <p:nvPr>
            <p:ph idx="2" type="sldImg"/>
          </p:nvPr>
        </p:nvSpPr>
        <p:spPr>
          <a:xfrm>
            <a:off x="1143000" y="685800"/>
            <a:ext cx="4564063" cy="34210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5:notes"/>
          <p:cNvSpPr txBox="1"/>
          <p:nvPr>
            <p:ph idx="12" type="sldNum"/>
          </p:nvPr>
        </p:nvSpPr>
        <p:spPr>
          <a:xfrm>
            <a:off x="3884613" y="8685213"/>
            <a:ext cx="2963862" cy="449262"/>
          </a:xfrm>
          <a:prstGeom prst="rect">
            <a:avLst/>
          </a:prstGeom>
          <a:noFill/>
          <a:ln>
            <a:noFill/>
          </a:ln>
        </p:spPr>
        <p:txBody>
          <a:bodyPr anchorCtr="0" anchor="b" bIns="46800" lIns="90000" spcFirstLastPara="1" rIns="90000" wrap="square" tIns="46800">
            <a:noAutofit/>
          </a:bodyPr>
          <a:lstStyle/>
          <a:p>
            <a:pPr indent="0" lvl="0" marL="0" marR="0" rtl="0" algn="r">
              <a:spcBef>
                <a:spcPts val="0"/>
              </a:spcBef>
              <a:spcAft>
                <a:spcPts val="0"/>
              </a:spcAft>
              <a:buClr>
                <a:srgbClr val="000000"/>
              </a:buClr>
              <a:buSzPts val="1200"/>
              <a:buFont typeface="Calibri"/>
              <a:buNone/>
            </a:pPr>
            <a:fld id="{00000000-1234-1234-1234-123412341234}" type="slidenum">
              <a:rPr lang="en-IE"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13" name="Google Shape;213;p5:notes"/>
          <p:cNvSpPr/>
          <p:nvPr>
            <p:ph idx="2" type="sldImg"/>
          </p:nvPr>
        </p:nvSpPr>
        <p:spPr>
          <a:xfrm>
            <a:off x="1144588" y="685800"/>
            <a:ext cx="4560887" cy="34210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4" name="Google Shape;214;p5:notes"/>
          <p:cNvSpPr txBox="1"/>
          <p:nvPr>
            <p:ph idx="1" type="body"/>
          </p:nvPr>
        </p:nvSpPr>
        <p:spPr>
          <a:xfrm>
            <a:off x="685800" y="4343400"/>
            <a:ext cx="5478463" cy="4106863"/>
          </a:xfrm>
          <a:prstGeom prst="rect">
            <a:avLst/>
          </a:prstGeom>
          <a:noFill/>
          <a:ln>
            <a:noFill/>
          </a:ln>
        </p:spPr>
        <p:txBody>
          <a:bodyPr anchorCtr="0" anchor="t" bIns="46800" lIns="90000" spcFirstLastPara="1" rIns="90000" wrap="square" tIns="468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6:notes"/>
          <p:cNvSpPr txBox="1"/>
          <p:nvPr>
            <p:ph idx="1" type="body"/>
          </p:nvPr>
        </p:nvSpPr>
        <p:spPr>
          <a:xfrm>
            <a:off x="685800" y="4343400"/>
            <a:ext cx="5478463" cy="4106863"/>
          </a:xfrm>
          <a:prstGeom prst="rect">
            <a:avLst/>
          </a:prstGeom>
        </p:spPr>
        <p:txBody>
          <a:bodyPr anchorCtr="0" anchor="t" bIns="46800" lIns="90000" spcFirstLastPara="1" rIns="90000" wrap="square" tIns="46800">
            <a:noAutofit/>
          </a:bodyPr>
          <a:lstStyle/>
          <a:p>
            <a:pPr indent="0" lvl="0" marL="0" rtl="0" algn="l">
              <a:spcBef>
                <a:spcPts val="360"/>
              </a:spcBef>
              <a:spcAft>
                <a:spcPts val="0"/>
              </a:spcAft>
              <a:buNone/>
            </a:pPr>
            <a:r>
              <a:t/>
            </a:r>
            <a:endParaRPr/>
          </a:p>
        </p:txBody>
      </p:sp>
      <p:sp>
        <p:nvSpPr>
          <p:cNvPr id="223" name="Google Shape;223;p6:notes"/>
          <p:cNvSpPr/>
          <p:nvPr>
            <p:ph idx="2" type="sldImg"/>
          </p:nvPr>
        </p:nvSpPr>
        <p:spPr>
          <a:xfrm>
            <a:off x="1143000" y="685800"/>
            <a:ext cx="4564063" cy="34210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7:notes"/>
          <p:cNvSpPr txBox="1"/>
          <p:nvPr>
            <p:ph idx="1" type="body"/>
          </p:nvPr>
        </p:nvSpPr>
        <p:spPr>
          <a:xfrm>
            <a:off x="685800" y="4343400"/>
            <a:ext cx="5478463" cy="4106863"/>
          </a:xfrm>
          <a:prstGeom prst="rect">
            <a:avLst/>
          </a:prstGeom>
        </p:spPr>
        <p:txBody>
          <a:bodyPr anchorCtr="0" anchor="t" bIns="46800" lIns="90000" spcFirstLastPara="1" rIns="90000" wrap="square" tIns="46800">
            <a:noAutofit/>
          </a:bodyPr>
          <a:lstStyle/>
          <a:p>
            <a:pPr indent="0" lvl="0" marL="0" rtl="0" algn="l">
              <a:spcBef>
                <a:spcPts val="360"/>
              </a:spcBef>
              <a:spcAft>
                <a:spcPts val="0"/>
              </a:spcAft>
              <a:buNone/>
            </a:pPr>
            <a:r>
              <a:t/>
            </a:r>
            <a:endParaRPr/>
          </a:p>
        </p:txBody>
      </p:sp>
      <p:sp>
        <p:nvSpPr>
          <p:cNvPr id="231" name="Google Shape;231;p7:notes"/>
          <p:cNvSpPr/>
          <p:nvPr>
            <p:ph idx="2" type="sldImg"/>
          </p:nvPr>
        </p:nvSpPr>
        <p:spPr>
          <a:xfrm>
            <a:off x="1143000" y="685800"/>
            <a:ext cx="4564063" cy="34210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8:notes"/>
          <p:cNvSpPr txBox="1"/>
          <p:nvPr>
            <p:ph idx="1" type="body"/>
          </p:nvPr>
        </p:nvSpPr>
        <p:spPr>
          <a:xfrm>
            <a:off x="685800" y="4343400"/>
            <a:ext cx="5478463" cy="4106863"/>
          </a:xfrm>
          <a:prstGeom prst="rect">
            <a:avLst/>
          </a:prstGeom>
        </p:spPr>
        <p:txBody>
          <a:bodyPr anchorCtr="0" anchor="t" bIns="46800" lIns="90000" spcFirstLastPara="1" rIns="90000" wrap="square" tIns="46800">
            <a:noAutofit/>
          </a:bodyPr>
          <a:lstStyle/>
          <a:p>
            <a:pPr indent="0" lvl="0" marL="0" rtl="0" algn="l">
              <a:spcBef>
                <a:spcPts val="360"/>
              </a:spcBef>
              <a:spcAft>
                <a:spcPts val="0"/>
              </a:spcAft>
              <a:buNone/>
            </a:pPr>
            <a:r>
              <a:t/>
            </a:r>
            <a:endParaRPr/>
          </a:p>
        </p:txBody>
      </p:sp>
      <p:sp>
        <p:nvSpPr>
          <p:cNvPr id="238" name="Google Shape;238;p8:notes"/>
          <p:cNvSpPr/>
          <p:nvPr>
            <p:ph idx="2" type="sldImg"/>
          </p:nvPr>
        </p:nvSpPr>
        <p:spPr>
          <a:xfrm>
            <a:off x="1143000" y="685800"/>
            <a:ext cx="4564063" cy="34210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10"/>
          <p:cNvSpPr txBox="1"/>
          <p:nvPr>
            <p:ph type="ctrTitle"/>
          </p:nvPr>
        </p:nvSpPr>
        <p:spPr>
          <a:xfrm>
            <a:off x="685800" y="2130425"/>
            <a:ext cx="7772400" cy="1470025"/>
          </a:xfrm>
          <a:prstGeom prst="rect">
            <a:avLst/>
          </a:prstGeom>
          <a:noFill/>
          <a:ln>
            <a:noFill/>
          </a:ln>
        </p:spPr>
        <p:txBody>
          <a:bodyPr anchorCtr="0" anchor="ctr" bIns="46800" lIns="90000" spcFirstLastPara="1" rIns="90000" wrap="square" tIns="46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2" name="Google Shape;22;p10"/>
          <p:cNvSpPr txBox="1"/>
          <p:nvPr>
            <p:ph idx="1" type="subTitle"/>
          </p:nvPr>
        </p:nvSpPr>
        <p:spPr>
          <a:xfrm>
            <a:off x="1371600" y="3886200"/>
            <a:ext cx="6400800" cy="1752600"/>
          </a:xfrm>
          <a:prstGeom prst="rect">
            <a:avLst/>
          </a:prstGeom>
          <a:noFill/>
          <a:ln>
            <a:noFill/>
          </a:ln>
        </p:spPr>
        <p:txBody>
          <a:bodyPr anchorCtr="0" anchor="t" bIns="46800" lIns="90000" spcFirstLastPara="1" rIns="90000" wrap="square" tIns="46800">
            <a:noAutofit/>
          </a:bodyPr>
          <a:lstStyle>
            <a:lvl1pPr lvl="0" algn="ctr">
              <a:spcBef>
                <a:spcPts val="800"/>
              </a:spcBef>
              <a:spcAft>
                <a:spcPts val="0"/>
              </a:spcAft>
              <a:buSzPts val="3200"/>
              <a:buNone/>
              <a:defRPr/>
            </a:lvl1pPr>
            <a:lvl2pPr lvl="1" algn="ctr">
              <a:spcBef>
                <a:spcPts val="700"/>
              </a:spcBef>
              <a:spcAft>
                <a:spcPts val="0"/>
              </a:spcAft>
              <a:buSzPts val="2800"/>
              <a:buNone/>
              <a:defRPr/>
            </a:lvl2pPr>
            <a:lvl3pPr lvl="2" algn="ctr">
              <a:spcBef>
                <a:spcPts val="600"/>
              </a:spcBef>
              <a:spcAft>
                <a:spcPts val="0"/>
              </a:spcAft>
              <a:buSzPts val="2400"/>
              <a:buNone/>
              <a:defRPr/>
            </a:lvl3pPr>
            <a:lvl4pPr lvl="3" algn="ctr">
              <a:spcBef>
                <a:spcPts val="500"/>
              </a:spcBef>
              <a:spcAft>
                <a:spcPts val="0"/>
              </a:spcAft>
              <a:buSzPts val="2000"/>
              <a:buNone/>
              <a:defRPr/>
            </a:lvl4pPr>
            <a:lvl5pPr lvl="4" algn="ctr">
              <a:spcBef>
                <a:spcPts val="500"/>
              </a:spcBef>
              <a:spcAft>
                <a:spcPts val="0"/>
              </a:spcAft>
              <a:buSzPts val="2000"/>
              <a:buNone/>
              <a:defRPr/>
            </a:lvl5pPr>
            <a:lvl6pPr lvl="5" algn="ctr">
              <a:spcBef>
                <a:spcPts val="500"/>
              </a:spcBef>
              <a:spcAft>
                <a:spcPts val="0"/>
              </a:spcAft>
              <a:buSzPts val="2000"/>
              <a:buNone/>
              <a:defRPr/>
            </a:lvl6pPr>
            <a:lvl7pPr lvl="6" algn="ctr">
              <a:spcBef>
                <a:spcPts val="500"/>
              </a:spcBef>
              <a:spcAft>
                <a:spcPts val="0"/>
              </a:spcAft>
              <a:buSzPts val="2000"/>
              <a:buNone/>
              <a:defRPr/>
            </a:lvl7pPr>
            <a:lvl8pPr lvl="7" algn="ctr">
              <a:spcBef>
                <a:spcPts val="500"/>
              </a:spcBef>
              <a:spcAft>
                <a:spcPts val="0"/>
              </a:spcAft>
              <a:buSzPts val="2000"/>
              <a:buNone/>
              <a:defRPr/>
            </a:lvl8pPr>
            <a:lvl9pPr lvl="8" algn="ctr">
              <a:spcBef>
                <a:spcPts val="500"/>
              </a:spcBef>
              <a:spcAft>
                <a:spcPts val="0"/>
              </a:spcAft>
              <a:buSzPts val="2000"/>
              <a:buNone/>
              <a:defRPr/>
            </a:lvl9pPr>
          </a:lstStyle>
          <a:p/>
        </p:txBody>
      </p:sp>
      <p:sp>
        <p:nvSpPr>
          <p:cNvPr id="23" name="Google Shape;23;p10"/>
          <p:cNvSpPr txBox="1"/>
          <p:nvPr>
            <p:ph idx="10" type="dt"/>
          </p:nvPr>
        </p:nvSpPr>
        <p:spPr>
          <a:xfrm>
            <a:off x="457200" y="6356350"/>
            <a:ext cx="2125663" cy="357188"/>
          </a:xfrm>
          <a:prstGeom prst="rect">
            <a:avLst/>
          </a:prstGeom>
          <a:noFill/>
          <a:ln>
            <a:noFill/>
          </a:ln>
        </p:spPr>
        <p:txBody>
          <a:bodyPr anchorCtr="0" anchor="ctr" bIns="46800" lIns="90000" spcFirstLastPara="1" rIns="90000" wrap="square" tIns="46800">
            <a:noAutofit/>
          </a:bodyPr>
          <a:lstStyle>
            <a:lvl1pPr lvl="0" algn="l">
              <a:spcBef>
                <a:spcPts val="0"/>
              </a:spcBef>
              <a:spcAft>
                <a:spcPts val="0"/>
              </a:spcAft>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0"/>
          <p:cNvSpPr txBox="1"/>
          <p:nvPr>
            <p:ph idx="12" type="sldNum"/>
          </p:nvPr>
        </p:nvSpPr>
        <p:spPr>
          <a:xfrm>
            <a:off x="6553200" y="6356350"/>
            <a:ext cx="2125663" cy="357188"/>
          </a:xfrm>
          <a:prstGeom prst="rect">
            <a:avLst/>
          </a:prstGeom>
          <a:noFill/>
          <a:ln>
            <a:noFill/>
          </a:ln>
        </p:spPr>
        <p:txBody>
          <a:bodyPr anchorCtr="0" anchor="ctr" bIns="46800" lIns="90000" spcFirstLastPara="1" rIns="90000" wrap="square" tIns="46800">
            <a:noAutofit/>
          </a:bodyPr>
          <a:lstStyle>
            <a:lvl1pPr indent="0" lvl="0" marL="0" marR="0" algn="r">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1"/>
          <p:cNvSpPr txBox="1"/>
          <p:nvPr>
            <p:ph type="title"/>
          </p:nvPr>
        </p:nvSpPr>
        <p:spPr>
          <a:xfrm>
            <a:off x="457200" y="274638"/>
            <a:ext cx="8221663" cy="1135062"/>
          </a:xfrm>
          <a:prstGeom prst="rect">
            <a:avLst/>
          </a:prstGeom>
          <a:noFill/>
          <a:ln>
            <a:noFill/>
          </a:ln>
        </p:spPr>
        <p:txBody>
          <a:bodyPr anchorCtr="0" anchor="ctr" bIns="46800" lIns="90000" spcFirstLastPara="1" rIns="90000" wrap="square" tIns="46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0" name="Google Shape;70;p21"/>
          <p:cNvSpPr txBox="1"/>
          <p:nvPr>
            <p:ph idx="1" type="body"/>
          </p:nvPr>
        </p:nvSpPr>
        <p:spPr>
          <a:xfrm rot="5400000">
            <a:off x="2309019" y="-251619"/>
            <a:ext cx="4518025" cy="8221663"/>
          </a:xfrm>
          <a:prstGeom prst="rect">
            <a:avLst/>
          </a:prstGeom>
          <a:noFill/>
          <a:ln>
            <a:noFill/>
          </a:ln>
        </p:spPr>
        <p:txBody>
          <a:bodyPr anchorCtr="0" anchor="t" bIns="46800" lIns="90000" spcFirstLastPara="1" rIns="90000" wrap="square" tIns="46800">
            <a:noAutofit/>
          </a:bodyPr>
          <a:lstStyle>
            <a:lvl1pPr indent="-342900" lvl="0" marL="457200" algn="l">
              <a:spcBef>
                <a:spcPts val="800"/>
              </a:spcBef>
              <a:spcAft>
                <a:spcPts val="0"/>
              </a:spcAft>
              <a:buSzPts val="1800"/>
              <a:buChar char="•"/>
              <a:defRPr/>
            </a:lvl1pPr>
            <a:lvl2pPr indent="-342900" lvl="1" marL="914400" algn="l">
              <a:spcBef>
                <a:spcPts val="7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500"/>
              </a:spcBef>
              <a:spcAft>
                <a:spcPts val="0"/>
              </a:spcAft>
              <a:buSzPts val="1800"/>
              <a:buChar char="–"/>
              <a:defRPr/>
            </a:lvl4pPr>
            <a:lvl5pPr indent="-342900" lvl="4" marL="2286000" algn="l">
              <a:spcBef>
                <a:spcPts val="500"/>
              </a:spcBef>
              <a:spcAft>
                <a:spcPts val="0"/>
              </a:spcAft>
              <a:buSzPts val="1800"/>
              <a:buChar char="»"/>
              <a:defRPr/>
            </a:lvl5pPr>
            <a:lvl6pPr indent="-342900" lvl="5" marL="2743200" algn="l">
              <a:spcBef>
                <a:spcPts val="500"/>
              </a:spcBef>
              <a:spcAft>
                <a:spcPts val="0"/>
              </a:spcAft>
              <a:buSzPts val="1800"/>
              <a:buChar char="»"/>
              <a:defRPr/>
            </a:lvl6pPr>
            <a:lvl7pPr indent="-342900" lvl="6" marL="3200400" algn="l">
              <a:spcBef>
                <a:spcPts val="500"/>
              </a:spcBef>
              <a:spcAft>
                <a:spcPts val="0"/>
              </a:spcAft>
              <a:buSzPts val="1800"/>
              <a:buChar char="»"/>
              <a:defRPr/>
            </a:lvl7pPr>
            <a:lvl8pPr indent="-342900" lvl="7" marL="3657600" algn="l">
              <a:spcBef>
                <a:spcPts val="500"/>
              </a:spcBef>
              <a:spcAft>
                <a:spcPts val="0"/>
              </a:spcAft>
              <a:buSzPts val="1800"/>
              <a:buChar char="»"/>
              <a:defRPr/>
            </a:lvl8pPr>
            <a:lvl9pPr indent="-342900" lvl="8" marL="4114800" algn="l">
              <a:spcBef>
                <a:spcPts val="500"/>
              </a:spcBef>
              <a:spcAft>
                <a:spcPts val="0"/>
              </a:spcAft>
              <a:buSzPts val="1800"/>
              <a:buChar char="»"/>
              <a:defRPr/>
            </a:lvl9pPr>
          </a:lstStyle>
          <a:p/>
        </p:txBody>
      </p:sp>
      <p:sp>
        <p:nvSpPr>
          <p:cNvPr id="71" name="Google Shape;71;p21"/>
          <p:cNvSpPr txBox="1"/>
          <p:nvPr>
            <p:ph idx="10" type="dt"/>
          </p:nvPr>
        </p:nvSpPr>
        <p:spPr>
          <a:xfrm>
            <a:off x="457200" y="6356350"/>
            <a:ext cx="2125663" cy="357188"/>
          </a:xfrm>
          <a:prstGeom prst="rect">
            <a:avLst/>
          </a:prstGeom>
          <a:noFill/>
          <a:ln>
            <a:noFill/>
          </a:ln>
        </p:spPr>
        <p:txBody>
          <a:bodyPr anchorCtr="0" anchor="ctr" bIns="46800" lIns="90000" spcFirstLastPara="1" rIns="90000" wrap="square" tIns="46800">
            <a:noAutofit/>
          </a:bodyPr>
          <a:lstStyle>
            <a:lvl1pPr lvl="0" algn="l">
              <a:spcBef>
                <a:spcPts val="0"/>
              </a:spcBef>
              <a:spcAft>
                <a:spcPts val="0"/>
              </a:spcAft>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1"/>
          <p:cNvSpPr txBox="1"/>
          <p:nvPr>
            <p:ph idx="12" type="sldNum"/>
          </p:nvPr>
        </p:nvSpPr>
        <p:spPr>
          <a:xfrm>
            <a:off x="6553200" y="6356350"/>
            <a:ext cx="2125663" cy="357188"/>
          </a:xfrm>
          <a:prstGeom prst="rect">
            <a:avLst/>
          </a:prstGeom>
          <a:noFill/>
          <a:ln>
            <a:noFill/>
          </a:ln>
        </p:spPr>
        <p:txBody>
          <a:bodyPr anchorCtr="0" anchor="ctr" bIns="46800" lIns="90000" spcFirstLastPara="1" rIns="90000" wrap="square" tIns="46800">
            <a:noAutofit/>
          </a:bodyPr>
          <a:lstStyle>
            <a:lvl1pPr indent="0" lvl="0"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1pPr>
            <a:lvl2pPr indent="0" lvl="1"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2pPr>
            <a:lvl3pPr indent="0" lvl="2"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3pPr>
            <a:lvl4pPr indent="0" lvl="3"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4pPr>
            <a:lvl5pPr indent="0" lvl="4"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5pPr>
            <a:lvl6pPr indent="0" lvl="5"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6pPr>
            <a:lvl7pPr indent="0" lvl="6"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7pPr>
            <a:lvl8pPr indent="0" lvl="7"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8pPr>
            <a:lvl9pPr indent="0" lvl="8"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3" name="Shape 73"/>
        <p:cNvGrpSpPr/>
        <p:nvPr/>
      </p:nvGrpSpPr>
      <p:grpSpPr>
        <a:xfrm>
          <a:off x="0" y="0"/>
          <a:ext cx="0" cy="0"/>
          <a:chOff x="0" y="0"/>
          <a:chExt cx="0" cy="0"/>
        </a:xfrm>
      </p:grpSpPr>
      <p:sp>
        <p:nvSpPr>
          <p:cNvPr id="74" name="Google Shape;74;p22"/>
          <p:cNvSpPr txBox="1"/>
          <p:nvPr>
            <p:ph type="title"/>
          </p:nvPr>
        </p:nvSpPr>
        <p:spPr>
          <a:xfrm rot="5400000">
            <a:off x="4729957" y="2169319"/>
            <a:ext cx="5843587" cy="2054225"/>
          </a:xfrm>
          <a:prstGeom prst="rect">
            <a:avLst/>
          </a:prstGeom>
          <a:noFill/>
          <a:ln>
            <a:noFill/>
          </a:ln>
        </p:spPr>
        <p:txBody>
          <a:bodyPr anchorCtr="0" anchor="ctr" bIns="46800" lIns="90000" spcFirstLastPara="1" rIns="90000" wrap="square" tIns="46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5" name="Google Shape;75;p22"/>
          <p:cNvSpPr txBox="1"/>
          <p:nvPr>
            <p:ph idx="1" type="body"/>
          </p:nvPr>
        </p:nvSpPr>
        <p:spPr>
          <a:xfrm rot="5400000">
            <a:off x="542925" y="188912"/>
            <a:ext cx="5843587" cy="6015038"/>
          </a:xfrm>
          <a:prstGeom prst="rect">
            <a:avLst/>
          </a:prstGeom>
          <a:noFill/>
          <a:ln>
            <a:noFill/>
          </a:ln>
        </p:spPr>
        <p:txBody>
          <a:bodyPr anchorCtr="0" anchor="t" bIns="46800" lIns="90000" spcFirstLastPara="1" rIns="90000" wrap="square" tIns="46800">
            <a:noAutofit/>
          </a:bodyPr>
          <a:lstStyle>
            <a:lvl1pPr indent="-342900" lvl="0" marL="457200" algn="l">
              <a:spcBef>
                <a:spcPts val="800"/>
              </a:spcBef>
              <a:spcAft>
                <a:spcPts val="0"/>
              </a:spcAft>
              <a:buSzPts val="1800"/>
              <a:buChar char="•"/>
              <a:defRPr/>
            </a:lvl1pPr>
            <a:lvl2pPr indent="-342900" lvl="1" marL="914400" algn="l">
              <a:spcBef>
                <a:spcPts val="7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500"/>
              </a:spcBef>
              <a:spcAft>
                <a:spcPts val="0"/>
              </a:spcAft>
              <a:buSzPts val="1800"/>
              <a:buChar char="–"/>
              <a:defRPr/>
            </a:lvl4pPr>
            <a:lvl5pPr indent="-342900" lvl="4" marL="2286000" algn="l">
              <a:spcBef>
                <a:spcPts val="500"/>
              </a:spcBef>
              <a:spcAft>
                <a:spcPts val="0"/>
              </a:spcAft>
              <a:buSzPts val="1800"/>
              <a:buChar char="»"/>
              <a:defRPr/>
            </a:lvl5pPr>
            <a:lvl6pPr indent="-342900" lvl="5" marL="2743200" algn="l">
              <a:spcBef>
                <a:spcPts val="500"/>
              </a:spcBef>
              <a:spcAft>
                <a:spcPts val="0"/>
              </a:spcAft>
              <a:buSzPts val="1800"/>
              <a:buChar char="»"/>
              <a:defRPr/>
            </a:lvl6pPr>
            <a:lvl7pPr indent="-342900" lvl="6" marL="3200400" algn="l">
              <a:spcBef>
                <a:spcPts val="500"/>
              </a:spcBef>
              <a:spcAft>
                <a:spcPts val="0"/>
              </a:spcAft>
              <a:buSzPts val="1800"/>
              <a:buChar char="»"/>
              <a:defRPr/>
            </a:lvl7pPr>
            <a:lvl8pPr indent="-342900" lvl="7" marL="3657600" algn="l">
              <a:spcBef>
                <a:spcPts val="500"/>
              </a:spcBef>
              <a:spcAft>
                <a:spcPts val="0"/>
              </a:spcAft>
              <a:buSzPts val="1800"/>
              <a:buChar char="»"/>
              <a:defRPr/>
            </a:lvl8pPr>
            <a:lvl9pPr indent="-342900" lvl="8" marL="4114800" algn="l">
              <a:spcBef>
                <a:spcPts val="500"/>
              </a:spcBef>
              <a:spcAft>
                <a:spcPts val="0"/>
              </a:spcAft>
              <a:buSzPts val="1800"/>
              <a:buChar char="»"/>
              <a:defRPr/>
            </a:lvl9pPr>
          </a:lstStyle>
          <a:p/>
        </p:txBody>
      </p:sp>
      <p:sp>
        <p:nvSpPr>
          <p:cNvPr id="76" name="Google Shape;76;p22"/>
          <p:cNvSpPr txBox="1"/>
          <p:nvPr>
            <p:ph idx="10" type="dt"/>
          </p:nvPr>
        </p:nvSpPr>
        <p:spPr>
          <a:xfrm>
            <a:off x="457200" y="6356350"/>
            <a:ext cx="2125663" cy="357188"/>
          </a:xfrm>
          <a:prstGeom prst="rect">
            <a:avLst/>
          </a:prstGeom>
          <a:noFill/>
          <a:ln>
            <a:noFill/>
          </a:ln>
        </p:spPr>
        <p:txBody>
          <a:bodyPr anchorCtr="0" anchor="ctr" bIns="46800" lIns="90000" spcFirstLastPara="1" rIns="90000" wrap="square" tIns="46800">
            <a:noAutofit/>
          </a:bodyPr>
          <a:lstStyle>
            <a:lvl1pPr lvl="0" algn="l">
              <a:spcBef>
                <a:spcPts val="0"/>
              </a:spcBef>
              <a:spcAft>
                <a:spcPts val="0"/>
              </a:spcAft>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2"/>
          <p:cNvSpPr txBox="1"/>
          <p:nvPr>
            <p:ph idx="12" type="sldNum"/>
          </p:nvPr>
        </p:nvSpPr>
        <p:spPr>
          <a:xfrm>
            <a:off x="6553200" y="6356350"/>
            <a:ext cx="2125663" cy="357188"/>
          </a:xfrm>
          <a:prstGeom prst="rect">
            <a:avLst/>
          </a:prstGeom>
          <a:noFill/>
          <a:ln>
            <a:noFill/>
          </a:ln>
        </p:spPr>
        <p:txBody>
          <a:bodyPr anchorCtr="0" anchor="ctr" bIns="46800" lIns="90000" spcFirstLastPara="1" rIns="90000" wrap="square" tIns="46800">
            <a:noAutofit/>
          </a:bodyPr>
          <a:lstStyle>
            <a:lvl1pPr indent="0" lvl="0"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1pPr>
            <a:lvl2pPr indent="0" lvl="1"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2pPr>
            <a:lvl3pPr indent="0" lvl="2"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3pPr>
            <a:lvl4pPr indent="0" lvl="3"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4pPr>
            <a:lvl5pPr indent="0" lvl="4"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5pPr>
            <a:lvl6pPr indent="0" lvl="5"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6pPr>
            <a:lvl7pPr indent="0" lvl="6"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7pPr>
            <a:lvl8pPr indent="0" lvl="7"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8pPr>
            <a:lvl9pPr indent="0" lvl="8"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4 Content" type="fourObj">
  <p:cSld name="FOUR_OBJECTS">
    <p:spTree>
      <p:nvGrpSpPr>
        <p:cNvPr id="78" name="Shape 78"/>
        <p:cNvGrpSpPr/>
        <p:nvPr/>
      </p:nvGrpSpPr>
      <p:grpSpPr>
        <a:xfrm>
          <a:off x="0" y="0"/>
          <a:ext cx="0" cy="0"/>
          <a:chOff x="0" y="0"/>
          <a:chExt cx="0" cy="0"/>
        </a:xfrm>
      </p:grpSpPr>
      <p:sp>
        <p:nvSpPr>
          <p:cNvPr id="79" name="Google Shape;79;p23"/>
          <p:cNvSpPr txBox="1"/>
          <p:nvPr>
            <p:ph type="title"/>
          </p:nvPr>
        </p:nvSpPr>
        <p:spPr>
          <a:xfrm>
            <a:off x="457200" y="274638"/>
            <a:ext cx="8221663" cy="1135062"/>
          </a:xfrm>
          <a:prstGeom prst="rect">
            <a:avLst/>
          </a:prstGeom>
          <a:noFill/>
          <a:ln>
            <a:noFill/>
          </a:ln>
        </p:spPr>
        <p:txBody>
          <a:bodyPr anchorCtr="0" anchor="ctr" bIns="46800" lIns="90000" spcFirstLastPara="1" rIns="90000" wrap="square" tIns="46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23"/>
          <p:cNvSpPr txBox="1"/>
          <p:nvPr>
            <p:ph idx="1" type="body"/>
          </p:nvPr>
        </p:nvSpPr>
        <p:spPr>
          <a:xfrm>
            <a:off x="457200" y="1600200"/>
            <a:ext cx="4033838" cy="2182813"/>
          </a:xfrm>
          <a:prstGeom prst="rect">
            <a:avLst/>
          </a:prstGeom>
          <a:noFill/>
          <a:ln>
            <a:noFill/>
          </a:ln>
        </p:spPr>
        <p:txBody>
          <a:bodyPr anchorCtr="0" anchor="t" bIns="46800" lIns="90000" spcFirstLastPara="1" rIns="90000" wrap="square" tIns="46800">
            <a:noAutofit/>
          </a:bodyPr>
          <a:lstStyle>
            <a:lvl1pPr indent="-342900" lvl="0" marL="457200" algn="l">
              <a:spcBef>
                <a:spcPts val="800"/>
              </a:spcBef>
              <a:spcAft>
                <a:spcPts val="0"/>
              </a:spcAft>
              <a:buSzPts val="1800"/>
              <a:buChar char="•"/>
              <a:defRPr/>
            </a:lvl1pPr>
            <a:lvl2pPr indent="-342900" lvl="1" marL="914400" algn="l">
              <a:spcBef>
                <a:spcPts val="7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500"/>
              </a:spcBef>
              <a:spcAft>
                <a:spcPts val="0"/>
              </a:spcAft>
              <a:buSzPts val="1800"/>
              <a:buChar char="–"/>
              <a:defRPr/>
            </a:lvl4pPr>
            <a:lvl5pPr indent="-342900" lvl="4" marL="2286000" algn="l">
              <a:spcBef>
                <a:spcPts val="500"/>
              </a:spcBef>
              <a:spcAft>
                <a:spcPts val="0"/>
              </a:spcAft>
              <a:buSzPts val="1800"/>
              <a:buChar char="»"/>
              <a:defRPr/>
            </a:lvl5pPr>
            <a:lvl6pPr indent="-342900" lvl="5" marL="2743200" algn="l">
              <a:spcBef>
                <a:spcPts val="500"/>
              </a:spcBef>
              <a:spcAft>
                <a:spcPts val="0"/>
              </a:spcAft>
              <a:buSzPts val="1800"/>
              <a:buChar char="»"/>
              <a:defRPr/>
            </a:lvl6pPr>
            <a:lvl7pPr indent="-342900" lvl="6" marL="3200400" algn="l">
              <a:spcBef>
                <a:spcPts val="500"/>
              </a:spcBef>
              <a:spcAft>
                <a:spcPts val="0"/>
              </a:spcAft>
              <a:buSzPts val="1800"/>
              <a:buChar char="»"/>
              <a:defRPr/>
            </a:lvl7pPr>
            <a:lvl8pPr indent="-342900" lvl="7" marL="3657600" algn="l">
              <a:spcBef>
                <a:spcPts val="500"/>
              </a:spcBef>
              <a:spcAft>
                <a:spcPts val="0"/>
              </a:spcAft>
              <a:buSzPts val="1800"/>
              <a:buChar char="»"/>
              <a:defRPr/>
            </a:lvl8pPr>
            <a:lvl9pPr indent="-342900" lvl="8" marL="4114800" algn="l">
              <a:spcBef>
                <a:spcPts val="500"/>
              </a:spcBef>
              <a:spcAft>
                <a:spcPts val="0"/>
              </a:spcAft>
              <a:buSzPts val="1800"/>
              <a:buChar char="»"/>
              <a:defRPr/>
            </a:lvl9pPr>
          </a:lstStyle>
          <a:p/>
        </p:txBody>
      </p:sp>
      <p:sp>
        <p:nvSpPr>
          <p:cNvPr id="81" name="Google Shape;81;p23"/>
          <p:cNvSpPr txBox="1"/>
          <p:nvPr>
            <p:ph idx="2" type="body"/>
          </p:nvPr>
        </p:nvSpPr>
        <p:spPr>
          <a:xfrm>
            <a:off x="4643438" y="1600200"/>
            <a:ext cx="4035425" cy="2182813"/>
          </a:xfrm>
          <a:prstGeom prst="rect">
            <a:avLst/>
          </a:prstGeom>
          <a:noFill/>
          <a:ln>
            <a:noFill/>
          </a:ln>
        </p:spPr>
        <p:txBody>
          <a:bodyPr anchorCtr="0" anchor="t" bIns="46800" lIns="90000" spcFirstLastPara="1" rIns="90000" wrap="square" tIns="46800">
            <a:noAutofit/>
          </a:bodyPr>
          <a:lstStyle>
            <a:lvl1pPr indent="-342900" lvl="0" marL="457200" algn="l">
              <a:spcBef>
                <a:spcPts val="800"/>
              </a:spcBef>
              <a:spcAft>
                <a:spcPts val="0"/>
              </a:spcAft>
              <a:buSzPts val="1800"/>
              <a:buChar char="•"/>
              <a:defRPr/>
            </a:lvl1pPr>
            <a:lvl2pPr indent="-342900" lvl="1" marL="914400" algn="l">
              <a:spcBef>
                <a:spcPts val="7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500"/>
              </a:spcBef>
              <a:spcAft>
                <a:spcPts val="0"/>
              </a:spcAft>
              <a:buSzPts val="1800"/>
              <a:buChar char="–"/>
              <a:defRPr/>
            </a:lvl4pPr>
            <a:lvl5pPr indent="-342900" lvl="4" marL="2286000" algn="l">
              <a:spcBef>
                <a:spcPts val="500"/>
              </a:spcBef>
              <a:spcAft>
                <a:spcPts val="0"/>
              </a:spcAft>
              <a:buSzPts val="1800"/>
              <a:buChar char="»"/>
              <a:defRPr/>
            </a:lvl5pPr>
            <a:lvl6pPr indent="-342900" lvl="5" marL="2743200" algn="l">
              <a:spcBef>
                <a:spcPts val="500"/>
              </a:spcBef>
              <a:spcAft>
                <a:spcPts val="0"/>
              </a:spcAft>
              <a:buSzPts val="1800"/>
              <a:buChar char="»"/>
              <a:defRPr/>
            </a:lvl6pPr>
            <a:lvl7pPr indent="-342900" lvl="6" marL="3200400" algn="l">
              <a:spcBef>
                <a:spcPts val="500"/>
              </a:spcBef>
              <a:spcAft>
                <a:spcPts val="0"/>
              </a:spcAft>
              <a:buSzPts val="1800"/>
              <a:buChar char="»"/>
              <a:defRPr/>
            </a:lvl7pPr>
            <a:lvl8pPr indent="-342900" lvl="7" marL="3657600" algn="l">
              <a:spcBef>
                <a:spcPts val="500"/>
              </a:spcBef>
              <a:spcAft>
                <a:spcPts val="0"/>
              </a:spcAft>
              <a:buSzPts val="1800"/>
              <a:buChar char="»"/>
              <a:defRPr/>
            </a:lvl8pPr>
            <a:lvl9pPr indent="-342900" lvl="8" marL="4114800" algn="l">
              <a:spcBef>
                <a:spcPts val="500"/>
              </a:spcBef>
              <a:spcAft>
                <a:spcPts val="0"/>
              </a:spcAft>
              <a:buSzPts val="1800"/>
              <a:buChar char="»"/>
              <a:defRPr/>
            </a:lvl9pPr>
          </a:lstStyle>
          <a:p/>
        </p:txBody>
      </p:sp>
      <p:sp>
        <p:nvSpPr>
          <p:cNvPr id="82" name="Google Shape;82;p23"/>
          <p:cNvSpPr txBox="1"/>
          <p:nvPr>
            <p:ph idx="3" type="body"/>
          </p:nvPr>
        </p:nvSpPr>
        <p:spPr>
          <a:xfrm>
            <a:off x="457200" y="3935413"/>
            <a:ext cx="4033838" cy="2182812"/>
          </a:xfrm>
          <a:prstGeom prst="rect">
            <a:avLst/>
          </a:prstGeom>
          <a:noFill/>
          <a:ln>
            <a:noFill/>
          </a:ln>
        </p:spPr>
        <p:txBody>
          <a:bodyPr anchorCtr="0" anchor="t" bIns="46800" lIns="90000" spcFirstLastPara="1" rIns="90000" wrap="square" tIns="46800">
            <a:noAutofit/>
          </a:bodyPr>
          <a:lstStyle>
            <a:lvl1pPr indent="-342900" lvl="0" marL="457200" algn="l">
              <a:spcBef>
                <a:spcPts val="800"/>
              </a:spcBef>
              <a:spcAft>
                <a:spcPts val="0"/>
              </a:spcAft>
              <a:buSzPts val="1800"/>
              <a:buChar char="•"/>
              <a:defRPr/>
            </a:lvl1pPr>
            <a:lvl2pPr indent="-342900" lvl="1" marL="914400" algn="l">
              <a:spcBef>
                <a:spcPts val="7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500"/>
              </a:spcBef>
              <a:spcAft>
                <a:spcPts val="0"/>
              </a:spcAft>
              <a:buSzPts val="1800"/>
              <a:buChar char="–"/>
              <a:defRPr/>
            </a:lvl4pPr>
            <a:lvl5pPr indent="-342900" lvl="4" marL="2286000" algn="l">
              <a:spcBef>
                <a:spcPts val="500"/>
              </a:spcBef>
              <a:spcAft>
                <a:spcPts val="0"/>
              </a:spcAft>
              <a:buSzPts val="1800"/>
              <a:buChar char="»"/>
              <a:defRPr/>
            </a:lvl5pPr>
            <a:lvl6pPr indent="-342900" lvl="5" marL="2743200" algn="l">
              <a:spcBef>
                <a:spcPts val="500"/>
              </a:spcBef>
              <a:spcAft>
                <a:spcPts val="0"/>
              </a:spcAft>
              <a:buSzPts val="1800"/>
              <a:buChar char="»"/>
              <a:defRPr/>
            </a:lvl6pPr>
            <a:lvl7pPr indent="-342900" lvl="6" marL="3200400" algn="l">
              <a:spcBef>
                <a:spcPts val="500"/>
              </a:spcBef>
              <a:spcAft>
                <a:spcPts val="0"/>
              </a:spcAft>
              <a:buSzPts val="1800"/>
              <a:buChar char="»"/>
              <a:defRPr/>
            </a:lvl7pPr>
            <a:lvl8pPr indent="-342900" lvl="7" marL="3657600" algn="l">
              <a:spcBef>
                <a:spcPts val="500"/>
              </a:spcBef>
              <a:spcAft>
                <a:spcPts val="0"/>
              </a:spcAft>
              <a:buSzPts val="1800"/>
              <a:buChar char="»"/>
              <a:defRPr/>
            </a:lvl8pPr>
            <a:lvl9pPr indent="-342900" lvl="8" marL="4114800" algn="l">
              <a:spcBef>
                <a:spcPts val="500"/>
              </a:spcBef>
              <a:spcAft>
                <a:spcPts val="0"/>
              </a:spcAft>
              <a:buSzPts val="1800"/>
              <a:buChar char="»"/>
              <a:defRPr/>
            </a:lvl9pPr>
          </a:lstStyle>
          <a:p/>
        </p:txBody>
      </p:sp>
      <p:sp>
        <p:nvSpPr>
          <p:cNvPr id="83" name="Google Shape;83;p23"/>
          <p:cNvSpPr txBox="1"/>
          <p:nvPr>
            <p:ph idx="4" type="body"/>
          </p:nvPr>
        </p:nvSpPr>
        <p:spPr>
          <a:xfrm>
            <a:off x="4643438" y="3935413"/>
            <a:ext cx="4035425" cy="2182812"/>
          </a:xfrm>
          <a:prstGeom prst="rect">
            <a:avLst/>
          </a:prstGeom>
          <a:noFill/>
          <a:ln>
            <a:noFill/>
          </a:ln>
        </p:spPr>
        <p:txBody>
          <a:bodyPr anchorCtr="0" anchor="t" bIns="46800" lIns="90000" spcFirstLastPara="1" rIns="90000" wrap="square" tIns="46800">
            <a:noAutofit/>
          </a:bodyPr>
          <a:lstStyle>
            <a:lvl1pPr indent="-342900" lvl="0" marL="457200" algn="l">
              <a:spcBef>
                <a:spcPts val="800"/>
              </a:spcBef>
              <a:spcAft>
                <a:spcPts val="0"/>
              </a:spcAft>
              <a:buSzPts val="1800"/>
              <a:buChar char="•"/>
              <a:defRPr/>
            </a:lvl1pPr>
            <a:lvl2pPr indent="-342900" lvl="1" marL="914400" algn="l">
              <a:spcBef>
                <a:spcPts val="7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500"/>
              </a:spcBef>
              <a:spcAft>
                <a:spcPts val="0"/>
              </a:spcAft>
              <a:buSzPts val="1800"/>
              <a:buChar char="–"/>
              <a:defRPr/>
            </a:lvl4pPr>
            <a:lvl5pPr indent="-342900" lvl="4" marL="2286000" algn="l">
              <a:spcBef>
                <a:spcPts val="500"/>
              </a:spcBef>
              <a:spcAft>
                <a:spcPts val="0"/>
              </a:spcAft>
              <a:buSzPts val="1800"/>
              <a:buChar char="»"/>
              <a:defRPr/>
            </a:lvl5pPr>
            <a:lvl6pPr indent="-342900" lvl="5" marL="2743200" algn="l">
              <a:spcBef>
                <a:spcPts val="500"/>
              </a:spcBef>
              <a:spcAft>
                <a:spcPts val="0"/>
              </a:spcAft>
              <a:buSzPts val="1800"/>
              <a:buChar char="»"/>
              <a:defRPr/>
            </a:lvl6pPr>
            <a:lvl7pPr indent="-342900" lvl="6" marL="3200400" algn="l">
              <a:spcBef>
                <a:spcPts val="500"/>
              </a:spcBef>
              <a:spcAft>
                <a:spcPts val="0"/>
              </a:spcAft>
              <a:buSzPts val="1800"/>
              <a:buChar char="»"/>
              <a:defRPr/>
            </a:lvl7pPr>
            <a:lvl8pPr indent="-342900" lvl="7" marL="3657600" algn="l">
              <a:spcBef>
                <a:spcPts val="500"/>
              </a:spcBef>
              <a:spcAft>
                <a:spcPts val="0"/>
              </a:spcAft>
              <a:buSzPts val="1800"/>
              <a:buChar char="»"/>
              <a:defRPr/>
            </a:lvl8pPr>
            <a:lvl9pPr indent="-342900" lvl="8" marL="4114800" algn="l">
              <a:spcBef>
                <a:spcPts val="500"/>
              </a:spcBef>
              <a:spcAft>
                <a:spcPts val="0"/>
              </a:spcAft>
              <a:buSzPts val="1800"/>
              <a:buChar char="»"/>
              <a:defRPr/>
            </a:lvl9pPr>
          </a:lstStyle>
          <a:p/>
        </p:txBody>
      </p:sp>
      <p:sp>
        <p:nvSpPr>
          <p:cNvPr id="84" name="Google Shape;84;p23"/>
          <p:cNvSpPr txBox="1"/>
          <p:nvPr>
            <p:ph idx="10" type="dt"/>
          </p:nvPr>
        </p:nvSpPr>
        <p:spPr>
          <a:xfrm>
            <a:off x="457200" y="6356350"/>
            <a:ext cx="2125663" cy="357188"/>
          </a:xfrm>
          <a:prstGeom prst="rect">
            <a:avLst/>
          </a:prstGeom>
          <a:noFill/>
          <a:ln>
            <a:noFill/>
          </a:ln>
        </p:spPr>
        <p:txBody>
          <a:bodyPr anchorCtr="0" anchor="ctr" bIns="46800" lIns="90000" spcFirstLastPara="1" rIns="90000" wrap="square" tIns="46800">
            <a:noAutofit/>
          </a:bodyPr>
          <a:lstStyle>
            <a:lvl1pPr lvl="0" algn="l">
              <a:spcBef>
                <a:spcPts val="0"/>
              </a:spcBef>
              <a:spcAft>
                <a:spcPts val="0"/>
              </a:spcAft>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3"/>
          <p:cNvSpPr txBox="1"/>
          <p:nvPr>
            <p:ph idx="12" type="sldNum"/>
          </p:nvPr>
        </p:nvSpPr>
        <p:spPr>
          <a:xfrm>
            <a:off x="6553200" y="6356350"/>
            <a:ext cx="2125663" cy="357188"/>
          </a:xfrm>
          <a:prstGeom prst="rect">
            <a:avLst/>
          </a:prstGeom>
          <a:noFill/>
          <a:ln>
            <a:noFill/>
          </a:ln>
        </p:spPr>
        <p:txBody>
          <a:bodyPr anchorCtr="0" anchor="ctr" bIns="46800" lIns="90000" spcFirstLastPara="1" rIns="90000" wrap="square" tIns="46800">
            <a:noAutofit/>
          </a:bodyPr>
          <a:lstStyle>
            <a:lvl1pPr indent="0" lvl="0"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1pPr>
            <a:lvl2pPr indent="0" lvl="1"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2pPr>
            <a:lvl3pPr indent="0" lvl="2"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3pPr>
            <a:lvl4pPr indent="0" lvl="3"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4pPr>
            <a:lvl5pPr indent="0" lvl="4"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5pPr>
            <a:lvl6pPr indent="0" lvl="5"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6pPr>
            <a:lvl7pPr indent="0" lvl="6"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7pPr>
            <a:lvl8pPr indent="0" lvl="7"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8pPr>
            <a:lvl9pPr indent="0" lvl="8"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2" name="Shape 92"/>
        <p:cNvGrpSpPr/>
        <p:nvPr/>
      </p:nvGrpSpPr>
      <p:grpSpPr>
        <a:xfrm>
          <a:off x="0" y="0"/>
          <a:ext cx="0" cy="0"/>
          <a:chOff x="0" y="0"/>
          <a:chExt cx="0" cy="0"/>
        </a:xfrm>
      </p:grpSpPr>
      <p:sp>
        <p:nvSpPr>
          <p:cNvPr id="93" name="Google Shape;93;p13"/>
          <p:cNvSpPr txBox="1"/>
          <p:nvPr>
            <p:ph type="title"/>
          </p:nvPr>
        </p:nvSpPr>
        <p:spPr>
          <a:xfrm>
            <a:off x="457200" y="274638"/>
            <a:ext cx="8221663" cy="1135062"/>
          </a:xfrm>
          <a:prstGeom prst="rect">
            <a:avLst/>
          </a:prstGeom>
          <a:noFill/>
          <a:ln>
            <a:noFill/>
          </a:ln>
        </p:spPr>
        <p:txBody>
          <a:bodyPr anchorCtr="0" anchor="ctr" bIns="46800" lIns="90000" spcFirstLastPara="1" rIns="90000" wrap="square" tIns="46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4" name="Google Shape;94;p13"/>
          <p:cNvSpPr txBox="1"/>
          <p:nvPr>
            <p:ph idx="1" type="body"/>
          </p:nvPr>
        </p:nvSpPr>
        <p:spPr>
          <a:xfrm>
            <a:off x="457200" y="1600200"/>
            <a:ext cx="8221663" cy="4518025"/>
          </a:xfrm>
          <a:prstGeom prst="rect">
            <a:avLst/>
          </a:prstGeom>
          <a:noFill/>
          <a:ln>
            <a:noFill/>
          </a:ln>
        </p:spPr>
        <p:txBody>
          <a:bodyPr anchorCtr="0" anchor="t" bIns="46800" lIns="90000" spcFirstLastPara="1" rIns="90000" wrap="square" tIns="46800">
            <a:noAutofit/>
          </a:bodyPr>
          <a:lstStyle>
            <a:lvl1pPr indent="-342900" lvl="0" marL="457200" algn="l">
              <a:spcBef>
                <a:spcPts val="3000"/>
              </a:spcBef>
              <a:spcAft>
                <a:spcPts val="0"/>
              </a:spcAft>
              <a:buSzPts val="1800"/>
              <a:buChar char="•"/>
              <a:defRPr/>
            </a:lvl1pPr>
            <a:lvl2pPr indent="-342900" lvl="1" marL="914400" algn="l">
              <a:spcBef>
                <a:spcPts val="7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500"/>
              </a:spcBef>
              <a:spcAft>
                <a:spcPts val="0"/>
              </a:spcAft>
              <a:buSzPts val="1800"/>
              <a:buChar char="–"/>
              <a:defRPr/>
            </a:lvl4pPr>
            <a:lvl5pPr indent="-342900" lvl="4" marL="2286000" algn="l">
              <a:spcBef>
                <a:spcPts val="500"/>
              </a:spcBef>
              <a:spcAft>
                <a:spcPts val="0"/>
              </a:spcAft>
              <a:buSzPts val="1800"/>
              <a:buChar char="»"/>
              <a:defRPr/>
            </a:lvl5pPr>
            <a:lvl6pPr indent="-342900" lvl="5" marL="2743200" algn="l">
              <a:spcBef>
                <a:spcPts val="500"/>
              </a:spcBef>
              <a:spcAft>
                <a:spcPts val="0"/>
              </a:spcAft>
              <a:buSzPts val="1800"/>
              <a:buChar char="»"/>
              <a:defRPr/>
            </a:lvl6pPr>
            <a:lvl7pPr indent="-342900" lvl="6" marL="3200400" algn="l">
              <a:spcBef>
                <a:spcPts val="500"/>
              </a:spcBef>
              <a:spcAft>
                <a:spcPts val="0"/>
              </a:spcAft>
              <a:buSzPts val="1800"/>
              <a:buChar char="»"/>
              <a:defRPr/>
            </a:lvl7pPr>
            <a:lvl8pPr indent="-342900" lvl="7" marL="3657600" algn="l">
              <a:spcBef>
                <a:spcPts val="500"/>
              </a:spcBef>
              <a:spcAft>
                <a:spcPts val="0"/>
              </a:spcAft>
              <a:buSzPts val="1800"/>
              <a:buChar char="»"/>
              <a:defRPr/>
            </a:lvl8pPr>
            <a:lvl9pPr indent="-342900" lvl="8" marL="4114800" algn="l">
              <a:spcBef>
                <a:spcPts val="500"/>
              </a:spcBef>
              <a:spcAft>
                <a:spcPts val="0"/>
              </a:spcAft>
              <a:buSzPts val="1800"/>
              <a:buChar char="»"/>
              <a:defRPr/>
            </a:lvl9pPr>
          </a:lstStyle>
          <a:p/>
        </p:txBody>
      </p:sp>
      <p:sp>
        <p:nvSpPr>
          <p:cNvPr id="95" name="Google Shape;95;p13"/>
          <p:cNvSpPr txBox="1"/>
          <p:nvPr>
            <p:ph idx="10" type="dt"/>
          </p:nvPr>
        </p:nvSpPr>
        <p:spPr>
          <a:xfrm>
            <a:off x="457200" y="6356350"/>
            <a:ext cx="2125663" cy="357188"/>
          </a:xfrm>
          <a:prstGeom prst="rect">
            <a:avLst/>
          </a:prstGeom>
          <a:noFill/>
          <a:ln>
            <a:noFill/>
          </a:ln>
        </p:spPr>
        <p:txBody>
          <a:bodyPr anchorCtr="0" anchor="ctr" bIns="46800" lIns="90000" spcFirstLastPara="1" rIns="90000" wrap="square" tIns="46800">
            <a:noAutofit/>
          </a:bodyPr>
          <a:lstStyle>
            <a:lvl1pPr lvl="0" algn="l">
              <a:spcBef>
                <a:spcPts val="0"/>
              </a:spcBef>
              <a:spcAft>
                <a:spcPts val="0"/>
              </a:spcAft>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3"/>
          <p:cNvSpPr txBox="1"/>
          <p:nvPr>
            <p:ph idx="12" type="sldNum"/>
          </p:nvPr>
        </p:nvSpPr>
        <p:spPr>
          <a:xfrm>
            <a:off x="6553200" y="6356350"/>
            <a:ext cx="2125663" cy="357188"/>
          </a:xfrm>
          <a:prstGeom prst="rect">
            <a:avLst/>
          </a:prstGeom>
          <a:noFill/>
          <a:ln>
            <a:noFill/>
          </a:ln>
        </p:spPr>
        <p:txBody>
          <a:bodyPr anchorCtr="0" anchor="ctr" bIns="46800" lIns="90000" spcFirstLastPara="1" rIns="90000" wrap="square" tIns="46800">
            <a:noAutofit/>
          </a:bodyPr>
          <a:lstStyle>
            <a:lvl1pPr indent="0" lvl="0"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1pPr>
            <a:lvl2pPr indent="0" lvl="1"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2pPr>
            <a:lvl3pPr indent="0" lvl="2"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3pPr>
            <a:lvl4pPr indent="0" lvl="3"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4pPr>
            <a:lvl5pPr indent="0" lvl="4"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5pPr>
            <a:lvl6pPr indent="0" lvl="5"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6pPr>
            <a:lvl7pPr indent="0" lvl="6"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7pPr>
            <a:lvl8pPr indent="0" lvl="7"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8pPr>
            <a:lvl9pPr indent="0" lvl="8"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7" name="Shape 97"/>
        <p:cNvGrpSpPr/>
        <p:nvPr/>
      </p:nvGrpSpPr>
      <p:grpSpPr>
        <a:xfrm>
          <a:off x="0" y="0"/>
          <a:ext cx="0" cy="0"/>
          <a:chOff x="0" y="0"/>
          <a:chExt cx="0" cy="0"/>
        </a:xfrm>
      </p:grpSpPr>
      <p:sp>
        <p:nvSpPr>
          <p:cNvPr id="98" name="Google Shape;98;p24"/>
          <p:cNvSpPr txBox="1"/>
          <p:nvPr>
            <p:ph type="ctrTitle"/>
          </p:nvPr>
        </p:nvSpPr>
        <p:spPr>
          <a:xfrm>
            <a:off x="685800" y="2130425"/>
            <a:ext cx="7772400" cy="1470025"/>
          </a:xfrm>
          <a:prstGeom prst="rect">
            <a:avLst/>
          </a:prstGeom>
          <a:noFill/>
          <a:ln>
            <a:noFill/>
          </a:ln>
        </p:spPr>
        <p:txBody>
          <a:bodyPr anchorCtr="0" anchor="ctr" bIns="46800" lIns="90000" spcFirstLastPara="1" rIns="90000" wrap="square" tIns="46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9" name="Google Shape;99;p24"/>
          <p:cNvSpPr txBox="1"/>
          <p:nvPr>
            <p:ph idx="1" type="subTitle"/>
          </p:nvPr>
        </p:nvSpPr>
        <p:spPr>
          <a:xfrm>
            <a:off x="1371600" y="3886200"/>
            <a:ext cx="6400800" cy="1752600"/>
          </a:xfrm>
          <a:prstGeom prst="rect">
            <a:avLst/>
          </a:prstGeom>
          <a:noFill/>
          <a:ln>
            <a:noFill/>
          </a:ln>
        </p:spPr>
        <p:txBody>
          <a:bodyPr anchorCtr="0" anchor="t" bIns="46800" lIns="90000" spcFirstLastPara="1" rIns="90000" wrap="square" tIns="46800">
            <a:noAutofit/>
          </a:bodyPr>
          <a:lstStyle>
            <a:lvl1pPr lvl="0" algn="ctr">
              <a:spcBef>
                <a:spcPts val="3000"/>
              </a:spcBef>
              <a:spcAft>
                <a:spcPts val="0"/>
              </a:spcAft>
              <a:buSzPts val="3200"/>
              <a:buNone/>
              <a:defRPr/>
            </a:lvl1pPr>
            <a:lvl2pPr lvl="1" algn="ctr">
              <a:spcBef>
                <a:spcPts val="700"/>
              </a:spcBef>
              <a:spcAft>
                <a:spcPts val="0"/>
              </a:spcAft>
              <a:buSzPts val="2800"/>
              <a:buNone/>
              <a:defRPr/>
            </a:lvl2pPr>
            <a:lvl3pPr lvl="2" algn="ctr">
              <a:spcBef>
                <a:spcPts val="600"/>
              </a:spcBef>
              <a:spcAft>
                <a:spcPts val="0"/>
              </a:spcAft>
              <a:buSzPts val="2400"/>
              <a:buNone/>
              <a:defRPr/>
            </a:lvl3pPr>
            <a:lvl4pPr lvl="3" algn="ctr">
              <a:spcBef>
                <a:spcPts val="500"/>
              </a:spcBef>
              <a:spcAft>
                <a:spcPts val="0"/>
              </a:spcAft>
              <a:buSzPts val="2000"/>
              <a:buNone/>
              <a:defRPr/>
            </a:lvl4pPr>
            <a:lvl5pPr lvl="4" algn="ctr">
              <a:spcBef>
                <a:spcPts val="500"/>
              </a:spcBef>
              <a:spcAft>
                <a:spcPts val="0"/>
              </a:spcAft>
              <a:buSzPts val="2000"/>
              <a:buNone/>
              <a:defRPr/>
            </a:lvl5pPr>
            <a:lvl6pPr lvl="5" algn="ctr">
              <a:spcBef>
                <a:spcPts val="500"/>
              </a:spcBef>
              <a:spcAft>
                <a:spcPts val="0"/>
              </a:spcAft>
              <a:buSzPts val="2000"/>
              <a:buNone/>
              <a:defRPr/>
            </a:lvl6pPr>
            <a:lvl7pPr lvl="6" algn="ctr">
              <a:spcBef>
                <a:spcPts val="500"/>
              </a:spcBef>
              <a:spcAft>
                <a:spcPts val="0"/>
              </a:spcAft>
              <a:buSzPts val="2000"/>
              <a:buNone/>
              <a:defRPr/>
            </a:lvl7pPr>
            <a:lvl8pPr lvl="7" algn="ctr">
              <a:spcBef>
                <a:spcPts val="500"/>
              </a:spcBef>
              <a:spcAft>
                <a:spcPts val="0"/>
              </a:spcAft>
              <a:buSzPts val="2000"/>
              <a:buNone/>
              <a:defRPr/>
            </a:lvl8pPr>
            <a:lvl9pPr lvl="8" algn="ctr">
              <a:spcBef>
                <a:spcPts val="500"/>
              </a:spcBef>
              <a:spcAft>
                <a:spcPts val="0"/>
              </a:spcAft>
              <a:buSzPts val="2000"/>
              <a:buNone/>
              <a:defRPr/>
            </a:lvl9pPr>
          </a:lstStyle>
          <a:p/>
        </p:txBody>
      </p:sp>
      <p:sp>
        <p:nvSpPr>
          <p:cNvPr id="100" name="Google Shape;100;p24"/>
          <p:cNvSpPr txBox="1"/>
          <p:nvPr>
            <p:ph idx="10" type="dt"/>
          </p:nvPr>
        </p:nvSpPr>
        <p:spPr>
          <a:xfrm>
            <a:off x="457200" y="6356350"/>
            <a:ext cx="2125663" cy="357188"/>
          </a:xfrm>
          <a:prstGeom prst="rect">
            <a:avLst/>
          </a:prstGeom>
          <a:noFill/>
          <a:ln>
            <a:noFill/>
          </a:ln>
        </p:spPr>
        <p:txBody>
          <a:bodyPr anchorCtr="0" anchor="ctr" bIns="46800" lIns="90000" spcFirstLastPara="1" rIns="90000" wrap="square" tIns="46800">
            <a:noAutofit/>
          </a:bodyPr>
          <a:lstStyle>
            <a:lvl1pPr lvl="0" algn="l">
              <a:spcBef>
                <a:spcPts val="0"/>
              </a:spcBef>
              <a:spcAft>
                <a:spcPts val="0"/>
              </a:spcAft>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24"/>
          <p:cNvSpPr txBox="1"/>
          <p:nvPr>
            <p:ph idx="12" type="sldNum"/>
          </p:nvPr>
        </p:nvSpPr>
        <p:spPr>
          <a:xfrm>
            <a:off x="6553200" y="6356350"/>
            <a:ext cx="2125663" cy="357188"/>
          </a:xfrm>
          <a:prstGeom prst="rect">
            <a:avLst/>
          </a:prstGeom>
          <a:noFill/>
          <a:ln>
            <a:noFill/>
          </a:ln>
        </p:spPr>
        <p:txBody>
          <a:bodyPr anchorCtr="0" anchor="ctr" bIns="46800" lIns="90000" spcFirstLastPara="1" rIns="90000" wrap="square" tIns="46800">
            <a:noAutofit/>
          </a:bodyPr>
          <a:lstStyle>
            <a:lvl1pPr indent="0" lvl="0"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1pPr>
            <a:lvl2pPr indent="0" lvl="1"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2pPr>
            <a:lvl3pPr indent="0" lvl="2"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3pPr>
            <a:lvl4pPr indent="0" lvl="3"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4pPr>
            <a:lvl5pPr indent="0" lvl="4"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5pPr>
            <a:lvl6pPr indent="0" lvl="5"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6pPr>
            <a:lvl7pPr indent="0" lvl="6"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7pPr>
            <a:lvl8pPr indent="0" lvl="7"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8pPr>
            <a:lvl9pPr indent="0" lvl="8"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2" name="Shape 102"/>
        <p:cNvGrpSpPr/>
        <p:nvPr/>
      </p:nvGrpSpPr>
      <p:grpSpPr>
        <a:xfrm>
          <a:off x="0" y="0"/>
          <a:ext cx="0" cy="0"/>
          <a:chOff x="0" y="0"/>
          <a:chExt cx="0" cy="0"/>
        </a:xfrm>
      </p:grpSpPr>
      <p:sp>
        <p:nvSpPr>
          <p:cNvPr id="103" name="Google Shape;103;p25"/>
          <p:cNvSpPr txBox="1"/>
          <p:nvPr>
            <p:ph type="title"/>
          </p:nvPr>
        </p:nvSpPr>
        <p:spPr>
          <a:xfrm>
            <a:off x="722313" y="4406900"/>
            <a:ext cx="7772400" cy="1362075"/>
          </a:xfrm>
          <a:prstGeom prst="rect">
            <a:avLst/>
          </a:prstGeom>
          <a:noFill/>
          <a:ln>
            <a:noFill/>
          </a:ln>
        </p:spPr>
        <p:txBody>
          <a:bodyPr anchorCtr="0" anchor="t" bIns="46800" lIns="90000" spcFirstLastPara="1" rIns="90000" wrap="square" tIns="468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4" name="Google Shape;104;p25"/>
          <p:cNvSpPr txBox="1"/>
          <p:nvPr>
            <p:ph idx="1" type="body"/>
          </p:nvPr>
        </p:nvSpPr>
        <p:spPr>
          <a:xfrm>
            <a:off x="722313" y="2906713"/>
            <a:ext cx="7772400" cy="1500187"/>
          </a:xfrm>
          <a:prstGeom prst="rect">
            <a:avLst/>
          </a:prstGeom>
          <a:noFill/>
          <a:ln>
            <a:noFill/>
          </a:ln>
        </p:spPr>
        <p:txBody>
          <a:bodyPr anchorCtr="0" anchor="b" bIns="46800" lIns="90000" spcFirstLastPara="1" rIns="90000" wrap="square" tIns="46800">
            <a:noAutofit/>
          </a:bodyPr>
          <a:lstStyle>
            <a:lvl1pPr indent="-228600" lvl="0" marL="457200" algn="l">
              <a:spcBef>
                <a:spcPts val="3000"/>
              </a:spcBef>
              <a:spcAft>
                <a:spcPts val="0"/>
              </a:spcAft>
              <a:buSzPts val="2000"/>
              <a:buNone/>
              <a:defRPr sz="2000"/>
            </a:lvl1pPr>
            <a:lvl2pPr indent="-228600" lvl="1" marL="914400" algn="l">
              <a:spcBef>
                <a:spcPts val="700"/>
              </a:spcBef>
              <a:spcAft>
                <a:spcPts val="0"/>
              </a:spcAft>
              <a:buSzPts val="1800"/>
              <a:buNone/>
              <a:defRPr sz="1800"/>
            </a:lvl2pPr>
            <a:lvl3pPr indent="-228600" lvl="2" marL="1371600" algn="l">
              <a:spcBef>
                <a:spcPts val="600"/>
              </a:spcBef>
              <a:spcAft>
                <a:spcPts val="0"/>
              </a:spcAft>
              <a:buSzPts val="1600"/>
              <a:buNone/>
              <a:defRPr sz="1600"/>
            </a:lvl3pPr>
            <a:lvl4pPr indent="-228600" lvl="3" marL="1828800" algn="l">
              <a:spcBef>
                <a:spcPts val="500"/>
              </a:spcBef>
              <a:spcAft>
                <a:spcPts val="0"/>
              </a:spcAft>
              <a:buSzPts val="1400"/>
              <a:buNone/>
              <a:defRPr sz="1400"/>
            </a:lvl4pPr>
            <a:lvl5pPr indent="-228600" lvl="4" marL="2286000" algn="l">
              <a:spcBef>
                <a:spcPts val="500"/>
              </a:spcBef>
              <a:spcAft>
                <a:spcPts val="0"/>
              </a:spcAft>
              <a:buSzPts val="1400"/>
              <a:buNone/>
              <a:defRPr sz="1400"/>
            </a:lvl5pPr>
            <a:lvl6pPr indent="-228600" lvl="5" marL="2743200" algn="l">
              <a:spcBef>
                <a:spcPts val="500"/>
              </a:spcBef>
              <a:spcAft>
                <a:spcPts val="0"/>
              </a:spcAft>
              <a:buSzPts val="1400"/>
              <a:buNone/>
              <a:defRPr sz="1400"/>
            </a:lvl6pPr>
            <a:lvl7pPr indent="-228600" lvl="6" marL="3200400" algn="l">
              <a:spcBef>
                <a:spcPts val="500"/>
              </a:spcBef>
              <a:spcAft>
                <a:spcPts val="0"/>
              </a:spcAft>
              <a:buSzPts val="1400"/>
              <a:buNone/>
              <a:defRPr sz="1400"/>
            </a:lvl7pPr>
            <a:lvl8pPr indent="-228600" lvl="7" marL="3657600" algn="l">
              <a:spcBef>
                <a:spcPts val="500"/>
              </a:spcBef>
              <a:spcAft>
                <a:spcPts val="0"/>
              </a:spcAft>
              <a:buSzPts val="1400"/>
              <a:buNone/>
              <a:defRPr sz="1400"/>
            </a:lvl8pPr>
            <a:lvl9pPr indent="-228600" lvl="8" marL="4114800" algn="l">
              <a:spcBef>
                <a:spcPts val="500"/>
              </a:spcBef>
              <a:spcAft>
                <a:spcPts val="0"/>
              </a:spcAft>
              <a:buSzPts val="1400"/>
              <a:buNone/>
              <a:defRPr sz="1400"/>
            </a:lvl9pPr>
          </a:lstStyle>
          <a:p/>
        </p:txBody>
      </p:sp>
      <p:sp>
        <p:nvSpPr>
          <p:cNvPr id="105" name="Google Shape;105;p25"/>
          <p:cNvSpPr txBox="1"/>
          <p:nvPr>
            <p:ph idx="10" type="dt"/>
          </p:nvPr>
        </p:nvSpPr>
        <p:spPr>
          <a:xfrm>
            <a:off x="457200" y="6356350"/>
            <a:ext cx="2125663" cy="357188"/>
          </a:xfrm>
          <a:prstGeom prst="rect">
            <a:avLst/>
          </a:prstGeom>
          <a:noFill/>
          <a:ln>
            <a:noFill/>
          </a:ln>
        </p:spPr>
        <p:txBody>
          <a:bodyPr anchorCtr="0" anchor="ctr" bIns="46800" lIns="90000" spcFirstLastPara="1" rIns="90000" wrap="square" tIns="46800">
            <a:noAutofit/>
          </a:bodyPr>
          <a:lstStyle>
            <a:lvl1pPr lvl="0" algn="l">
              <a:spcBef>
                <a:spcPts val="0"/>
              </a:spcBef>
              <a:spcAft>
                <a:spcPts val="0"/>
              </a:spcAft>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25"/>
          <p:cNvSpPr txBox="1"/>
          <p:nvPr>
            <p:ph idx="12" type="sldNum"/>
          </p:nvPr>
        </p:nvSpPr>
        <p:spPr>
          <a:xfrm>
            <a:off x="6553200" y="6356350"/>
            <a:ext cx="2125663" cy="357188"/>
          </a:xfrm>
          <a:prstGeom prst="rect">
            <a:avLst/>
          </a:prstGeom>
          <a:noFill/>
          <a:ln>
            <a:noFill/>
          </a:ln>
        </p:spPr>
        <p:txBody>
          <a:bodyPr anchorCtr="0" anchor="ctr" bIns="46800" lIns="90000" spcFirstLastPara="1" rIns="90000" wrap="square" tIns="46800">
            <a:noAutofit/>
          </a:bodyPr>
          <a:lstStyle>
            <a:lvl1pPr indent="0" lvl="0"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1pPr>
            <a:lvl2pPr indent="0" lvl="1"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2pPr>
            <a:lvl3pPr indent="0" lvl="2"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3pPr>
            <a:lvl4pPr indent="0" lvl="3"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4pPr>
            <a:lvl5pPr indent="0" lvl="4"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5pPr>
            <a:lvl6pPr indent="0" lvl="5"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6pPr>
            <a:lvl7pPr indent="0" lvl="6"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7pPr>
            <a:lvl8pPr indent="0" lvl="7"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8pPr>
            <a:lvl9pPr indent="0" lvl="8"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7" name="Shape 107"/>
        <p:cNvGrpSpPr/>
        <p:nvPr/>
      </p:nvGrpSpPr>
      <p:grpSpPr>
        <a:xfrm>
          <a:off x="0" y="0"/>
          <a:ext cx="0" cy="0"/>
          <a:chOff x="0" y="0"/>
          <a:chExt cx="0" cy="0"/>
        </a:xfrm>
      </p:grpSpPr>
      <p:sp>
        <p:nvSpPr>
          <p:cNvPr id="108" name="Google Shape;108;p26"/>
          <p:cNvSpPr txBox="1"/>
          <p:nvPr>
            <p:ph type="title"/>
          </p:nvPr>
        </p:nvSpPr>
        <p:spPr>
          <a:xfrm>
            <a:off x="457200" y="274638"/>
            <a:ext cx="8221663" cy="1135062"/>
          </a:xfrm>
          <a:prstGeom prst="rect">
            <a:avLst/>
          </a:prstGeom>
          <a:noFill/>
          <a:ln>
            <a:noFill/>
          </a:ln>
        </p:spPr>
        <p:txBody>
          <a:bodyPr anchorCtr="0" anchor="ctr" bIns="46800" lIns="90000" spcFirstLastPara="1" rIns="90000" wrap="square" tIns="46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9" name="Google Shape;109;p26"/>
          <p:cNvSpPr txBox="1"/>
          <p:nvPr>
            <p:ph idx="1" type="body"/>
          </p:nvPr>
        </p:nvSpPr>
        <p:spPr>
          <a:xfrm>
            <a:off x="457200" y="1600200"/>
            <a:ext cx="4033838" cy="4518025"/>
          </a:xfrm>
          <a:prstGeom prst="rect">
            <a:avLst/>
          </a:prstGeom>
          <a:noFill/>
          <a:ln>
            <a:noFill/>
          </a:ln>
        </p:spPr>
        <p:txBody>
          <a:bodyPr anchorCtr="0" anchor="t" bIns="46800" lIns="90000" spcFirstLastPara="1" rIns="90000" wrap="square" tIns="46800">
            <a:noAutofit/>
          </a:bodyPr>
          <a:lstStyle>
            <a:lvl1pPr indent="-406400" lvl="0" marL="457200" algn="l">
              <a:spcBef>
                <a:spcPts val="3000"/>
              </a:spcBef>
              <a:spcAft>
                <a:spcPts val="0"/>
              </a:spcAft>
              <a:buSzPts val="2800"/>
              <a:buChar char="•"/>
              <a:defRPr sz="2800"/>
            </a:lvl1pPr>
            <a:lvl2pPr indent="-381000" lvl="1" marL="914400" algn="l">
              <a:spcBef>
                <a:spcPts val="700"/>
              </a:spcBef>
              <a:spcAft>
                <a:spcPts val="0"/>
              </a:spcAft>
              <a:buSzPts val="2400"/>
              <a:buChar char="–"/>
              <a:defRPr sz="2400"/>
            </a:lvl2pPr>
            <a:lvl3pPr indent="-355600" lvl="2" marL="1371600" algn="l">
              <a:spcBef>
                <a:spcPts val="600"/>
              </a:spcBef>
              <a:spcAft>
                <a:spcPts val="0"/>
              </a:spcAft>
              <a:buSzPts val="2000"/>
              <a:buChar char="•"/>
              <a:defRPr sz="2000"/>
            </a:lvl3pPr>
            <a:lvl4pPr indent="-342900" lvl="3" marL="1828800" algn="l">
              <a:spcBef>
                <a:spcPts val="500"/>
              </a:spcBef>
              <a:spcAft>
                <a:spcPts val="0"/>
              </a:spcAft>
              <a:buSzPts val="1800"/>
              <a:buChar char="–"/>
              <a:defRPr sz="1800"/>
            </a:lvl4pPr>
            <a:lvl5pPr indent="-342900" lvl="4" marL="2286000" algn="l">
              <a:spcBef>
                <a:spcPts val="500"/>
              </a:spcBef>
              <a:spcAft>
                <a:spcPts val="0"/>
              </a:spcAft>
              <a:buSzPts val="1800"/>
              <a:buChar char="»"/>
              <a:defRPr sz="1800"/>
            </a:lvl5pPr>
            <a:lvl6pPr indent="-342900" lvl="5" marL="2743200" algn="l">
              <a:spcBef>
                <a:spcPts val="500"/>
              </a:spcBef>
              <a:spcAft>
                <a:spcPts val="0"/>
              </a:spcAft>
              <a:buSzPts val="1800"/>
              <a:buChar char="»"/>
              <a:defRPr sz="1800"/>
            </a:lvl6pPr>
            <a:lvl7pPr indent="-342900" lvl="6" marL="3200400" algn="l">
              <a:spcBef>
                <a:spcPts val="500"/>
              </a:spcBef>
              <a:spcAft>
                <a:spcPts val="0"/>
              </a:spcAft>
              <a:buSzPts val="1800"/>
              <a:buChar char="»"/>
              <a:defRPr sz="1800"/>
            </a:lvl7pPr>
            <a:lvl8pPr indent="-342900" lvl="7" marL="3657600" algn="l">
              <a:spcBef>
                <a:spcPts val="500"/>
              </a:spcBef>
              <a:spcAft>
                <a:spcPts val="0"/>
              </a:spcAft>
              <a:buSzPts val="1800"/>
              <a:buChar char="»"/>
              <a:defRPr sz="1800"/>
            </a:lvl8pPr>
            <a:lvl9pPr indent="-342900" lvl="8" marL="4114800" algn="l">
              <a:spcBef>
                <a:spcPts val="500"/>
              </a:spcBef>
              <a:spcAft>
                <a:spcPts val="0"/>
              </a:spcAft>
              <a:buSzPts val="1800"/>
              <a:buChar char="»"/>
              <a:defRPr sz="1800"/>
            </a:lvl9pPr>
          </a:lstStyle>
          <a:p/>
        </p:txBody>
      </p:sp>
      <p:sp>
        <p:nvSpPr>
          <p:cNvPr id="110" name="Google Shape;110;p26"/>
          <p:cNvSpPr txBox="1"/>
          <p:nvPr>
            <p:ph idx="2" type="body"/>
          </p:nvPr>
        </p:nvSpPr>
        <p:spPr>
          <a:xfrm>
            <a:off x="4643438" y="1600200"/>
            <a:ext cx="4035425" cy="4518025"/>
          </a:xfrm>
          <a:prstGeom prst="rect">
            <a:avLst/>
          </a:prstGeom>
          <a:noFill/>
          <a:ln>
            <a:noFill/>
          </a:ln>
        </p:spPr>
        <p:txBody>
          <a:bodyPr anchorCtr="0" anchor="t" bIns="46800" lIns="90000" spcFirstLastPara="1" rIns="90000" wrap="square" tIns="46800">
            <a:noAutofit/>
          </a:bodyPr>
          <a:lstStyle>
            <a:lvl1pPr indent="-406400" lvl="0" marL="457200" algn="l">
              <a:spcBef>
                <a:spcPts val="3000"/>
              </a:spcBef>
              <a:spcAft>
                <a:spcPts val="0"/>
              </a:spcAft>
              <a:buSzPts val="2800"/>
              <a:buChar char="•"/>
              <a:defRPr sz="2800"/>
            </a:lvl1pPr>
            <a:lvl2pPr indent="-381000" lvl="1" marL="914400" algn="l">
              <a:spcBef>
                <a:spcPts val="700"/>
              </a:spcBef>
              <a:spcAft>
                <a:spcPts val="0"/>
              </a:spcAft>
              <a:buSzPts val="2400"/>
              <a:buChar char="–"/>
              <a:defRPr sz="2400"/>
            </a:lvl2pPr>
            <a:lvl3pPr indent="-355600" lvl="2" marL="1371600" algn="l">
              <a:spcBef>
                <a:spcPts val="600"/>
              </a:spcBef>
              <a:spcAft>
                <a:spcPts val="0"/>
              </a:spcAft>
              <a:buSzPts val="2000"/>
              <a:buChar char="•"/>
              <a:defRPr sz="2000"/>
            </a:lvl3pPr>
            <a:lvl4pPr indent="-342900" lvl="3" marL="1828800" algn="l">
              <a:spcBef>
                <a:spcPts val="500"/>
              </a:spcBef>
              <a:spcAft>
                <a:spcPts val="0"/>
              </a:spcAft>
              <a:buSzPts val="1800"/>
              <a:buChar char="–"/>
              <a:defRPr sz="1800"/>
            </a:lvl4pPr>
            <a:lvl5pPr indent="-342900" lvl="4" marL="2286000" algn="l">
              <a:spcBef>
                <a:spcPts val="500"/>
              </a:spcBef>
              <a:spcAft>
                <a:spcPts val="0"/>
              </a:spcAft>
              <a:buSzPts val="1800"/>
              <a:buChar char="»"/>
              <a:defRPr sz="1800"/>
            </a:lvl5pPr>
            <a:lvl6pPr indent="-342900" lvl="5" marL="2743200" algn="l">
              <a:spcBef>
                <a:spcPts val="500"/>
              </a:spcBef>
              <a:spcAft>
                <a:spcPts val="0"/>
              </a:spcAft>
              <a:buSzPts val="1800"/>
              <a:buChar char="»"/>
              <a:defRPr sz="1800"/>
            </a:lvl6pPr>
            <a:lvl7pPr indent="-342900" lvl="6" marL="3200400" algn="l">
              <a:spcBef>
                <a:spcPts val="500"/>
              </a:spcBef>
              <a:spcAft>
                <a:spcPts val="0"/>
              </a:spcAft>
              <a:buSzPts val="1800"/>
              <a:buChar char="»"/>
              <a:defRPr sz="1800"/>
            </a:lvl7pPr>
            <a:lvl8pPr indent="-342900" lvl="7" marL="3657600" algn="l">
              <a:spcBef>
                <a:spcPts val="500"/>
              </a:spcBef>
              <a:spcAft>
                <a:spcPts val="0"/>
              </a:spcAft>
              <a:buSzPts val="1800"/>
              <a:buChar char="»"/>
              <a:defRPr sz="1800"/>
            </a:lvl8pPr>
            <a:lvl9pPr indent="-342900" lvl="8" marL="4114800" algn="l">
              <a:spcBef>
                <a:spcPts val="500"/>
              </a:spcBef>
              <a:spcAft>
                <a:spcPts val="0"/>
              </a:spcAft>
              <a:buSzPts val="1800"/>
              <a:buChar char="»"/>
              <a:defRPr sz="1800"/>
            </a:lvl9pPr>
          </a:lstStyle>
          <a:p/>
        </p:txBody>
      </p:sp>
      <p:sp>
        <p:nvSpPr>
          <p:cNvPr id="111" name="Google Shape;111;p26"/>
          <p:cNvSpPr txBox="1"/>
          <p:nvPr>
            <p:ph idx="10" type="dt"/>
          </p:nvPr>
        </p:nvSpPr>
        <p:spPr>
          <a:xfrm>
            <a:off x="457200" y="6356350"/>
            <a:ext cx="2125663" cy="357188"/>
          </a:xfrm>
          <a:prstGeom prst="rect">
            <a:avLst/>
          </a:prstGeom>
          <a:noFill/>
          <a:ln>
            <a:noFill/>
          </a:ln>
        </p:spPr>
        <p:txBody>
          <a:bodyPr anchorCtr="0" anchor="ctr" bIns="46800" lIns="90000" spcFirstLastPara="1" rIns="90000" wrap="square" tIns="46800">
            <a:noAutofit/>
          </a:bodyPr>
          <a:lstStyle>
            <a:lvl1pPr lvl="0" algn="l">
              <a:spcBef>
                <a:spcPts val="0"/>
              </a:spcBef>
              <a:spcAft>
                <a:spcPts val="0"/>
              </a:spcAft>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26"/>
          <p:cNvSpPr txBox="1"/>
          <p:nvPr>
            <p:ph idx="12" type="sldNum"/>
          </p:nvPr>
        </p:nvSpPr>
        <p:spPr>
          <a:xfrm>
            <a:off x="6553200" y="6356350"/>
            <a:ext cx="2125663" cy="357188"/>
          </a:xfrm>
          <a:prstGeom prst="rect">
            <a:avLst/>
          </a:prstGeom>
          <a:noFill/>
          <a:ln>
            <a:noFill/>
          </a:ln>
        </p:spPr>
        <p:txBody>
          <a:bodyPr anchorCtr="0" anchor="ctr" bIns="46800" lIns="90000" spcFirstLastPara="1" rIns="90000" wrap="square" tIns="46800">
            <a:noAutofit/>
          </a:bodyPr>
          <a:lstStyle>
            <a:lvl1pPr indent="0" lvl="0"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1pPr>
            <a:lvl2pPr indent="0" lvl="1"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2pPr>
            <a:lvl3pPr indent="0" lvl="2"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3pPr>
            <a:lvl4pPr indent="0" lvl="3"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4pPr>
            <a:lvl5pPr indent="0" lvl="4"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5pPr>
            <a:lvl6pPr indent="0" lvl="5"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6pPr>
            <a:lvl7pPr indent="0" lvl="6"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7pPr>
            <a:lvl8pPr indent="0" lvl="7"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8pPr>
            <a:lvl9pPr indent="0" lvl="8"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3" name="Shape 113"/>
        <p:cNvGrpSpPr/>
        <p:nvPr/>
      </p:nvGrpSpPr>
      <p:grpSpPr>
        <a:xfrm>
          <a:off x="0" y="0"/>
          <a:ext cx="0" cy="0"/>
          <a:chOff x="0" y="0"/>
          <a:chExt cx="0" cy="0"/>
        </a:xfrm>
      </p:grpSpPr>
      <p:sp>
        <p:nvSpPr>
          <p:cNvPr id="114" name="Google Shape;114;p27"/>
          <p:cNvSpPr txBox="1"/>
          <p:nvPr>
            <p:ph type="title"/>
          </p:nvPr>
        </p:nvSpPr>
        <p:spPr>
          <a:xfrm>
            <a:off x="457200" y="274638"/>
            <a:ext cx="8229600" cy="1143000"/>
          </a:xfrm>
          <a:prstGeom prst="rect">
            <a:avLst/>
          </a:prstGeom>
          <a:noFill/>
          <a:ln>
            <a:noFill/>
          </a:ln>
        </p:spPr>
        <p:txBody>
          <a:bodyPr anchorCtr="0" anchor="ctr" bIns="46800" lIns="90000" spcFirstLastPara="1" rIns="90000" wrap="square" tIns="46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5" name="Google Shape;115;p27"/>
          <p:cNvSpPr txBox="1"/>
          <p:nvPr>
            <p:ph idx="1" type="body"/>
          </p:nvPr>
        </p:nvSpPr>
        <p:spPr>
          <a:xfrm>
            <a:off x="457200" y="1535113"/>
            <a:ext cx="4040188" cy="639762"/>
          </a:xfrm>
          <a:prstGeom prst="rect">
            <a:avLst/>
          </a:prstGeom>
          <a:noFill/>
          <a:ln>
            <a:noFill/>
          </a:ln>
        </p:spPr>
        <p:txBody>
          <a:bodyPr anchorCtr="0" anchor="b" bIns="46800" lIns="90000" spcFirstLastPara="1" rIns="90000" wrap="square" tIns="46800">
            <a:noAutofit/>
          </a:bodyPr>
          <a:lstStyle>
            <a:lvl1pPr indent="-228600" lvl="0" marL="457200" algn="l">
              <a:spcBef>
                <a:spcPts val="3000"/>
              </a:spcBef>
              <a:spcAft>
                <a:spcPts val="0"/>
              </a:spcAft>
              <a:buSzPts val="2400"/>
              <a:buNone/>
              <a:defRPr b="1" sz="2400"/>
            </a:lvl1pPr>
            <a:lvl2pPr indent="-228600" lvl="1" marL="914400" algn="l">
              <a:spcBef>
                <a:spcPts val="700"/>
              </a:spcBef>
              <a:spcAft>
                <a:spcPts val="0"/>
              </a:spcAft>
              <a:buSzPts val="2000"/>
              <a:buNone/>
              <a:defRPr b="1" sz="2000"/>
            </a:lvl2pPr>
            <a:lvl3pPr indent="-228600" lvl="2" marL="1371600" algn="l">
              <a:spcBef>
                <a:spcPts val="600"/>
              </a:spcBef>
              <a:spcAft>
                <a:spcPts val="0"/>
              </a:spcAft>
              <a:buSzPts val="1800"/>
              <a:buNone/>
              <a:defRPr b="1" sz="1800"/>
            </a:lvl3pPr>
            <a:lvl4pPr indent="-228600" lvl="3" marL="1828800" algn="l">
              <a:spcBef>
                <a:spcPts val="500"/>
              </a:spcBef>
              <a:spcAft>
                <a:spcPts val="0"/>
              </a:spcAft>
              <a:buSzPts val="1600"/>
              <a:buNone/>
              <a:defRPr b="1" sz="1600"/>
            </a:lvl4pPr>
            <a:lvl5pPr indent="-228600" lvl="4" marL="2286000" algn="l">
              <a:spcBef>
                <a:spcPts val="500"/>
              </a:spcBef>
              <a:spcAft>
                <a:spcPts val="0"/>
              </a:spcAft>
              <a:buSzPts val="1600"/>
              <a:buNone/>
              <a:defRPr b="1" sz="1600"/>
            </a:lvl5pPr>
            <a:lvl6pPr indent="-228600" lvl="5" marL="2743200" algn="l">
              <a:spcBef>
                <a:spcPts val="500"/>
              </a:spcBef>
              <a:spcAft>
                <a:spcPts val="0"/>
              </a:spcAft>
              <a:buSzPts val="1600"/>
              <a:buNone/>
              <a:defRPr b="1" sz="1600"/>
            </a:lvl6pPr>
            <a:lvl7pPr indent="-228600" lvl="6" marL="3200400" algn="l">
              <a:spcBef>
                <a:spcPts val="500"/>
              </a:spcBef>
              <a:spcAft>
                <a:spcPts val="0"/>
              </a:spcAft>
              <a:buSzPts val="1600"/>
              <a:buNone/>
              <a:defRPr b="1" sz="1600"/>
            </a:lvl7pPr>
            <a:lvl8pPr indent="-228600" lvl="7" marL="3657600" algn="l">
              <a:spcBef>
                <a:spcPts val="500"/>
              </a:spcBef>
              <a:spcAft>
                <a:spcPts val="0"/>
              </a:spcAft>
              <a:buSzPts val="1600"/>
              <a:buNone/>
              <a:defRPr b="1" sz="1600"/>
            </a:lvl8pPr>
            <a:lvl9pPr indent="-228600" lvl="8" marL="4114800" algn="l">
              <a:spcBef>
                <a:spcPts val="500"/>
              </a:spcBef>
              <a:spcAft>
                <a:spcPts val="0"/>
              </a:spcAft>
              <a:buSzPts val="1600"/>
              <a:buNone/>
              <a:defRPr b="1" sz="1600"/>
            </a:lvl9pPr>
          </a:lstStyle>
          <a:p/>
        </p:txBody>
      </p:sp>
      <p:sp>
        <p:nvSpPr>
          <p:cNvPr id="116" name="Google Shape;116;p27"/>
          <p:cNvSpPr txBox="1"/>
          <p:nvPr>
            <p:ph idx="2" type="body"/>
          </p:nvPr>
        </p:nvSpPr>
        <p:spPr>
          <a:xfrm>
            <a:off x="457200" y="2174875"/>
            <a:ext cx="4040188" cy="3951288"/>
          </a:xfrm>
          <a:prstGeom prst="rect">
            <a:avLst/>
          </a:prstGeom>
          <a:noFill/>
          <a:ln>
            <a:noFill/>
          </a:ln>
        </p:spPr>
        <p:txBody>
          <a:bodyPr anchorCtr="0" anchor="t" bIns="46800" lIns="90000" spcFirstLastPara="1" rIns="90000" wrap="square" tIns="46800">
            <a:noAutofit/>
          </a:bodyPr>
          <a:lstStyle>
            <a:lvl1pPr indent="-381000" lvl="0" marL="457200" algn="l">
              <a:spcBef>
                <a:spcPts val="3000"/>
              </a:spcBef>
              <a:spcAft>
                <a:spcPts val="0"/>
              </a:spcAft>
              <a:buSzPts val="2400"/>
              <a:buChar char="•"/>
              <a:defRPr sz="2400"/>
            </a:lvl1pPr>
            <a:lvl2pPr indent="-355600" lvl="1" marL="914400" algn="l">
              <a:spcBef>
                <a:spcPts val="700"/>
              </a:spcBef>
              <a:spcAft>
                <a:spcPts val="0"/>
              </a:spcAft>
              <a:buSzPts val="2000"/>
              <a:buChar char="–"/>
              <a:defRPr sz="2000"/>
            </a:lvl2pPr>
            <a:lvl3pPr indent="-342900" lvl="2" marL="1371600" algn="l">
              <a:spcBef>
                <a:spcPts val="600"/>
              </a:spcBef>
              <a:spcAft>
                <a:spcPts val="0"/>
              </a:spcAft>
              <a:buSzPts val="1800"/>
              <a:buChar char="•"/>
              <a:defRPr sz="1800"/>
            </a:lvl3pPr>
            <a:lvl4pPr indent="-330200" lvl="3" marL="1828800" algn="l">
              <a:spcBef>
                <a:spcPts val="500"/>
              </a:spcBef>
              <a:spcAft>
                <a:spcPts val="0"/>
              </a:spcAft>
              <a:buSzPts val="1600"/>
              <a:buChar char="–"/>
              <a:defRPr sz="1600"/>
            </a:lvl4pPr>
            <a:lvl5pPr indent="-330200" lvl="4" marL="2286000" algn="l">
              <a:spcBef>
                <a:spcPts val="500"/>
              </a:spcBef>
              <a:spcAft>
                <a:spcPts val="0"/>
              </a:spcAft>
              <a:buSzPts val="1600"/>
              <a:buChar char="»"/>
              <a:defRPr sz="1600"/>
            </a:lvl5pPr>
            <a:lvl6pPr indent="-330200" lvl="5" marL="2743200" algn="l">
              <a:spcBef>
                <a:spcPts val="500"/>
              </a:spcBef>
              <a:spcAft>
                <a:spcPts val="0"/>
              </a:spcAft>
              <a:buSzPts val="1600"/>
              <a:buChar char="»"/>
              <a:defRPr sz="1600"/>
            </a:lvl6pPr>
            <a:lvl7pPr indent="-330200" lvl="6" marL="3200400" algn="l">
              <a:spcBef>
                <a:spcPts val="500"/>
              </a:spcBef>
              <a:spcAft>
                <a:spcPts val="0"/>
              </a:spcAft>
              <a:buSzPts val="1600"/>
              <a:buChar char="»"/>
              <a:defRPr sz="1600"/>
            </a:lvl7pPr>
            <a:lvl8pPr indent="-330200" lvl="7" marL="3657600" algn="l">
              <a:spcBef>
                <a:spcPts val="500"/>
              </a:spcBef>
              <a:spcAft>
                <a:spcPts val="0"/>
              </a:spcAft>
              <a:buSzPts val="1600"/>
              <a:buChar char="»"/>
              <a:defRPr sz="1600"/>
            </a:lvl8pPr>
            <a:lvl9pPr indent="-330200" lvl="8" marL="4114800" algn="l">
              <a:spcBef>
                <a:spcPts val="500"/>
              </a:spcBef>
              <a:spcAft>
                <a:spcPts val="0"/>
              </a:spcAft>
              <a:buSzPts val="1600"/>
              <a:buChar char="»"/>
              <a:defRPr sz="1600"/>
            </a:lvl9pPr>
          </a:lstStyle>
          <a:p/>
        </p:txBody>
      </p:sp>
      <p:sp>
        <p:nvSpPr>
          <p:cNvPr id="117" name="Google Shape;117;p27"/>
          <p:cNvSpPr txBox="1"/>
          <p:nvPr>
            <p:ph idx="3" type="body"/>
          </p:nvPr>
        </p:nvSpPr>
        <p:spPr>
          <a:xfrm>
            <a:off x="4645025" y="1535113"/>
            <a:ext cx="4041775" cy="639762"/>
          </a:xfrm>
          <a:prstGeom prst="rect">
            <a:avLst/>
          </a:prstGeom>
          <a:noFill/>
          <a:ln>
            <a:noFill/>
          </a:ln>
        </p:spPr>
        <p:txBody>
          <a:bodyPr anchorCtr="0" anchor="b" bIns="46800" lIns="90000" spcFirstLastPara="1" rIns="90000" wrap="square" tIns="46800">
            <a:noAutofit/>
          </a:bodyPr>
          <a:lstStyle>
            <a:lvl1pPr indent="-228600" lvl="0" marL="457200" algn="l">
              <a:spcBef>
                <a:spcPts val="3000"/>
              </a:spcBef>
              <a:spcAft>
                <a:spcPts val="0"/>
              </a:spcAft>
              <a:buSzPts val="2400"/>
              <a:buNone/>
              <a:defRPr b="1" sz="2400"/>
            </a:lvl1pPr>
            <a:lvl2pPr indent="-228600" lvl="1" marL="914400" algn="l">
              <a:spcBef>
                <a:spcPts val="700"/>
              </a:spcBef>
              <a:spcAft>
                <a:spcPts val="0"/>
              </a:spcAft>
              <a:buSzPts val="2000"/>
              <a:buNone/>
              <a:defRPr b="1" sz="2000"/>
            </a:lvl2pPr>
            <a:lvl3pPr indent="-228600" lvl="2" marL="1371600" algn="l">
              <a:spcBef>
                <a:spcPts val="600"/>
              </a:spcBef>
              <a:spcAft>
                <a:spcPts val="0"/>
              </a:spcAft>
              <a:buSzPts val="1800"/>
              <a:buNone/>
              <a:defRPr b="1" sz="1800"/>
            </a:lvl3pPr>
            <a:lvl4pPr indent="-228600" lvl="3" marL="1828800" algn="l">
              <a:spcBef>
                <a:spcPts val="500"/>
              </a:spcBef>
              <a:spcAft>
                <a:spcPts val="0"/>
              </a:spcAft>
              <a:buSzPts val="1600"/>
              <a:buNone/>
              <a:defRPr b="1" sz="1600"/>
            </a:lvl4pPr>
            <a:lvl5pPr indent="-228600" lvl="4" marL="2286000" algn="l">
              <a:spcBef>
                <a:spcPts val="500"/>
              </a:spcBef>
              <a:spcAft>
                <a:spcPts val="0"/>
              </a:spcAft>
              <a:buSzPts val="1600"/>
              <a:buNone/>
              <a:defRPr b="1" sz="1600"/>
            </a:lvl5pPr>
            <a:lvl6pPr indent="-228600" lvl="5" marL="2743200" algn="l">
              <a:spcBef>
                <a:spcPts val="500"/>
              </a:spcBef>
              <a:spcAft>
                <a:spcPts val="0"/>
              </a:spcAft>
              <a:buSzPts val="1600"/>
              <a:buNone/>
              <a:defRPr b="1" sz="1600"/>
            </a:lvl6pPr>
            <a:lvl7pPr indent="-228600" lvl="6" marL="3200400" algn="l">
              <a:spcBef>
                <a:spcPts val="500"/>
              </a:spcBef>
              <a:spcAft>
                <a:spcPts val="0"/>
              </a:spcAft>
              <a:buSzPts val="1600"/>
              <a:buNone/>
              <a:defRPr b="1" sz="1600"/>
            </a:lvl7pPr>
            <a:lvl8pPr indent="-228600" lvl="7" marL="3657600" algn="l">
              <a:spcBef>
                <a:spcPts val="500"/>
              </a:spcBef>
              <a:spcAft>
                <a:spcPts val="0"/>
              </a:spcAft>
              <a:buSzPts val="1600"/>
              <a:buNone/>
              <a:defRPr b="1" sz="1600"/>
            </a:lvl8pPr>
            <a:lvl9pPr indent="-228600" lvl="8" marL="4114800" algn="l">
              <a:spcBef>
                <a:spcPts val="500"/>
              </a:spcBef>
              <a:spcAft>
                <a:spcPts val="0"/>
              </a:spcAft>
              <a:buSzPts val="1600"/>
              <a:buNone/>
              <a:defRPr b="1" sz="1600"/>
            </a:lvl9pPr>
          </a:lstStyle>
          <a:p/>
        </p:txBody>
      </p:sp>
      <p:sp>
        <p:nvSpPr>
          <p:cNvPr id="118" name="Google Shape;118;p27"/>
          <p:cNvSpPr txBox="1"/>
          <p:nvPr>
            <p:ph idx="4" type="body"/>
          </p:nvPr>
        </p:nvSpPr>
        <p:spPr>
          <a:xfrm>
            <a:off x="4645025" y="2174875"/>
            <a:ext cx="4041775" cy="3951288"/>
          </a:xfrm>
          <a:prstGeom prst="rect">
            <a:avLst/>
          </a:prstGeom>
          <a:noFill/>
          <a:ln>
            <a:noFill/>
          </a:ln>
        </p:spPr>
        <p:txBody>
          <a:bodyPr anchorCtr="0" anchor="t" bIns="46800" lIns="90000" spcFirstLastPara="1" rIns="90000" wrap="square" tIns="46800">
            <a:noAutofit/>
          </a:bodyPr>
          <a:lstStyle>
            <a:lvl1pPr indent="-381000" lvl="0" marL="457200" algn="l">
              <a:spcBef>
                <a:spcPts val="3000"/>
              </a:spcBef>
              <a:spcAft>
                <a:spcPts val="0"/>
              </a:spcAft>
              <a:buSzPts val="2400"/>
              <a:buChar char="•"/>
              <a:defRPr sz="2400"/>
            </a:lvl1pPr>
            <a:lvl2pPr indent="-355600" lvl="1" marL="914400" algn="l">
              <a:spcBef>
                <a:spcPts val="700"/>
              </a:spcBef>
              <a:spcAft>
                <a:spcPts val="0"/>
              </a:spcAft>
              <a:buSzPts val="2000"/>
              <a:buChar char="–"/>
              <a:defRPr sz="2000"/>
            </a:lvl2pPr>
            <a:lvl3pPr indent="-342900" lvl="2" marL="1371600" algn="l">
              <a:spcBef>
                <a:spcPts val="600"/>
              </a:spcBef>
              <a:spcAft>
                <a:spcPts val="0"/>
              </a:spcAft>
              <a:buSzPts val="1800"/>
              <a:buChar char="•"/>
              <a:defRPr sz="1800"/>
            </a:lvl3pPr>
            <a:lvl4pPr indent="-330200" lvl="3" marL="1828800" algn="l">
              <a:spcBef>
                <a:spcPts val="500"/>
              </a:spcBef>
              <a:spcAft>
                <a:spcPts val="0"/>
              </a:spcAft>
              <a:buSzPts val="1600"/>
              <a:buChar char="–"/>
              <a:defRPr sz="1600"/>
            </a:lvl4pPr>
            <a:lvl5pPr indent="-330200" lvl="4" marL="2286000" algn="l">
              <a:spcBef>
                <a:spcPts val="500"/>
              </a:spcBef>
              <a:spcAft>
                <a:spcPts val="0"/>
              </a:spcAft>
              <a:buSzPts val="1600"/>
              <a:buChar char="»"/>
              <a:defRPr sz="1600"/>
            </a:lvl5pPr>
            <a:lvl6pPr indent="-330200" lvl="5" marL="2743200" algn="l">
              <a:spcBef>
                <a:spcPts val="500"/>
              </a:spcBef>
              <a:spcAft>
                <a:spcPts val="0"/>
              </a:spcAft>
              <a:buSzPts val="1600"/>
              <a:buChar char="»"/>
              <a:defRPr sz="1600"/>
            </a:lvl6pPr>
            <a:lvl7pPr indent="-330200" lvl="6" marL="3200400" algn="l">
              <a:spcBef>
                <a:spcPts val="500"/>
              </a:spcBef>
              <a:spcAft>
                <a:spcPts val="0"/>
              </a:spcAft>
              <a:buSzPts val="1600"/>
              <a:buChar char="»"/>
              <a:defRPr sz="1600"/>
            </a:lvl7pPr>
            <a:lvl8pPr indent="-330200" lvl="7" marL="3657600" algn="l">
              <a:spcBef>
                <a:spcPts val="500"/>
              </a:spcBef>
              <a:spcAft>
                <a:spcPts val="0"/>
              </a:spcAft>
              <a:buSzPts val="1600"/>
              <a:buChar char="»"/>
              <a:defRPr sz="1600"/>
            </a:lvl8pPr>
            <a:lvl9pPr indent="-330200" lvl="8" marL="4114800" algn="l">
              <a:spcBef>
                <a:spcPts val="500"/>
              </a:spcBef>
              <a:spcAft>
                <a:spcPts val="0"/>
              </a:spcAft>
              <a:buSzPts val="1600"/>
              <a:buChar char="»"/>
              <a:defRPr sz="1600"/>
            </a:lvl9pPr>
          </a:lstStyle>
          <a:p/>
        </p:txBody>
      </p:sp>
      <p:sp>
        <p:nvSpPr>
          <p:cNvPr id="119" name="Google Shape;119;p27"/>
          <p:cNvSpPr txBox="1"/>
          <p:nvPr>
            <p:ph idx="10" type="dt"/>
          </p:nvPr>
        </p:nvSpPr>
        <p:spPr>
          <a:xfrm>
            <a:off x="457200" y="6356350"/>
            <a:ext cx="2125663" cy="357188"/>
          </a:xfrm>
          <a:prstGeom prst="rect">
            <a:avLst/>
          </a:prstGeom>
          <a:noFill/>
          <a:ln>
            <a:noFill/>
          </a:ln>
        </p:spPr>
        <p:txBody>
          <a:bodyPr anchorCtr="0" anchor="ctr" bIns="46800" lIns="90000" spcFirstLastPara="1" rIns="90000" wrap="square" tIns="46800">
            <a:noAutofit/>
          </a:bodyPr>
          <a:lstStyle>
            <a:lvl1pPr lvl="0" algn="l">
              <a:spcBef>
                <a:spcPts val="0"/>
              </a:spcBef>
              <a:spcAft>
                <a:spcPts val="0"/>
              </a:spcAft>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27"/>
          <p:cNvSpPr txBox="1"/>
          <p:nvPr>
            <p:ph idx="12" type="sldNum"/>
          </p:nvPr>
        </p:nvSpPr>
        <p:spPr>
          <a:xfrm>
            <a:off x="6553200" y="6356350"/>
            <a:ext cx="2125663" cy="357188"/>
          </a:xfrm>
          <a:prstGeom prst="rect">
            <a:avLst/>
          </a:prstGeom>
          <a:noFill/>
          <a:ln>
            <a:noFill/>
          </a:ln>
        </p:spPr>
        <p:txBody>
          <a:bodyPr anchorCtr="0" anchor="ctr" bIns="46800" lIns="90000" spcFirstLastPara="1" rIns="90000" wrap="square" tIns="46800">
            <a:noAutofit/>
          </a:bodyPr>
          <a:lstStyle>
            <a:lvl1pPr indent="0" lvl="0"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1pPr>
            <a:lvl2pPr indent="0" lvl="1"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2pPr>
            <a:lvl3pPr indent="0" lvl="2"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3pPr>
            <a:lvl4pPr indent="0" lvl="3"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4pPr>
            <a:lvl5pPr indent="0" lvl="4"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5pPr>
            <a:lvl6pPr indent="0" lvl="5"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6pPr>
            <a:lvl7pPr indent="0" lvl="6"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7pPr>
            <a:lvl8pPr indent="0" lvl="7"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8pPr>
            <a:lvl9pPr indent="0" lvl="8"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1" name="Shape 121"/>
        <p:cNvGrpSpPr/>
        <p:nvPr/>
      </p:nvGrpSpPr>
      <p:grpSpPr>
        <a:xfrm>
          <a:off x="0" y="0"/>
          <a:ext cx="0" cy="0"/>
          <a:chOff x="0" y="0"/>
          <a:chExt cx="0" cy="0"/>
        </a:xfrm>
      </p:grpSpPr>
      <p:sp>
        <p:nvSpPr>
          <p:cNvPr id="122" name="Google Shape;122;p28"/>
          <p:cNvSpPr txBox="1"/>
          <p:nvPr>
            <p:ph type="title"/>
          </p:nvPr>
        </p:nvSpPr>
        <p:spPr>
          <a:xfrm>
            <a:off x="457200" y="274638"/>
            <a:ext cx="8221663" cy="1135062"/>
          </a:xfrm>
          <a:prstGeom prst="rect">
            <a:avLst/>
          </a:prstGeom>
          <a:noFill/>
          <a:ln>
            <a:noFill/>
          </a:ln>
        </p:spPr>
        <p:txBody>
          <a:bodyPr anchorCtr="0" anchor="ctr" bIns="46800" lIns="90000" spcFirstLastPara="1" rIns="90000" wrap="square" tIns="46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3" name="Google Shape;123;p28"/>
          <p:cNvSpPr txBox="1"/>
          <p:nvPr>
            <p:ph idx="10" type="dt"/>
          </p:nvPr>
        </p:nvSpPr>
        <p:spPr>
          <a:xfrm>
            <a:off x="457200" y="6356350"/>
            <a:ext cx="2125663" cy="357188"/>
          </a:xfrm>
          <a:prstGeom prst="rect">
            <a:avLst/>
          </a:prstGeom>
          <a:noFill/>
          <a:ln>
            <a:noFill/>
          </a:ln>
        </p:spPr>
        <p:txBody>
          <a:bodyPr anchorCtr="0" anchor="ctr" bIns="46800" lIns="90000" spcFirstLastPara="1" rIns="90000" wrap="square" tIns="46800">
            <a:noAutofit/>
          </a:bodyPr>
          <a:lstStyle>
            <a:lvl1pPr lvl="0" algn="l">
              <a:spcBef>
                <a:spcPts val="0"/>
              </a:spcBef>
              <a:spcAft>
                <a:spcPts val="0"/>
              </a:spcAft>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28"/>
          <p:cNvSpPr txBox="1"/>
          <p:nvPr>
            <p:ph idx="12" type="sldNum"/>
          </p:nvPr>
        </p:nvSpPr>
        <p:spPr>
          <a:xfrm>
            <a:off x="6553200" y="6356350"/>
            <a:ext cx="2125663" cy="357188"/>
          </a:xfrm>
          <a:prstGeom prst="rect">
            <a:avLst/>
          </a:prstGeom>
          <a:noFill/>
          <a:ln>
            <a:noFill/>
          </a:ln>
        </p:spPr>
        <p:txBody>
          <a:bodyPr anchorCtr="0" anchor="ctr" bIns="46800" lIns="90000" spcFirstLastPara="1" rIns="90000" wrap="square" tIns="46800">
            <a:noAutofit/>
          </a:bodyPr>
          <a:lstStyle>
            <a:lvl1pPr indent="0" lvl="0"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1pPr>
            <a:lvl2pPr indent="0" lvl="1"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2pPr>
            <a:lvl3pPr indent="0" lvl="2"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3pPr>
            <a:lvl4pPr indent="0" lvl="3"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4pPr>
            <a:lvl5pPr indent="0" lvl="4"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5pPr>
            <a:lvl6pPr indent="0" lvl="5"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6pPr>
            <a:lvl7pPr indent="0" lvl="6"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7pPr>
            <a:lvl8pPr indent="0" lvl="7"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8pPr>
            <a:lvl9pPr indent="0" lvl="8"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5" name="Shape 125"/>
        <p:cNvGrpSpPr/>
        <p:nvPr/>
      </p:nvGrpSpPr>
      <p:grpSpPr>
        <a:xfrm>
          <a:off x="0" y="0"/>
          <a:ext cx="0" cy="0"/>
          <a:chOff x="0" y="0"/>
          <a:chExt cx="0" cy="0"/>
        </a:xfrm>
      </p:grpSpPr>
      <p:sp>
        <p:nvSpPr>
          <p:cNvPr id="126" name="Google Shape;126;p29"/>
          <p:cNvSpPr txBox="1"/>
          <p:nvPr>
            <p:ph idx="10" type="dt"/>
          </p:nvPr>
        </p:nvSpPr>
        <p:spPr>
          <a:xfrm>
            <a:off x="457200" y="6356350"/>
            <a:ext cx="2125663" cy="357188"/>
          </a:xfrm>
          <a:prstGeom prst="rect">
            <a:avLst/>
          </a:prstGeom>
          <a:noFill/>
          <a:ln>
            <a:noFill/>
          </a:ln>
        </p:spPr>
        <p:txBody>
          <a:bodyPr anchorCtr="0" anchor="ctr" bIns="46800" lIns="90000" spcFirstLastPara="1" rIns="90000" wrap="square" tIns="46800">
            <a:noAutofit/>
          </a:bodyPr>
          <a:lstStyle>
            <a:lvl1pPr lvl="0" algn="l">
              <a:spcBef>
                <a:spcPts val="0"/>
              </a:spcBef>
              <a:spcAft>
                <a:spcPts val="0"/>
              </a:spcAft>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29"/>
          <p:cNvSpPr txBox="1"/>
          <p:nvPr>
            <p:ph idx="12" type="sldNum"/>
          </p:nvPr>
        </p:nvSpPr>
        <p:spPr>
          <a:xfrm>
            <a:off x="6553200" y="6356350"/>
            <a:ext cx="2125663" cy="357188"/>
          </a:xfrm>
          <a:prstGeom prst="rect">
            <a:avLst/>
          </a:prstGeom>
          <a:noFill/>
          <a:ln>
            <a:noFill/>
          </a:ln>
        </p:spPr>
        <p:txBody>
          <a:bodyPr anchorCtr="0" anchor="ctr" bIns="46800" lIns="90000" spcFirstLastPara="1" rIns="90000" wrap="square" tIns="46800">
            <a:noAutofit/>
          </a:bodyPr>
          <a:lstStyle>
            <a:lvl1pPr indent="0" lvl="0"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1pPr>
            <a:lvl2pPr indent="0" lvl="1"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2pPr>
            <a:lvl3pPr indent="0" lvl="2"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3pPr>
            <a:lvl4pPr indent="0" lvl="3"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4pPr>
            <a:lvl5pPr indent="0" lvl="4"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5pPr>
            <a:lvl6pPr indent="0" lvl="5"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6pPr>
            <a:lvl7pPr indent="0" lvl="6"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7pPr>
            <a:lvl8pPr indent="0" lvl="7"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8pPr>
            <a:lvl9pPr indent="0" lvl="8"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11"/>
          <p:cNvSpPr txBox="1"/>
          <p:nvPr>
            <p:ph type="title"/>
          </p:nvPr>
        </p:nvSpPr>
        <p:spPr>
          <a:xfrm>
            <a:off x="457200" y="274638"/>
            <a:ext cx="8221663" cy="1135062"/>
          </a:xfrm>
          <a:prstGeom prst="rect">
            <a:avLst/>
          </a:prstGeom>
          <a:noFill/>
          <a:ln>
            <a:noFill/>
          </a:ln>
        </p:spPr>
        <p:txBody>
          <a:bodyPr anchorCtr="0" anchor="ctr" bIns="46800" lIns="90000" spcFirstLastPara="1" rIns="90000" wrap="square" tIns="46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7" name="Google Shape;27;p11"/>
          <p:cNvSpPr txBox="1"/>
          <p:nvPr>
            <p:ph idx="1" type="body"/>
          </p:nvPr>
        </p:nvSpPr>
        <p:spPr>
          <a:xfrm>
            <a:off x="457200" y="1600200"/>
            <a:ext cx="8221663" cy="4518025"/>
          </a:xfrm>
          <a:prstGeom prst="rect">
            <a:avLst/>
          </a:prstGeom>
          <a:noFill/>
          <a:ln>
            <a:noFill/>
          </a:ln>
        </p:spPr>
        <p:txBody>
          <a:bodyPr anchorCtr="0" anchor="t" bIns="46800" lIns="90000" spcFirstLastPara="1" rIns="90000" wrap="square" tIns="46800">
            <a:noAutofit/>
          </a:bodyPr>
          <a:lstStyle>
            <a:lvl1pPr indent="-342900" lvl="0" marL="457200" algn="l">
              <a:spcBef>
                <a:spcPts val="800"/>
              </a:spcBef>
              <a:spcAft>
                <a:spcPts val="0"/>
              </a:spcAft>
              <a:buSzPts val="1800"/>
              <a:buChar char="•"/>
              <a:defRPr/>
            </a:lvl1pPr>
            <a:lvl2pPr indent="-342900" lvl="1" marL="914400" algn="l">
              <a:spcBef>
                <a:spcPts val="7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500"/>
              </a:spcBef>
              <a:spcAft>
                <a:spcPts val="0"/>
              </a:spcAft>
              <a:buSzPts val="1800"/>
              <a:buChar char="–"/>
              <a:defRPr/>
            </a:lvl4pPr>
            <a:lvl5pPr indent="-342900" lvl="4" marL="2286000" algn="l">
              <a:spcBef>
                <a:spcPts val="500"/>
              </a:spcBef>
              <a:spcAft>
                <a:spcPts val="0"/>
              </a:spcAft>
              <a:buSzPts val="1800"/>
              <a:buChar char="»"/>
              <a:defRPr/>
            </a:lvl5pPr>
            <a:lvl6pPr indent="-342900" lvl="5" marL="2743200" algn="l">
              <a:spcBef>
                <a:spcPts val="500"/>
              </a:spcBef>
              <a:spcAft>
                <a:spcPts val="0"/>
              </a:spcAft>
              <a:buSzPts val="1800"/>
              <a:buChar char="»"/>
              <a:defRPr/>
            </a:lvl6pPr>
            <a:lvl7pPr indent="-342900" lvl="6" marL="3200400" algn="l">
              <a:spcBef>
                <a:spcPts val="500"/>
              </a:spcBef>
              <a:spcAft>
                <a:spcPts val="0"/>
              </a:spcAft>
              <a:buSzPts val="1800"/>
              <a:buChar char="»"/>
              <a:defRPr/>
            </a:lvl7pPr>
            <a:lvl8pPr indent="-342900" lvl="7" marL="3657600" algn="l">
              <a:spcBef>
                <a:spcPts val="500"/>
              </a:spcBef>
              <a:spcAft>
                <a:spcPts val="0"/>
              </a:spcAft>
              <a:buSzPts val="1800"/>
              <a:buChar char="»"/>
              <a:defRPr/>
            </a:lvl8pPr>
            <a:lvl9pPr indent="-342900" lvl="8" marL="4114800" algn="l">
              <a:spcBef>
                <a:spcPts val="500"/>
              </a:spcBef>
              <a:spcAft>
                <a:spcPts val="0"/>
              </a:spcAft>
              <a:buSzPts val="1800"/>
              <a:buChar char="»"/>
              <a:defRPr/>
            </a:lvl9pPr>
          </a:lstStyle>
          <a:p/>
        </p:txBody>
      </p:sp>
      <p:sp>
        <p:nvSpPr>
          <p:cNvPr id="28" name="Google Shape;28;p11"/>
          <p:cNvSpPr txBox="1"/>
          <p:nvPr>
            <p:ph idx="10" type="dt"/>
          </p:nvPr>
        </p:nvSpPr>
        <p:spPr>
          <a:xfrm>
            <a:off x="457200" y="6356350"/>
            <a:ext cx="2125663" cy="357188"/>
          </a:xfrm>
          <a:prstGeom prst="rect">
            <a:avLst/>
          </a:prstGeom>
          <a:noFill/>
          <a:ln>
            <a:noFill/>
          </a:ln>
        </p:spPr>
        <p:txBody>
          <a:bodyPr anchorCtr="0" anchor="ctr" bIns="46800" lIns="90000" spcFirstLastPara="1" rIns="90000" wrap="square" tIns="46800">
            <a:noAutofit/>
          </a:bodyPr>
          <a:lstStyle>
            <a:lvl1pPr lvl="0" algn="l">
              <a:spcBef>
                <a:spcPts val="0"/>
              </a:spcBef>
              <a:spcAft>
                <a:spcPts val="0"/>
              </a:spcAft>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1"/>
          <p:cNvSpPr txBox="1"/>
          <p:nvPr>
            <p:ph idx="12" type="sldNum"/>
          </p:nvPr>
        </p:nvSpPr>
        <p:spPr>
          <a:xfrm>
            <a:off x="6553200" y="6356350"/>
            <a:ext cx="2125663" cy="357188"/>
          </a:xfrm>
          <a:prstGeom prst="rect">
            <a:avLst/>
          </a:prstGeom>
          <a:noFill/>
          <a:ln>
            <a:noFill/>
          </a:ln>
        </p:spPr>
        <p:txBody>
          <a:bodyPr anchorCtr="0" anchor="ctr" bIns="46800" lIns="90000" spcFirstLastPara="1" rIns="90000" wrap="square" tIns="46800">
            <a:noAutofit/>
          </a:bodyPr>
          <a:lstStyle>
            <a:lvl1pPr indent="0" lvl="0" marL="0" marR="0" algn="r">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8" name="Shape 128"/>
        <p:cNvGrpSpPr/>
        <p:nvPr/>
      </p:nvGrpSpPr>
      <p:grpSpPr>
        <a:xfrm>
          <a:off x="0" y="0"/>
          <a:ext cx="0" cy="0"/>
          <a:chOff x="0" y="0"/>
          <a:chExt cx="0" cy="0"/>
        </a:xfrm>
      </p:grpSpPr>
      <p:sp>
        <p:nvSpPr>
          <p:cNvPr id="129" name="Google Shape;129;p30"/>
          <p:cNvSpPr txBox="1"/>
          <p:nvPr>
            <p:ph type="title"/>
          </p:nvPr>
        </p:nvSpPr>
        <p:spPr>
          <a:xfrm>
            <a:off x="457200" y="273050"/>
            <a:ext cx="3008313" cy="1162050"/>
          </a:xfrm>
          <a:prstGeom prst="rect">
            <a:avLst/>
          </a:prstGeom>
          <a:noFill/>
          <a:ln>
            <a:noFill/>
          </a:ln>
        </p:spPr>
        <p:txBody>
          <a:bodyPr anchorCtr="0" anchor="b" bIns="46800" lIns="90000" spcFirstLastPara="1" rIns="90000" wrap="square" tIns="468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0" name="Google Shape;130;p30"/>
          <p:cNvSpPr txBox="1"/>
          <p:nvPr>
            <p:ph idx="1" type="body"/>
          </p:nvPr>
        </p:nvSpPr>
        <p:spPr>
          <a:xfrm>
            <a:off x="3575050" y="273050"/>
            <a:ext cx="5111750" cy="5853113"/>
          </a:xfrm>
          <a:prstGeom prst="rect">
            <a:avLst/>
          </a:prstGeom>
          <a:noFill/>
          <a:ln>
            <a:noFill/>
          </a:ln>
        </p:spPr>
        <p:txBody>
          <a:bodyPr anchorCtr="0" anchor="t" bIns="46800" lIns="90000" spcFirstLastPara="1" rIns="90000" wrap="square" tIns="46800">
            <a:noAutofit/>
          </a:bodyPr>
          <a:lstStyle>
            <a:lvl1pPr indent="-431800" lvl="0" marL="457200" algn="l">
              <a:spcBef>
                <a:spcPts val="3000"/>
              </a:spcBef>
              <a:spcAft>
                <a:spcPts val="0"/>
              </a:spcAft>
              <a:buSzPts val="3200"/>
              <a:buChar char="•"/>
              <a:defRPr sz="3200"/>
            </a:lvl1pPr>
            <a:lvl2pPr indent="-406400" lvl="1" marL="914400" algn="l">
              <a:spcBef>
                <a:spcPts val="700"/>
              </a:spcBef>
              <a:spcAft>
                <a:spcPts val="0"/>
              </a:spcAft>
              <a:buSzPts val="2800"/>
              <a:buChar char="–"/>
              <a:defRPr sz="2800"/>
            </a:lvl2pPr>
            <a:lvl3pPr indent="-381000" lvl="2" marL="1371600" algn="l">
              <a:spcBef>
                <a:spcPts val="600"/>
              </a:spcBef>
              <a:spcAft>
                <a:spcPts val="0"/>
              </a:spcAft>
              <a:buSzPts val="2400"/>
              <a:buChar char="•"/>
              <a:defRPr sz="2400"/>
            </a:lvl3pPr>
            <a:lvl4pPr indent="-355600" lvl="3" marL="1828800" algn="l">
              <a:spcBef>
                <a:spcPts val="500"/>
              </a:spcBef>
              <a:spcAft>
                <a:spcPts val="0"/>
              </a:spcAft>
              <a:buSzPts val="2000"/>
              <a:buChar char="–"/>
              <a:defRPr sz="2000"/>
            </a:lvl4pPr>
            <a:lvl5pPr indent="-355600" lvl="4" marL="2286000" algn="l">
              <a:spcBef>
                <a:spcPts val="500"/>
              </a:spcBef>
              <a:spcAft>
                <a:spcPts val="0"/>
              </a:spcAft>
              <a:buSzPts val="2000"/>
              <a:buChar char="»"/>
              <a:defRPr sz="2000"/>
            </a:lvl5pPr>
            <a:lvl6pPr indent="-355600" lvl="5" marL="2743200" algn="l">
              <a:spcBef>
                <a:spcPts val="500"/>
              </a:spcBef>
              <a:spcAft>
                <a:spcPts val="0"/>
              </a:spcAft>
              <a:buSzPts val="2000"/>
              <a:buChar char="»"/>
              <a:defRPr sz="2000"/>
            </a:lvl6pPr>
            <a:lvl7pPr indent="-355600" lvl="6" marL="3200400" algn="l">
              <a:spcBef>
                <a:spcPts val="500"/>
              </a:spcBef>
              <a:spcAft>
                <a:spcPts val="0"/>
              </a:spcAft>
              <a:buSzPts val="2000"/>
              <a:buChar char="»"/>
              <a:defRPr sz="2000"/>
            </a:lvl7pPr>
            <a:lvl8pPr indent="-355600" lvl="7" marL="3657600" algn="l">
              <a:spcBef>
                <a:spcPts val="500"/>
              </a:spcBef>
              <a:spcAft>
                <a:spcPts val="0"/>
              </a:spcAft>
              <a:buSzPts val="2000"/>
              <a:buChar char="»"/>
              <a:defRPr sz="2000"/>
            </a:lvl8pPr>
            <a:lvl9pPr indent="-355600" lvl="8" marL="4114800" algn="l">
              <a:spcBef>
                <a:spcPts val="500"/>
              </a:spcBef>
              <a:spcAft>
                <a:spcPts val="0"/>
              </a:spcAft>
              <a:buSzPts val="2000"/>
              <a:buChar char="»"/>
              <a:defRPr sz="2000"/>
            </a:lvl9pPr>
          </a:lstStyle>
          <a:p/>
        </p:txBody>
      </p:sp>
      <p:sp>
        <p:nvSpPr>
          <p:cNvPr id="131" name="Google Shape;131;p30"/>
          <p:cNvSpPr txBox="1"/>
          <p:nvPr>
            <p:ph idx="2" type="body"/>
          </p:nvPr>
        </p:nvSpPr>
        <p:spPr>
          <a:xfrm>
            <a:off x="457200" y="1435100"/>
            <a:ext cx="3008313" cy="4691063"/>
          </a:xfrm>
          <a:prstGeom prst="rect">
            <a:avLst/>
          </a:prstGeom>
          <a:noFill/>
          <a:ln>
            <a:noFill/>
          </a:ln>
        </p:spPr>
        <p:txBody>
          <a:bodyPr anchorCtr="0" anchor="t" bIns="46800" lIns="90000" spcFirstLastPara="1" rIns="90000" wrap="square" tIns="46800">
            <a:noAutofit/>
          </a:bodyPr>
          <a:lstStyle>
            <a:lvl1pPr indent="-228600" lvl="0" marL="457200" algn="l">
              <a:spcBef>
                <a:spcPts val="3000"/>
              </a:spcBef>
              <a:spcAft>
                <a:spcPts val="0"/>
              </a:spcAft>
              <a:buSzPts val="1400"/>
              <a:buNone/>
              <a:defRPr sz="1400"/>
            </a:lvl1pPr>
            <a:lvl2pPr indent="-228600" lvl="1" marL="914400" algn="l">
              <a:spcBef>
                <a:spcPts val="700"/>
              </a:spcBef>
              <a:spcAft>
                <a:spcPts val="0"/>
              </a:spcAft>
              <a:buSzPts val="1200"/>
              <a:buNone/>
              <a:defRPr sz="1200"/>
            </a:lvl2pPr>
            <a:lvl3pPr indent="-228600" lvl="2" marL="1371600" algn="l">
              <a:spcBef>
                <a:spcPts val="600"/>
              </a:spcBef>
              <a:spcAft>
                <a:spcPts val="0"/>
              </a:spcAft>
              <a:buSzPts val="1000"/>
              <a:buNone/>
              <a:defRPr sz="1000"/>
            </a:lvl3pPr>
            <a:lvl4pPr indent="-228600" lvl="3" marL="1828800" algn="l">
              <a:spcBef>
                <a:spcPts val="500"/>
              </a:spcBef>
              <a:spcAft>
                <a:spcPts val="0"/>
              </a:spcAft>
              <a:buSzPts val="900"/>
              <a:buNone/>
              <a:defRPr sz="900"/>
            </a:lvl4pPr>
            <a:lvl5pPr indent="-228600" lvl="4" marL="2286000" algn="l">
              <a:spcBef>
                <a:spcPts val="500"/>
              </a:spcBef>
              <a:spcAft>
                <a:spcPts val="0"/>
              </a:spcAft>
              <a:buSzPts val="900"/>
              <a:buNone/>
              <a:defRPr sz="900"/>
            </a:lvl5pPr>
            <a:lvl6pPr indent="-228600" lvl="5" marL="2743200" algn="l">
              <a:spcBef>
                <a:spcPts val="500"/>
              </a:spcBef>
              <a:spcAft>
                <a:spcPts val="0"/>
              </a:spcAft>
              <a:buSzPts val="900"/>
              <a:buNone/>
              <a:defRPr sz="900"/>
            </a:lvl6pPr>
            <a:lvl7pPr indent="-228600" lvl="6" marL="3200400" algn="l">
              <a:spcBef>
                <a:spcPts val="500"/>
              </a:spcBef>
              <a:spcAft>
                <a:spcPts val="0"/>
              </a:spcAft>
              <a:buSzPts val="900"/>
              <a:buNone/>
              <a:defRPr sz="900"/>
            </a:lvl7pPr>
            <a:lvl8pPr indent="-228600" lvl="7" marL="3657600" algn="l">
              <a:spcBef>
                <a:spcPts val="500"/>
              </a:spcBef>
              <a:spcAft>
                <a:spcPts val="0"/>
              </a:spcAft>
              <a:buSzPts val="900"/>
              <a:buNone/>
              <a:defRPr sz="900"/>
            </a:lvl8pPr>
            <a:lvl9pPr indent="-228600" lvl="8" marL="4114800" algn="l">
              <a:spcBef>
                <a:spcPts val="500"/>
              </a:spcBef>
              <a:spcAft>
                <a:spcPts val="0"/>
              </a:spcAft>
              <a:buSzPts val="900"/>
              <a:buNone/>
              <a:defRPr sz="900"/>
            </a:lvl9pPr>
          </a:lstStyle>
          <a:p/>
        </p:txBody>
      </p:sp>
      <p:sp>
        <p:nvSpPr>
          <p:cNvPr id="132" name="Google Shape;132;p30"/>
          <p:cNvSpPr txBox="1"/>
          <p:nvPr>
            <p:ph idx="10" type="dt"/>
          </p:nvPr>
        </p:nvSpPr>
        <p:spPr>
          <a:xfrm>
            <a:off x="457200" y="6356350"/>
            <a:ext cx="2125663" cy="357188"/>
          </a:xfrm>
          <a:prstGeom prst="rect">
            <a:avLst/>
          </a:prstGeom>
          <a:noFill/>
          <a:ln>
            <a:noFill/>
          </a:ln>
        </p:spPr>
        <p:txBody>
          <a:bodyPr anchorCtr="0" anchor="ctr" bIns="46800" lIns="90000" spcFirstLastPara="1" rIns="90000" wrap="square" tIns="46800">
            <a:noAutofit/>
          </a:bodyPr>
          <a:lstStyle>
            <a:lvl1pPr lvl="0" algn="l">
              <a:spcBef>
                <a:spcPts val="0"/>
              </a:spcBef>
              <a:spcAft>
                <a:spcPts val="0"/>
              </a:spcAft>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30"/>
          <p:cNvSpPr txBox="1"/>
          <p:nvPr>
            <p:ph idx="12" type="sldNum"/>
          </p:nvPr>
        </p:nvSpPr>
        <p:spPr>
          <a:xfrm>
            <a:off x="6553200" y="6356350"/>
            <a:ext cx="2125663" cy="357188"/>
          </a:xfrm>
          <a:prstGeom prst="rect">
            <a:avLst/>
          </a:prstGeom>
          <a:noFill/>
          <a:ln>
            <a:noFill/>
          </a:ln>
        </p:spPr>
        <p:txBody>
          <a:bodyPr anchorCtr="0" anchor="ctr" bIns="46800" lIns="90000" spcFirstLastPara="1" rIns="90000" wrap="square" tIns="46800">
            <a:noAutofit/>
          </a:bodyPr>
          <a:lstStyle>
            <a:lvl1pPr indent="0" lvl="0"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1pPr>
            <a:lvl2pPr indent="0" lvl="1"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2pPr>
            <a:lvl3pPr indent="0" lvl="2"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3pPr>
            <a:lvl4pPr indent="0" lvl="3"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4pPr>
            <a:lvl5pPr indent="0" lvl="4"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5pPr>
            <a:lvl6pPr indent="0" lvl="5"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6pPr>
            <a:lvl7pPr indent="0" lvl="6"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7pPr>
            <a:lvl8pPr indent="0" lvl="7"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8pPr>
            <a:lvl9pPr indent="0" lvl="8"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4" name="Shape 134"/>
        <p:cNvGrpSpPr/>
        <p:nvPr/>
      </p:nvGrpSpPr>
      <p:grpSpPr>
        <a:xfrm>
          <a:off x="0" y="0"/>
          <a:ext cx="0" cy="0"/>
          <a:chOff x="0" y="0"/>
          <a:chExt cx="0" cy="0"/>
        </a:xfrm>
      </p:grpSpPr>
      <p:sp>
        <p:nvSpPr>
          <p:cNvPr id="135" name="Google Shape;135;p31"/>
          <p:cNvSpPr txBox="1"/>
          <p:nvPr>
            <p:ph type="title"/>
          </p:nvPr>
        </p:nvSpPr>
        <p:spPr>
          <a:xfrm>
            <a:off x="1792288" y="4800600"/>
            <a:ext cx="5486400" cy="566738"/>
          </a:xfrm>
          <a:prstGeom prst="rect">
            <a:avLst/>
          </a:prstGeom>
          <a:noFill/>
          <a:ln>
            <a:noFill/>
          </a:ln>
        </p:spPr>
        <p:txBody>
          <a:bodyPr anchorCtr="0" anchor="b" bIns="46800" lIns="90000" spcFirstLastPara="1" rIns="90000" wrap="square" tIns="468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6" name="Google Shape;136;p31"/>
          <p:cNvSpPr/>
          <p:nvPr>
            <p:ph idx="2" type="pic"/>
          </p:nvPr>
        </p:nvSpPr>
        <p:spPr>
          <a:xfrm>
            <a:off x="1792288" y="612775"/>
            <a:ext cx="5486400" cy="4114800"/>
          </a:xfrm>
          <a:prstGeom prst="rect">
            <a:avLst/>
          </a:prstGeom>
          <a:noFill/>
          <a:ln>
            <a:noFill/>
          </a:ln>
        </p:spPr>
        <p:txBody>
          <a:bodyPr anchorCtr="0" anchor="t" bIns="46800" lIns="90000" spcFirstLastPara="1" rIns="90000" wrap="square" tIns="46800">
            <a:noAutofit/>
          </a:bodyPr>
          <a:lstStyle>
            <a:lvl1pPr lvl="0" marR="0" rtl="0" algn="l">
              <a:spcBef>
                <a:spcPts val="3000"/>
              </a:spcBef>
              <a:spcAft>
                <a:spcPts val="0"/>
              </a:spcAft>
              <a:buClr>
                <a:srgbClr val="000000"/>
              </a:buClr>
              <a:buSzPts val="3200"/>
              <a:buFont typeface="Arial"/>
              <a:buNone/>
              <a:defRPr b="0" i="0" sz="3200" u="none" cap="none" strike="noStrike">
                <a:solidFill>
                  <a:srgbClr val="000000"/>
                </a:solidFill>
                <a:latin typeface="Calibri"/>
                <a:ea typeface="Calibri"/>
                <a:cs typeface="Calibri"/>
                <a:sym typeface="Calibri"/>
              </a:defRPr>
            </a:lvl1pPr>
            <a:lvl2pPr lvl="1" marR="0" rtl="0" algn="l">
              <a:spcBef>
                <a:spcPts val="700"/>
              </a:spcBef>
              <a:spcAft>
                <a:spcPts val="0"/>
              </a:spcAft>
              <a:buClr>
                <a:srgbClr val="000000"/>
              </a:buClr>
              <a:buSzPts val="2800"/>
              <a:buFont typeface="Arial"/>
              <a:buNone/>
              <a:defRPr b="0" i="0" sz="2800" u="none" cap="none" strike="noStrike">
                <a:solidFill>
                  <a:srgbClr val="000000"/>
                </a:solidFill>
                <a:latin typeface="Calibri"/>
                <a:ea typeface="Calibri"/>
                <a:cs typeface="Calibri"/>
                <a:sym typeface="Calibri"/>
              </a:defRPr>
            </a:lvl2pPr>
            <a:lvl3pPr lvl="2" marR="0" rtl="0" algn="l">
              <a:spcBef>
                <a:spcPts val="600"/>
              </a:spcBef>
              <a:spcAft>
                <a:spcPts val="0"/>
              </a:spcAft>
              <a:buClr>
                <a:srgbClr val="000000"/>
              </a:buClr>
              <a:buSzPts val="2400"/>
              <a:buFont typeface="Arial"/>
              <a:buNone/>
              <a:defRPr b="0" i="0" sz="2400" u="none" cap="none" strike="noStrike">
                <a:solidFill>
                  <a:srgbClr val="000000"/>
                </a:solidFill>
                <a:latin typeface="Calibri"/>
                <a:ea typeface="Calibri"/>
                <a:cs typeface="Calibri"/>
                <a:sym typeface="Calibri"/>
              </a:defRPr>
            </a:lvl3pPr>
            <a:lvl4pPr lvl="3" marR="0" rtl="0" algn="l">
              <a:spcBef>
                <a:spcPts val="5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4pPr>
            <a:lvl5pPr lvl="4" marR="0" rtl="0" algn="l">
              <a:spcBef>
                <a:spcPts val="5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5pPr>
            <a:lvl6pPr lvl="5" marR="0" rtl="0" algn="l">
              <a:spcBef>
                <a:spcPts val="5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6pPr>
            <a:lvl7pPr lvl="6" marR="0" rtl="0" algn="l">
              <a:spcBef>
                <a:spcPts val="5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7pPr>
            <a:lvl8pPr lvl="7" marR="0" rtl="0" algn="l">
              <a:spcBef>
                <a:spcPts val="5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8pPr>
            <a:lvl9pPr lvl="8" marR="0" rtl="0" algn="l">
              <a:spcBef>
                <a:spcPts val="5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9pPr>
          </a:lstStyle>
          <a:p/>
        </p:txBody>
      </p:sp>
      <p:sp>
        <p:nvSpPr>
          <p:cNvPr id="137" name="Google Shape;137;p31"/>
          <p:cNvSpPr txBox="1"/>
          <p:nvPr>
            <p:ph idx="1" type="body"/>
          </p:nvPr>
        </p:nvSpPr>
        <p:spPr>
          <a:xfrm>
            <a:off x="1792288" y="5367338"/>
            <a:ext cx="5486400" cy="804862"/>
          </a:xfrm>
          <a:prstGeom prst="rect">
            <a:avLst/>
          </a:prstGeom>
          <a:noFill/>
          <a:ln>
            <a:noFill/>
          </a:ln>
        </p:spPr>
        <p:txBody>
          <a:bodyPr anchorCtr="0" anchor="t" bIns="46800" lIns="90000" spcFirstLastPara="1" rIns="90000" wrap="square" tIns="46800">
            <a:noAutofit/>
          </a:bodyPr>
          <a:lstStyle>
            <a:lvl1pPr indent="-228600" lvl="0" marL="457200" algn="l">
              <a:spcBef>
                <a:spcPts val="3000"/>
              </a:spcBef>
              <a:spcAft>
                <a:spcPts val="0"/>
              </a:spcAft>
              <a:buSzPts val="1400"/>
              <a:buNone/>
              <a:defRPr sz="1400"/>
            </a:lvl1pPr>
            <a:lvl2pPr indent="-228600" lvl="1" marL="914400" algn="l">
              <a:spcBef>
                <a:spcPts val="700"/>
              </a:spcBef>
              <a:spcAft>
                <a:spcPts val="0"/>
              </a:spcAft>
              <a:buSzPts val="1200"/>
              <a:buNone/>
              <a:defRPr sz="1200"/>
            </a:lvl2pPr>
            <a:lvl3pPr indent="-228600" lvl="2" marL="1371600" algn="l">
              <a:spcBef>
                <a:spcPts val="600"/>
              </a:spcBef>
              <a:spcAft>
                <a:spcPts val="0"/>
              </a:spcAft>
              <a:buSzPts val="1000"/>
              <a:buNone/>
              <a:defRPr sz="1000"/>
            </a:lvl3pPr>
            <a:lvl4pPr indent="-228600" lvl="3" marL="1828800" algn="l">
              <a:spcBef>
                <a:spcPts val="500"/>
              </a:spcBef>
              <a:spcAft>
                <a:spcPts val="0"/>
              </a:spcAft>
              <a:buSzPts val="900"/>
              <a:buNone/>
              <a:defRPr sz="900"/>
            </a:lvl4pPr>
            <a:lvl5pPr indent="-228600" lvl="4" marL="2286000" algn="l">
              <a:spcBef>
                <a:spcPts val="500"/>
              </a:spcBef>
              <a:spcAft>
                <a:spcPts val="0"/>
              </a:spcAft>
              <a:buSzPts val="900"/>
              <a:buNone/>
              <a:defRPr sz="900"/>
            </a:lvl5pPr>
            <a:lvl6pPr indent="-228600" lvl="5" marL="2743200" algn="l">
              <a:spcBef>
                <a:spcPts val="500"/>
              </a:spcBef>
              <a:spcAft>
                <a:spcPts val="0"/>
              </a:spcAft>
              <a:buSzPts val="900"/>
              <a:buNone/>
              <a:defRPr sz="900"/>
            </a:lvl6pPr>
            <a:lvl7pPr indent="-228600" lvl="6" marL="3200400" algn="l">
              <a:spcBef>
                <a:spcPts val="500"/>
              </a:spcBef>
              <a:spcAft>
                <a:spcPts val="0"/>
              </a:spcAft>
              <a:buSzPts val="900"/>
              <a:buNone/>
              <a:defRPr sz="900"/>
            </a:lvl7pPr>
            <a:lvl8pPr indent="-228600" lvl="7" marL="3657600" algn="l">
              <a:spcBef>
                <a:spcPts val="500"/>
              </a:spcBef>
              <a:spcAft>
                <a:spcPts val="0"/>
              </a:spcAft>
              <a:buSzPts val="900"/>
              <a:buNone/>
              <a:defRPr sz="900"/>
            </a:lvl8pPr>
            <a:lvl9pPr indent="-228600" lvl="8" marL="4114800" algn="l">
              <a:spcBef>
                <a:spcPts val="500"/>
              </a:spcBef>
              <a:spcAft>
                <a:spcPts val="0"/>
              </a:spcAft>
              <a:buSzPts val="900"/>
              <a:buNone/>
              <a:defRPr sz="900"/>
            </a:lvl9pPr>
          </a:lstStyle>
          <a:p/>
        </p:txBody>
      </p:sp>
      <p:sp>
        <p:nvSpPr>
          <p:cNvPr id="138" name="Google Shape;138;p31"/>
          <p:cNvSpPr txBox="1"/>
          <p:nvPr>
            <p:ph idx="10" type="dt"/>
          </p:nvPr>
        </p:nvSpPr>
        <p:spPr>
          <a:xfrm>
            <a:off x="457200" y="6356350"/>
            <a:ext cx="2125663" cy="357188"/>
          </a:xfrm>
          <a:prstGeom prst="rect">
            <a:avLst/>
          </a:prstGeom>
          <a:noFill/>
          <a:ln>
            <a:noFill/>
          </a:ln>
        </p:spPr>
        <p:txBody>
          <a:bodyPr anchorCtr="0" anchor="ctr" bIns="46800" lIns="90000" spcFirstLastPara="1" rIns="90000" wrap="square" tIns="46800">
            <a:noAutofit/>
          </a:bodyPr>
          <a:lstStyle>
            <a:lvl1pPr lvl="0" algn="l">
              <a:spcBef>
                <a:spcPts val="0"/>
              </a:spcBef>
              <a:spcAft>
                <a:spcPts val="0"/>
              </a:spcAft>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31"/>
          <p:cNvSpPr txBox="1"/>
          <p:nvPr>
            <p:ph idx="12" type="sldNum"/>
          </p:nvPr>
        </p:nvSpPr>
        <p:spPr>
          <a:xfrm>
            <a:off x="6553200" y="6356350"/>
            <a:ext cx="2125663" cy="357188"/>
          </a:xfrm>
          <a:prstGeom prst="rect">
            <a:avLst/>
          </a:prstGeom>
          <a:noFill/>
          <a:ln>
            <a:noFill/>
          </a:ln>
        </p:spPr>
        <p:txBody>
          <a:bodyPr anchorCtr="0" anchor="ctr" bIns="46800" lIns="90000" spcFirstLastPara="1" rIns="90000" wrap="square" tIns="46800">
            <a:noAutofit/>
          </a:bodyPr>
          <a:lstStyle>
            <a:lvl1pPr indent="0" lvl="0"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1pPr>
            <a:lvl2pPr indent="0" lvl="1"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2pPr>
            <a:lvl3pPr indent="0" lvl="2"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3pPr>
            <a:lvl4pPr indent="0" lvl="3"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4pPr>
            <a:lvl5pPr indent="0" lvl="4"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5pPr>
            <a:lvl6pPr indent="0" lvl="5"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6pPr>
            <a:lvl7pPr indent="0" lvl="6"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7pPr>
            <a:lvl8pPr indent="0" lvl="7"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8pPr>
            <a:lvl9pPr indent="0" lvl="8"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0" name="Shape 140"/>
        <p:cNvGrpSpPr/>
        <p:nvPr/>
      </p:nvGrpSpPr>
      <p:grpSpPr>
        <a:xfrm>
          <a:off x="0" y="0"/>
          <a:ext cx="0" cy="0"/>
          <a:chOff x="0" y="0"/>
          <a:chExt cx="0" cy="0"/>
        </a:xfrm>
      </p:grpSpPr>
      <p:sp>
        <p:nvSpPr>
          <p:cNvPr id="141" name="Google Shape;141;p32"/>
          <p:cNvSpPr txBox="1"/>
          <p:nvPr>
            <p:ph type="title"/>
          </p:nvPr>
        </p:nvSpPr>
        <p:spPr>
          <a:xfrm>
            <a:off x="457200" y="274638"/>
            <a:ext cx="8221663" cy="1135062"/>
          </a:xfrm>
          <a:prstGeom prst="rect">
            <a:avLst/>
          </a:prstGeom>
          <a:noFill/>
          <a:ln>
            <a:noFill/>
          </a:ln>
        </p:spPr>
        <p:txBody>
          <a:bodyPr anchorCtr="0" anchor="ctr" bIns="46800" lIns="90000" spcFirstLastPara="1" rIns="90000" wrap="square" tIns="46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2" name="Google Shape;142;p32"/>
          <p:cNvSpPr txBox="1"/>
          <p:nvPr>
            <p:ph idx="1" type="body"/>
          </p:nvPr>
        </p:nvSpPr>
        <p:spPr>
          <a:xfrm rot="5400000">
            <a:off x="2309019" y="-251619"/>
            <a:ext cx="4518025" cy="8221663"/>
          </a:xfrm>
          <a:prstGeom prst="rect">
            <a:avLst/>
          </a:prstGeom>
          <a:noFill/>
          <a:ln>
            <a:noFill/>
          </a:ln>
        </p:spPr>
        <p:txBody>
          <a:bodyPr anchorCtr="0" anchor="t" bIns="46800" lIns="90000" spcFirstLastPara="1" rIns="90000" wrap="square" tIns="46800">
            <a:noAutofit/>
          </a:bodyPr>
          <a:lstStyle>
            <a:lvl1pPr indent="-342900" lvl="0" marL="457200" algn="l">
              <a:spcBef>
                <a:spcPts val="3000"/>
              </a:spcBef>
              <a:spcAft>
                <a:spcPts val="0"/>
              </a:spcAft>
              <a:buSzPts val="1800"/>
              <a:buChar char="•"/>
              <a:defRPr/>
            </a:lvl1pPr>
            <a:lvl2pPr indent="-342900" lvl="1" marL="914400" algn="l">
              <a:spcBef>
                <a:spcPts val="7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500"/>
              </a:spcBef>
              <a:spcAft>
                <a:spcPts val="0"/>
              </a:spcAft>
              <a:buSzPts val="1800"/>
              <a:buChar char="–"/>
              <a:defRPr/>
            </a:lvl4pPr>
            <a:lvl5pPr indent="-342900" lvl="4" marL="2286000" algn="l">
              <a:spcBef>
                <a:spcPts val="500"/>
              </a:spcBef>
              <a:spcAft>
                <a:spcPts val="0"/>
              </a:spcAft>
              <a:buSzPts val="1800"/>
              <a:buChar char="»"/>
              <a:defRPr/>
            </a:lvl5pPr>
            <a:lvl6pPr indent="-342900" lvl="5" marL="2743200" algn="l">
              <a:spcBef>
                <a:spcPts val="500"/>
              </a:spcBef>
              <a:spcAft>
                <a:spcPts val="0"/>
              </a:spcAft>
              <a:buSzPts val="1800"/>
              <a:buChar char="»"/>
              <a:defRPr/>
            </a:lvl6pPr>
            <a:lvl7pPr indent="-342900" lvl="6" marL="3200400" algn="l">
              <a:spcBef>
                <a:spcPts val="500"/>
              </a:spcBef>
              <a:spcAft>
                <a:spcPts val="0"/>
              </a:spcAft>
              <a:buSzPts val="1800"/>
              <a:buChar char="»"/>
              <a:defRPr/>
            </a:lvl7pPr>
            <a:lvl8pPr indent="-342900" lvl="7" marL="3657600" algn="l">
              <a:spcBef>
                <a:spcPts val="500"/>
              </a:spcBef>
              <a:spcAft>
                <a:spcPts val="0"/>
              </a:spcAft>
              <a:buSzPts val="1800"/>
              <a:buChar char="»"/>
              <a:defRPr/>
            </a:lvl8pPr>
            <a:lvl9pPr indent="-342900" lvl="8" marL="4114800" algn="l">
              <a:spcBef>
                <a:spcPts val="500"/>
              </a:spcBef>
              <a:spcAft>
                <a:spcPts val="0"/>
              </a:spcAft>
              <a:buSzPts val="1800"/>
              <a:buChar char="»"/>
              <a:defRPr/>
            </a:lvl9pPr>
          </a:lstStyle>
          <a:p/>
        </p:txBody>
      </p:sp>
      <p:sp>
        <p:nvSpPr>
          <p:cNvPr id="143" name="Google Shape;143;p32"/>
          <p:cNvSpPr txBox="1"/>
          <p:nvPr>
            <p:ph idx="10" type="dt"/>
          </p:nvPr>
        </p:nvSpPr>
        <p:spPr>
          <a:xfrm>
            <a:off x="457200" y="6356350"/>
            <a:ext cx="2125663" cy="357188"/>
          </a:xfrm>
          <a:prstGeom prst="rect">
            <a:avLst/>
          </a:prstGeom>
          <a:noFill/>
          <a:ln>
            <a:noFill/>
          </a:ln>
        </p:spPr>
        <p:txBody>
          <a:bodyPr anchorCtr="0" anchor="ctr" bIns="46800" lIns="90000" spcFirstLastPara="1" rIns="90000" wrap="square" tIns="46800">
            <a:noAutofit/>
          </a:bodyPr>
          <a:lstStyle>
            <a:lvl1pPr lvl="0" algn="l">
              <a:spcBef>
                <a:spcPts val="0"/>
              </a:spcBef>
              <a:spcAft>
                <a:spcPts val="0"/>
              </a:spcAft>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32"/>
          <p:cNvSpPr txBox="1"/>
          <p:nvPr>
            <p:ph idx="12" type="sldNum"/>
          </p:nvPr>
        </p:nvSpPr>
        <p:spPr>
          <a:xfrm>
            <a:off x="6553200" y="6356350"/>
            <a:ext cx="2125663" cy="357188"/>
          </a:xfrm>
          <a:prstGeom prst="rect">
            <a:avLst/>
          </a:prstGeom>
          <a:noFill/>
          <a:ln>
            <a:noFill/>
          </a:ln>
        </p:spPr>
        <p:txBody>
          <a:bodyPr anchorCtr="0" anchor="ctr" bIns="46800" lIns="90000" spcFirstLastPara="1" rIns="90000" wrap="square" tIns="46800">
            <a:noAutofit/>
          </a:bodyPr>
          <a:lstStyle>
            <a:lvl1pPr indent="0" lvl="0"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1pPr>
            <a:lvl2pPr indent="0" lvl="1"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2pPr>
            <a:lvl3pPr indent="0" lvl="2"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3pPr>
            <a:lvl4pPr indent="0" lvl="3"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4pPr>
            <a:lvl5pPr indent="0" lvl="4"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5pPr>
            <a:lvl6pPr indent="0" lvl="5"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6pPr>
            <a:lvl7pPr indent="0" lvl="6"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7pPr>
            <a:lvl8pPr indent="0" lvl="7"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8pPr>
            <a:lvl9pPr indent="0" lvl="8"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5" name="Shape 145"/>
        <p:cNvGrpSpPr/>
        <p:nvPr/>
      </p:nvGrpSpPr>
      <p:grpSpPr>
        <a:xfrm>
          <a:off x="0" y="0"/>
          <a:ext cx="0" cy="0"/>
          <a:chOff x="0" y="0"/>
          <a:chExt cx="0" cy="0"/>
        </a:xfrm>
      </p:grpSpPr>
      <p:sp>
        <p:nvSpPr>
          <p:cNvPr id="146" name="Google Shape;146;p33"/>
          <p:cNvSpPr txBox="1"/>
          <p:nvPr>
            <p:ph type="title"/>
          </p:nvPr>
        </p:nvSpPr>
        <p:spPr>
          <a:xfrm rot="5400000">
            <a:off x="4729957" y="2169319"/>
            <a:ext cx="5843587" cy="2054225"/>
          </a:xfrm>
          <a:prstGeom prst="rect">
            <a:avLst/>
          </a:prstGeom>
          <a:noFill/>
          <a:ln>
            <a:noFill/>
          </a:ln>
        </p:spPr>
        <p:txBody>
          <a:bodyPr anchorCtr="0" anchor="ctr" bIns="46800" lIns="90000" spcFirstLastPara="1" rIns="90000" wrap="square" tIns="46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7" name="Google Shape;147;p33"/>
          <p:cNvSpPr txBox="1"/>
          <p:nvPr>
            <p:ph idx="1" type="body"/>
          </p:nvPr>
        </p:nvSpPr>
        <p:spPr>
          <a:xfrm rot="5400000">
            <a:off x="542925" y="188912"/>
            <a:ext cx="5843587" cy="6015038"/>
          </a:xfrm>
          <a:prstGeom prst="rect">
            <a:avLst/>
          </a:prstGeom>
          <a:noFill/>
          <a:ln>
            <a:noFill/>
          </a:ln>
        </p:spPr>
        <p:txBody>
          <a:bodyPr anchorCtr="0" anchor="t" bIns="46800" lIns="90000" spcFirstLastPara="1" rIns="90000" wrap="square" tIns="46800">
            <a:noAutofit/>
          </a:bodyPr>
          <a:lstStyle>
            <a:lvl1pPr indent="-342900" lvl="0" marL="457200" algn="l">
              <a:spcBef>
                <a:spcPts val="3000"/>
              </a:spcBef>
              <a:spcAft>
                <a:spcPts val="0"/>
              </a:spcAft>
              <a:buSzPts val="1800"/>
              <a:buChar char="•"/>
              <a:defRPr/>
            </a:lvl1pPr>
            <a:lvl2pPr indent="-342900" lvl="1" marL="914400" algn="l">
              <a:spcBef>
                <a:spcPts val="7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500"/>
              </a:spcBef>
              <a:spcAft>
                <a:spcPts val="0"/>
              </a:spcAft>
              <a:buSzPts val="1800"/>
              <a:buChar char="–"/>
              <a:defRPr/>
            </a:lvl4pPr>
            <a:lvl5pPr indent="-342900" lvl="4" marL="2286000" algn="l">
              <a:spcBef>
                <a:spcPts val="500"/>
              </a:spcBef>
              <a:spcAft>
                <a:spcPts val="0"/>
              </a:spcAft>
              <a:buSzPts val="1800"/>
              <a:buChar char="»"/>
              <a:defRPr/>
            </a:lvl5pPr>
            <a:lvl6pPr indent="-342900" lvl="5" marL="2743200" algn="l">
              <a:spcBef>
                <a:spcPts val="500"/>
              </a:spcBef>
              <a:spcAft>
                <a:spcPts val="0"/>
              </a:spcAft>
              <a:buSzPts val="1800"/>
              <a:buChar char="»"/>
              <a:defRPr/>
            </a:lvl6pPr>
            <a:lvl7pPr indent="-342900" lvl="6" marL="3200400" algn="l">
              <a:spcBef>
                <a:spcPts val="500"/>
              </a:spcBef>
              <a:spcAft>
                <a:spcPts val="0"/>
              </a:spcAft>
              <a:buSzPts val="1800"/>
              <a:buChar char="»"/>
              <a:defRPr/>
            </a:lvl7pPr>
            <a:lvl8pPr indent="-342900" lvl="7" marL="3657600" algn="l">
              <a:spcBef>
                <a:spcPts val="500"/>
              </a:spcBef>
              <a:spcAft>
                <a:spcPts val="0"/>
              </a:spcAft>
              <a:buSzPts val="1800"/>
              <a:buChar char="»"/>
              <a:defRPr/>
            </a:lvl8pPr>
            <a:lvl9pPr indent="-342900" lvl="8" marL="4114800" algn="l">
              <a:spcBef>
                <a:spcPts val="500"/>
              </a:spcBef>
              <a:spcAft>
                <a:spcPts val="0"/>
              </a:spcAft>
              <a:buSzPts val="1800"/>
              <a:buChar char="»"/>
              <a:defRPr/>
            </a:lvl9pPr>
          </a:lstStyle>
          <a:p/>
        </p:txBody>
      </p:sp>
      <p:sp>
        <p:nvSpPr>
          <p:cNvPr id="148" name="Google Shape;148;p33"/>
          <p:cNvSpPr txBox="1"/>
          <p:nvPr>
            <p:ph idx="10" type="dt"/>
          </p:nvPr>
        </p:nvSpPr>
        <p:spPr>
          <a:xfrm>
            <a:off x="457200" y="6356350"/>
            <a:ext cx="2125663" cy="357188"/>
          </a:xfrm>
          <a:prstGeom prst="rect">
            <a:avLst/>
          </a:prstGeom>
          <a:noFill/>
          <a:ln>
            <a:noFill/>
          </a:ln>
        </p:spPr>
        <p:txBody>
          <a:bodyPr anchorCtr="0" anchor="ctr" bIns="46800" lIns="90000" spcFirstLastPara="1" rIns="90000" wrap="square" tIns="46800">
            <a:noAutofit/>
          </a:bodyPr>
          <a:lstStyle>
            <a:lvl1pPr lvl="0" algn="l">
              <a:spcBef>
                <a:spcPts val="0"/>
              </a:spcBef>
              <a:spcAft>
                <a:spcPts val="0"/>
              </a:spcAft>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33"/>
          <p:cNvSpPr txBox="1"/>
          <p:nvPr>
            <p:ph idx="12" type="sldNum"/>
          </p:nvPr>
        </p:nvSpPr>
        <p:spPr>
          <a:xfrm>
            <a:off x="6553200" y="6356350"/>
            <a:ext cx="2125663" cy="357188"/>
          </a:xfrm>
          <a:prstGeom prst="rect">
            <a:avLst/>
          </a:prstGeom>
          <a:noFill/>
          <a:ln>
            <a:noFill/>
          </a:ln>
        </p:spPr>
        <p:txBody>
          <a:bodyPr anchorCtr="0" anchor="ctr" bIns="46800" lIns="90000" spcFirstLastPara="1" rIns="90000" wrap="square" tIns="46800">
            <a:noAutofit/>
          </a:bodyPr>
          <a:lstStyle>
            <a:lvl1pPr indent="0" lvl="0"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1pPr>
            <a:lvl2pPr indent="0" lvl="1"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2pPr>
            <a:lvl3pPr indent="0" lvl="2"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3pPr>
            <a:lvl4pPr indent="0" lvl="3"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4pPr>
            <a:lvl5pPr indent="0" lvl="4"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5pPr>
            <a:lvl6pPr indent="0" lvl="5"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6pPr>
            <a:lvl7pPr indent="0" lvl="6"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7pPr>
            <a:lvl8pPr indent="0" lvl="7"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8pPr>
            <a:lvl9pPr indent="0" lvl="8"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4 Content" type="fourObj">
  <p:cSld name="FOUR_OBJECTS">
    <p:spTree>
      <p:nvGrpSpPr>
        <p:cNvPr id="150" name="Shape 150"/>
        <p:cNvGrpSpPr/>
        <p:nvPr/>
      </p:nvGrpSpPr>
      <p:grpSpPr>
        <a:xfrm>
          <a:off x="0" y="0"/>
          <a:ext cx="0" cy="0"/>
          <a:chOff x="0" y="0"/>
          <a:chExt cx="0" cy="0"/>
        </a:xfrm>
      </p:grpSpPr>
      <p:sp>
        <p:nvSpPr>
          <p:cNvPr id="151" name="Google Shape;151;p34"/>
          <p:cNvSpPr txBox="1"/>
          <p:nvPr>
            <p:ph type="title"/>
          </p:nvPr>
        </p:nvSpPr>
        <p:spPr>
          <a:xfrm>
            <a:off x="457200" y="274638"/>
            <a:ext cx="8221663" cy="1135062"/>
          </a:xfrm>
          <a:prstGeom prst="rect">
            <a:avLst/>
          </a:prstGeom>
          <a:noFill/>
          <a:ln>
            <a:noFill/>
          </a:ln>
        </p:spPr>
        <p:txBody>
          <a:bodyPr anchorCtr="0" anchor="ctr" bIns="46800" lIns="90000" spcFirstLastPara="1" rIns="90000" wrap="square" tIns="46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2" name="Google Shape;152;p34"/>
          <p:cNvSpPr txBox="1"/>
          <p:nvPr>
            <p:ph idx="1" type="body"/>
          </p:nvPr>
        </p:nvSpPr>
        <p:spPr>
          <a:xfrm>
            <a:off x="457200" y="1600200"/>
            <a:ext cx="4033838" cy="2182813"/>
          </a:xfrm>
          <a:prstGeom prst="rect">
            <a:avLst/>
          </a:prstGeom>
          <a:noFill/>
          <a:ln>
            <a:noFill/>
          </a:ln>
        </p:spPr>
        <p:txBody>
          <a:bodyPr anchorCtr="0" anchor="t" bIns="46800" lIns="90000" spcFirstLastPara="1" rIns="90000" wrap="square" tIns="46800">
            <a:noAutofit/>
          </a:bodyPr>
          <a:lstStyle>
            <a:lvl1pPr indent="-342900" lvl="0" marL="457200" algn="l">
              <a:spcBef>
                <a:spcPts val="3000"/>
              </a:spcBef>
              <a:spcAft>
                <a:spcPts val="0"/>
              </a:spcAft>
              <a:buSzPts val="1800"/>
              <a:buChar char="•"/>
              <a:defRPr/>
            </a:lvl1pPr>
            <a:lvl2pPr indent="-342900" lvl="1" marL="914400" algn="l">
              <a:spcBef>
                <a:spcPts val="7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500"/>
              </a:spcBef>
              <a:spcAft>
                <a:spcPts val="0"/>
              </a:spcAft>
              <a:buSzPts val="1800"/>
              <a:buChar char="–"/>
              <a:defRPr/>
            </a:lvl4pPr>
            <a:lvl5pPr indent="-342900" lvl="4" marL="2286000" algn="l">
              <a:spcBef>
                <a:spcPts val="500"/>
              </a:spcBef>
              <a:spcAft>
                <a:spcPts val="0"/>
              </a:spcAft>
              <a:buSzPts val="1800"/>
              <a:buChar char="»"/>
              <a:defRPr/>
            </a:lvl5pPr>
            <a:lvl6pPr indent="-342900" lvl="5" marL="2743200" algn="l">
              <a:spcBef>
                <a:spcPts val="500"/>
              </a:spcBef>
              <a:spcAft>
                <a:spcPts val="0"/>
              </a:spcAft>
              <a:buSzPts val="1800"/>
              <a:buChar char="»"/>
              <a:defRPr/>
            </a:lvl6pPr>
            <a:lvl7pPr indent="-342900" lvl="6" marL="3200400" algn="l">
              <a:spcBef>
                <a:spcPts val="500"/>
              </a:spcBef>
              <a:spcAft>
                <a:spcPts val="0"/>
              </a:spcAft>
              <a:buSzPts val="1800"/>
              <a:buChar char="»"/>
              <a:defRPr/>
            </a:lvl7pPr>
            <a:lvl8pPr indent="-342900" lvl="7" marL="3657600" algn="l">
              <a:spcBef>
                <a:spcPts val="500"/>
              </a:spcBef>
              <a:spcAft>
                <a:spcPts val="0"/>
              </a:spcAft>
              <a:buSzPts val="1800"/>
              <a:buChar char="»"/>
              <a:defRPr/>
            </a:lvl8pPr>
            <a:lvl9pPr indent="-342900" lvl="8" marL="4114800" algn="l">
              <a:spcBef>
                <a:spcPts val="500"/>
              </a:spcBef>
              <a:spcAft>
                <a:spcPts val="0"/>
              </a:spcAft>
              <a:buSzPts val="1800"/>
              <a:buChar char="»"/>
              <a:defRPr/>
            </a:lvl9pPr>
          </a:lstStyle>
          <a:p/>
        </p:txBody>
      </p:sp>
      <p:sp>
        <p:nvSpPr>
          <p:cNvPr id="153" name="Google Shape;153;p34"/>
          <p:cNvSpPr txBox="1"/>
          <p:nvPr>
            <p:ph idx="2" type="body"/>
          </p:nvPr>
        </p:nvSpPr>
        <p:spPr>
          <a:xfrm>
            <a:off x="4643438" y="1600200"/>
            <a:ext cx="4035425" cy="2182813"/>
          </a:xfrm>
          <a:prstGeom prst="rect">
            <a:avLst/>
          </a:prstGeom>
          <a:noFill/>
          <a:ln>
            <a:noFill/>
          </a:ln>
        </p:spPr>
        <p:txBody>
          <a:bodyPr anchorCtr="0" anchor="t" bIns="46800" lIns="90000" spcFirstLastPara="1" rIns="90000" wrap="square" tIns="46800">
            <a:noAutofit/>
          </a:bodyPr>
          <a:lstStyle>
            <a:lvl1pPr indent="-342900" lvl="0" marL="457200" algn="l">
              <a:spcBef>
                <a:spcPts val="3000"/>
              </a:spcBef>
              <a:spcAft>
                <a:spcPts val="0"/>
              </a:spcAft>
              <a:buSzPts val="1800"/>
              <a:buChar char="•"/>
              <a:defRPr/>
            </a:lvl1pPr>
            <a:lvl2pPr indent="-342900" lvl="1" marL="914400" algn="l">
              <a:spcBef>
                <a:spcPts val="7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500"/>
              </a:spcBef>
              <a:spcAft>
                <a:spcPts val="0"/>
              </a:spcAft>
              <a:buSzPts val="1800"/>
              <a:buChar char="–"/>
              <a:defRPr/>
            </a:lvl4pPr>
            <a:lvl5pPr indent="-342900" lvl="4" marL="2286000" algn="l">
              <a:spcBef>
                <a:spcPts val="500"/>
              </a:spcBef>
              <a:spcAft>
                <a:spcPts val="0"/>
              </a:spcAft>
              <a:buSzPts val="1800"/>
              <a:buChar char="»"/>
              <a:defRPr/>
            </a:lvl5pPr>
            <a:lvl6pPr indent="-342900" lvl="5" marL="2743200" algn="l">
              <a:spcBef>
                <a:spcPts val="500"/>
              </a:spcBef>
              <a:spcAft>
                <a:spcPts val="0"/>
              </a:spcAft>
              <a:buSzPts val="1800"/>
              <a:buChar char="»"/>
              <a:defRPr/>
            </a:lvl6pPr>
            <a:lvl7pPr indent="-342900" lvl="6" marL="3200400" algn="l">
              <a:spcBef>
                <a:spcPts val="500"/>
              </a:spcBef>
              <a:spcAft>
                <a:spcPts val="0"/>
              </a:spcAft>
              <a:buSzPts val="1800"/>
              <a:buChar char="»"/>
              <a:defRPr/>
            </a:lvl7pPr>
            <a:lvl8pPr indent="-342900" lvl="7" marL="3657600" algn="l">
              <a:spcBef>
                <a:spcPts val="500"/>
              </a:spcBef>
              <a:spcAft>
                <a:spcPts val="0"/>
              </a:spcAft>
              <a:buSzPts val="1800"/>
              <a:buChar char="»"/>
              <a:defRPr/>
            </a:lvl8pPr>
            <a:lvl9pPr indent="-342900" lvl="8" marL="4114800" algn="l">
              <a:spcBef>
                <a:spcPts val="500"/>
              </a:spcBef>
              <a:spcAft>
                <a:spcPts val="0"/>
              </a:spcAft>
              <a:buSzPts val="1800"/>
              <a:buChar char="»"/>
              <a:defRPr/>
            </a:lvl9pPr>
          </a:lstStyle>
          <a:p/>
        </p:txBody>
      </p:sp>
      <p:sp>
        <p:nvSpPr>
          <p:cNvPr id="154" name="Google Shape;154;p34"/>
          <p:cNvSpPr txBox="1"/>
          <p:nvPr>
            <p:ph idx="3" type="body"/>
          </p:nvPr>
        </p:nvSpPr>
        <p:spPr>
          <a:xfrm>
            <a:off x="457200" y="3935413"/>
            <a:ext cx="4033838" cy="2182812"/>
          </a:xfrm>
          <a:prstGeom prst="rect">
            <a:avLst/>
          </a:prstGeom>
          <a:noFill/>
          <a:ln>
            <a:noFill/>
          </a:ln>
        </p:spPr>
        <p:txBody>
          <a:bodyPr anchorCtr="0" anchor="t" bIns="46800" lIns="90000" spcFirstLastPara="1" rIns="90000" wrap="square" tIns="46800">
            <a:noAutofit/>
          </a:bodyPr>
          <a:lstStyle>
            <a:lvl1pPr indent="-342900" lvl="0" marL="457200" algn="l">
              <a:spcBef>
                <a:spcPts val="3000"/>
              </a:spcBef>
              <a:spcAft>
                <a:spcPts val="0"/>
              </a:spcAft>
              <a:buSzPts val="1800"/>
              <a:buChar char="•"/>
              <a:defRPr/>
            </a:lvl1pPr>
            <a:lvl2pPr indent="-342900" lvl="1" marL="914400" algn="l">
              <a:spcBef>
                <a:spcPts val="7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500"/>
              </a:spcBef>
              <a:spcAft>
                <a:spcPts val="0"/>
              </a:spcAft>
              <a:buSzPts val="1800"/>
              <a:buChar char="–"/>
              <a:defRPr/>
            </a:lvl4pPr>
            <a:lvl5pPr indent="-342900" lvl="4" marL="2286000" algn="l">
              <a:spcBef>
                <a:spcPts val="500"/>
              </a:spcBef>
              <a:spcAft>
                <a:spcPts val="0"/>
              </a:spcAft>
              <a:buSzPts val="1800"/>
              <a:buChar char="»"/>
              <a:defRPr/>
            </a:lvl5pPr>
            <a:lvl6pPr indent="-342900" lvl="5" marL="2743200" algn="l">
              <a:spcBef>
                <a:spcPts val="500"/>
              </a:spcBef>
              <a:spcAft>
                <a:spcPts val="0"/>
              </a:spcAft>
              <a:buSzPts val="1800"/>
              <a:buChar char="»"/>
              <a:defRPr/>
            </a:lvl6pPr>
            <a:lvl7pPr indent="-342900" lvl="6" marL="3200400" algn="l">
              <a:spcBef>
                <a:spcPts val="500"/>
              </a:spcBef>
              <a:spcAft>
                <a:spcPts val="0"/>
              </a:spcAft>
              <a:buSzPts val="1800"/>
              <a:buChar char="»"/>
              <a:defRPr/>
            </a:lvl7pPr>
            <a:lvl8pPr indent="-342900" lvl="7" marL="3657600" algn="l">
              <a:spcBef>
                <a:spcPts val="500"/>
              </a:spcBef>
              <a:spcAft>
                <a:spcPts val="0"/>
              </a:spcAft>
              <a:buSzPts val="1800"/>
              <a:buChar char="»"/>
              <a:defRPr/>
            </a:lvl8pPr>
            <a:lvl9pPr indent="-342900" lvl="8" marL="4114800" algn="l">
              <a:spcBef>
                <a:spcPts val="500"/>
              </a:spcBef>
              <a:spcAft>
                <a:spcPts val="0"/>
              </a:spcAft>
              <a:buSzPts val="1800"/>
              <a:buChar char="»"/>
              <a:defRPr/>
            </a:lvl9pPr>
          </a:lstStyle>
          <a:p/>
        </p:txBody>
      </p:sp>
      <p:sp>
        <p:nvSpPr>
          <p:cNvPr id="155" name="Google Shape;155;p34"/>
          <p:cNvSpPr txBox="1"/>
          <p:nvPr>
            <p:ph idx="4" type="body"/>
          </p:nvPr>
        </p:nvSpPr>
        <p:spPr>
          <a:xfrm>
            <a:off x="4643438" y="3935413"/>
            <a:ext cx="4035425" cy="2182812"/>
          </a:xfrm>
          <a:prstGeom prst="rect">
            <a:avLst/>
          </a:prstGeom>
          <a:noFill/>
          <a:ln>
            <a:noFill/>
          </a:ln>
        </p:spPr>
        <p:txBody>
          <a:bodyPr anchorCtr="0" anchor="t" bIns="46800" lIns="90000" spcFirstLastPara="1" rIns="90000" wrap="square" tIns="46800">
            <a:noAutofit/>
          </a:bodyPr>
          <a:lstStyle>
            <a:lvl1pPr indent="-342900" lvl="0" marL="457200" algn="l">
              <a:spcBef>
                <a:spcPts val="3000"/>
              </a:spcBef>
              <a:spcAft>
                <a:spcPts val="0"/>
              </a:spcAft>
              <a:buSzPts val="1800"/>
              <a:buChar char="•"/>
              <a:defRPr/>
            </a:lvl1pPr>
            <a:lvl2pPr indent="-342900" lvl="1" marL="914400" algn="l">
              <a:spcBef>
                <a:spcPts val="7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500"/>
              </a:spcBef>
              <a:spcAft>
                <a:spcPts val="0"/>
              </a:spcAft>
              <a:buSzPts val="1800"/>
              <a:buChar char="–"/>
              <a:defRPr/>
            </a:lvl4pPr>
            <a:lvl5pPr indent="-342900" lvl="4" marL="2286000" algn="l">
              <a:spcBef>
                <a:spcPts val="500"/>
              </a:spcBef>
              <a:spcAft>
                <a:spcPts val="0"/>
              </a:spcAft>
              <a:buSzPts val="1800"/>
              <a:buChar char="»"/>
              <a:defRPr/>
            </a:lvl5pPr>
            <a:lvl6pPr indent="-342900" lvl="5" marL="2743200" algn="l">
              <a:spcBef>
                <a:spcPts val="500"/>
              </a:spcBef>
              <a:spcAft>
                <a:spcPts val="0"/>
              </a:spcAft>
              <a:buSzPts val="1800"/>
              <a:buChar char="»"/>
              <a:defRPr/>
            </a:lvl6pPr>
            <a:lvl7pPr indent="-342900" lvl="6" marL="3200400" algn="l">
              <a:spcBef>
                <a:spcPts val="500"/>
              </a:spcBef>
              <a:spcAft>
                <a:spcPts val="0"/>
              </a:spcAft>
              <a:buSzPts val="1800"/>
              <a:buChar char="»"/>
              <a:defRPr/>
            </a:lvl7pPr>
            <a:lvl8pPr indent="-342900" lvl="7" marL="3657600" algn="l">
              <a:spcBef>
                <a:spcPts val="500"/>
              </a:spcBef>
              <a:spcAft>
                <a:spcPts val="0"/>
              </a:spcAft>
              <a:buSzPts val="1800"/>
              <a:buChar char="»"/>
              <a:defRPr/>
            </a:lvl8pPr>
            <a:lvl9pPr indent="-342900" lvl="8" marL="4114800" algn="l">
              <a:spcBef>
                <a:spcPts val="500"/>
              </a:spcBef>
              <a:spcAft>
                <a:spcPts val="0"/>
              </a:spcAft>
              <a:buSzPts val="1800"/>
              <a:buChar char="»"/>
              <a:defRPr/>
            </a:lvl9pPr>
          </a:lstStyle>
          <a:p/>
        </p:txBody>
      </p:sp>
      <p:sp>
        <p:nvSpPr>
          <p:cNvPr id="156" name="Google Shape;156;p34"/>
          <p:cNvSpPr txBox="1"/>
          <p:nvPr>
            <p:ph idx="10" type="dt"/>
          </p:nvPr>
        </p:nvSpPr>
        <p:spPr>
          <a:xfrm>
            <a:off x="457200" y="6356350"/>
            <a:ext cx="2125663" cy="357188"/>
          </a:xfrm>
          <a:prstGeom prst="rect">
            <a:avLst/>
          </a:prstGeom>
          <a:noFill/>
          <a:ln>
            <a:noFill/>
          </a:ln>
        </p:spPr>
        <p:txBody>
          <a:bodyPr anchorCtr="0" anchor="ctr" bIns="46800" lIns="90000" spcFirstLastPara="1" rIns="90000" wrap="square" tIns="46800">
            <a:noAutofit/>
          </a:bodyPr>
          <a:lstStyle>
            <a:lvl1pPr lvl="0" algn="l">
              <a:spcBef>
                <a:spcPts val="0"/>
              </a:spcBef>
              <a:spcAft>
                <a:spcPts val="0"/>
              </a:spcAft>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34"/>
          <p:cNvSpPr txBox="1"/>
          <p:nvPr>
            <p:ph idx="12" type="sldNum"/>
          </p:nvPr>
        </p:nvSpPr>
        <p:spPr>
          <a:xfrm>
            <a:off x="6553200" y="6356350"/>
            <a:ext cx="2125663" cy="357188"/>
          </a:xfrm>
          <a:prstGeom prst="rect">
            <a:avLst/>
          </a:prstGeom>
          <a:noFill/>
          <a:ln>
            <a:noFill/>
          </a:ln>
        </p:spPr>
        <p:txBody>
          <a:bodyPr anchorCtr="0" anchor="ctr" bIns="46800" lIns="90000" spcFirstLastPara="1" rIns="90000" wrap="square" tIns="46800">
            <a:noAutofit/>
          </a:bodyPr>
          <a:lstStyle>
            <a:lvl1pPr indent="0" lvl="0"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1pPr>
            <a:lvl2pPr indent="0" lvl="1"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2pPr>
            <a:lvl3pPr indent="0" lvl="2"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3pPr>
            <a:lvl4pPr indent="0" lvl="3"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4pPr>
            <a:lvl5pPr indent="0" lvl="4"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5pPr>
            <a:lvl6pPr indent="0" lvl="5"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6pPr>
            <a:lvl7pPr indent="0" lvl="6"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7pPr>
            <a:lvl8pPr indent="0" lvl="7"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8pPr>
            <a:lvl9pPr indent="0" lvl="8"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 name="Shape 30"/>
        <p:cNvGrpSpPr/>
        <p:nvPr/>
      </p:nvGrpSpPr>
      <p:grpSpPr>
        <a:xfrm>
          <a:off x="0" y="0"/>
          <a:ext cx="0" cy="0"/>
          <a:chOff x="0" y="0"/>
          <a:chExt cx="0" cy="0"/>
        </a:xfrm>
      </p:grpSpPr>
      <p:sp>
        <p:nvSpPr>
          <p:cNvPr id="31" name="Google Shape;31;p14"/>
          <p:cNvSpPr txBox="1"/>
          <p:nvPr>
            <p:ph type="title"/>
          </p:nvPr>
        </p:nvSpPr>
        <p:spPr>
          <a:xfrm>
            <a:off x="722313" y="4406900"/>
            <a:ext cx="7772400" cy="1362075"/>
          </a:xfrm>
          <a:prstGeom prst="rect">
            <a:avLst/>
          </a:prstGeom>
          <a:noFill/>
          <a:ln>
            <a:noFill/>
          </a:ln>
        </p:spPr>
        <p:txBody>
          <a:bodyPr anchorCtr="0" anchor="t" bIns="46800" lIns="90000" spcFirstLastPara="1" rIns="90000" wrap="square" tIns="468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2" name="Google Shape;32;p14"/>
          <p:cNvSpPr txBox="1"/>
          <p:nvPr>
            <p:ph idx="1" type="body"/>
          </p:nvPr>
        </p:nvSpPr>
        <p:spPr>
          <a:xfrm>
            <a:off x="722313" y="2906713"/>
            <a:ext cx="7772400" cy="1500187"/>
          </a:xfrm>
          <a:prstGeom prst="rect">
            <a:avLst/>
          </a:prstGeom>
          <a:noFill/>
          <a:ln>
            <a:noFill/>
          </a:ln>
        </p:spPr>
        <p:txBody>
          <a:bodyPr anchorCtr="0" anchor="b" bIns="46800" lIns="90000" spcFirstLastPara="1" rIns="90000" wrap="square" tIns="46800">
            <a:noAutofit/>
          </a:bodyPr>
          <a:lstStyle>
            <a:lvl1pPr indent="-228600" lvl="0" marL="457200" algn="l">
              <a:spcBef>
                <a:spcPts val="800"/>
              </a:spcBef>
              <a:spcAft>
                <a:spcPts val="0"/>
              </a:spcAft>
              <a:buSzPts val="2000"/>
              <a:buNone/>
              <a:defRPr sz="2000"/>
            </a:lvl1pPr>
            <a:lvl2pPr indent="-228600" lvl="1" marL="914400" algn="l">
              <a:spcBef>
                <a:spcPts val="700"/>
              </a:spcBef>
              <a:spcAft>
                <a:spcPts val="0"/>
              </a:spcAft>
              <a:buSzPts val="1800"/>
              <a:buNone/>
              <a:defRPr sz="1800"/>
            </a:lvl2pPr>
            <a:lvl3pPr indent="-228600" lvl="2" marL="1371600" algn="l">
              <a:spcBef>
                <a:spcPts val="600"/>
              </a:spcBef>
              <a:spcAft>
                <a:spcPts val="0"/>
              </a:spcAft>
              <a:buSzPts val="1600"/>
              <a:buNone/>
              <a:defRPr sz="1600"/>
            </a:lvl3pPr>
            <a:lvl4pPr indent="-228600" lvl="3" marL="1828800" algn="l">
              <a:spcBef>
                <a:spcPts val="500"/>
              </a:spcBef>
              <a:spcAft>
                <a:spcPts val="0"/>
              </a:spcAft>
              <a:buSzPts val="1400"/>
              <a:buNone/>
              <a:defRPr sz="1400"/>
            </a:lvl4pPr>
            <a:lvl5pPr indent="-228600" lvl="4" marL="2286000" algn="l">
              <a:spcBef>
                <a:spcPts val="500"/>
              </a:spcBef>
              <a:spcAft>
                <a:spcPts val="0"/>
              </a:spcAft>
              <a:buSzPts val="1400"/>
              <a:buNone/>
              <a:defRPr sz="1400"/>
            </a:lvl5pPr>
            <a:lvl6pPr indent="-228600" lvl="5" marL="2743200" algn="l">
              <a:spcBef>
                <a:spcPts val="500"/>
              </a:spcBef>
              <a:spcAft>
                <a:spcPts val="0"/>
              </a:spcAft>
              <a:buSzPts val="1400"/>
              <a:buNone/>
              <a:defRPr sz="1400"/>
            </a:lvl6pPr>
            <a:lvl7pPr indent="-228600" lvl="6" marL="3200400" algn="l">
              <a:spcBef>
                <a:spcPts val="500"/>
              </a:spcBef>
              <a:spcAft>
                <a:spcPts val="0"/>
              </a:spcAft>
              <a:buSzPts val="1400"/>
              <a:buNone/>
              <a:defRPr sz="1400"/>
            </a:lvl7pPr>
            <a:lvl8pPr indent="-228600" lvl="7" marL="3657600" algn="l">
              <a:spcBef>
                <a:spcPts val="500"/>
              </a:spcBef>
              <a:spcAft>
                <a:spcPts val="0"/>
              </a:spcAft>
              <a:buSzPts val="1400"/>
              <a:buNone/>
              <a:defRPr sz="1400"/>
            </a:lvl8pPr>
            <a:lvl9pPr indent="-228600" lvl="8" marL="4114800" algn="l">
              <a:spcBef>
                <a:spcPts val="500"/>
              </a:spcBef>
              <a:spcAft>
                <a:spcPts val="0"/>
              </a:spcAft>
              <a:buSzPts val="1400"/>
              <a:buNone/>
              <a:defRPr sz="1400"/>
            </a:lvl9pPr>
          </a:lstStyle>
          <a:p/>
        </p:txBody>
      </p:sp>
      <p:sp>
        <p:nvSpPr>
          <p:cNvPr id="33" name="Google Shape;33;p14"/>
          <p:cNvSpPr txBox="1"/>
          <p:nvPr>
            <p:ph idx="10" type="dt"/>
          </p:nvPr>
        </p:nvSpPr>
        <p:spPr>
          <a:xfrm>
            <a:off x="457200" y="6356350"/>
            <a:ext cx="2125663" cy="357188"/>
          </a:xfrm>
          <a:prstGeom prst="rect">
            <a:avLst/>
          </a:prstGeom>
          <a:noFill/>
          <a:ln>
            <a:noFill/>
          </a:ln>
        </p:spPr>
        <p:txBody>
          <a:bodyPr anchorCtr="0" anchor="ctr" bIns="46800" lIns="90000" spcFirstLastPara="1" rIns="90000" wrap="square" tIns="46800">
            <a:noAutofit/>
          </a:bodyPr>
          <a:lstStyle>
            <a:lvl1pPr lvl="0" algn="l">
              <a:spcBef>
                <a:spcPts val="0"/>
              </a:spcBef>
              <a:spcAft>
                <a:spcPts val="0"/>
              </a:spcAft>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4"/>
          <p:cNvSpPr txBox="1"/>
          <p:nvPr>
            <p:ph idx="12" type="sldNum"/>
          </p:nvPr>
        </p:nvSpPr>
        <p:spPr>
          <a:xfrm>
            <a:off x="6553200" y="6356350"/>
            <a:ext cx="2125663" cy="357188"/>
          </a:xfrm>
          <a:prstGeom prst="rect">
            <a:avLst/>
          </a:prstGeom>
          <a:noFill/>
          <a:ln>
            <a:noFill/>
          </a:ln>
        </p:spPr>
        <p:txBody>
          <a:bodyPr anchorCtr="0" anchor="ctr" bIns="46800" lIns="90000" spcFirstLastPara="1" rIns="90000" wrap="square" tIns="46800">
            <a:noAutofit/>
          </a:bodyPr>
          <a:lstStyle>
            <a:lvl1pPr indent="0" lvl="0"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1pPr>
            <a:lvl2pPr indent="0" lvl="1"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2pPr>
            <a:lvl3pPr indent="0" lvl="2"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3pPr>
            <a:lvl4pPr indent="0" lvl="3"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4pPr>
            <a:lvl5pPr indent="0" lvl="4"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5pPr>
            <a:lvl6pPr indent="0" lvl="5"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6pPr>
            <a:lvl7pPr indent="0" lvl="6"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7pPr>
            <a:lvl8pPr indent="0" lvl="7"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8pPr>
            <a:lvl9pPr indent="0" lvl="8"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15"/>
          <p:cNvSpPr txBox="1"/>
          <p:nvPr>
            <p:ph type="title"/>
          </p:nvPr>
        </p:nvSpPr>
        <p:spPr>
          <a:xfrm>
            <a:off x="457200" y="274638"/>
            <a:ext cx="8221663" cy="1135062"/>
          </a:xfrm>
          <a:prstGeom prst="rect">
            <a:avLst/>
          </a:prstGeom>
          <a:noFill/>
          <a:ln>
            <a:noFill/>
          </a:ln>
        </p:spPr>
        <p:txBody>
          <a:bodyPr anchorCtr="0" anchor="ctr" bIns="46800" lIns="90000" spcFirstLastPara="1" rIns="90000" wrap="square" tIns="46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7" name="Google Shape;37;p15"/>
          <p:cNvSpPr txBox="1"/>
          <p:nvPr>
            <p:ph idx="1" type="body"/>
          </p:nvPr>
        </p:nvSpPr>
        <p:spPr>
          <a:xfrm>
            <a:off x="457200" y="1600200"/>
            <a:ext cx="4033838" cy="4518025"/>
          </a:xfrm>
          <a:prstGeom prst="rect">
            <a:avLst/>
          </a:prstGeom>
          <a:noFill/>
          <a:ln>
            <a:noFill/>
          </a:ln>
        </p:spPr>
        <p:txBody>
          <a:bodyPr anchorCtr="0" anchor="t" bIns="46800" lIns="90000" spcFirstLastPara="1" rIns="90000" wrap="square" tIns="46800">
            <a:noAutofit/>
          </a:bodyPr>
          <a:lstStyle>
            <a:lvl1pPr indent="-406400" lvl="0" marL="457200" algn="l">
              <a:spcBef>
                <a:spcPts val="800"/>
              </a:spcBef>
              <a:spcAft>
                <a:spcPts val="0"/>
              </a:spcAft>
              <a:buSzPts val="2800"/>
              <a:buChar char="•"/>
              <a:defRPr sz="2800"/>
            </a:lvl1pPr>
            <a:lvl2pPr indent="-381000" lvl="1" marL="914400" algn="l">
              <a:spcBef>
                <a:spcPts val="700"/>
              </a:spcBef>
              <a:spcAft>
                <a:spcPts val="0"/>
              </a:spcAft>
              <a:buSzPts val="2400"/>
              <a:buChar char="–"/>
              <a:defRPr sz="2400"/>
            </a:lvl2pPr>
            <a:lvl3pPr indent="-355600" lvl="2" marL="1371600" algn="l">
              <a:spcBef>
                <a:spcPts val="600"/>
              </a:spcBef>
              <a:spcAft>
                <a:spcPts val="0"/>
              </a:spcAft>
              <a:buSzPts val="2000"/>
              <a:buChar char="•"/>
              <a:defRPr sz="2000"/>
            </a:lvl3pPr>
            <a:lvl4pPr indent="-342900" lvl="3" marL="1828800" algn="l">
              <a:spcBef>
                <a:spcPts val="500"/>
              </a:spcBef>
              <a:spcAft>
                <a:spcPts val="0"/>
              </a:spcAft>
              <a:buSzPts val="1800"/>
              <a:buChar char="–"/>
              <a:defRPr sz="1800"/>
            </a:lvl4pPr>
            <a:lvl5pPr indent="-342900" lvl="4" marL="2286000" algn="l">
              <a:spcBef>
                <a:spcPts val="500"/>
              </a:spcBef>
              <a:spcAft>
                <a:spcPts val="0"/>
              </a:spcAft>
              <a:buSzPts val="1800"/>
              <a:buChar char="»"/>
              <a:defRPr sz="1800"/>
            </a:lvl5pPr>
            <a:lvl6pPr indent="-342900" lvl="5" marL="2743200" algn="l">
              <a:spcBef>
                <a:spcPts val="500"/>
              </a:spcBef>
              <a:spcAft>
                <a:spcPts val="0"/>
              </a:spcAft>
              <a:buSzPts val="1800"/>
              <a:buChar char="»"/>
              <a:defRPr sz="1800"/>
            </a:lvl6pPr>
            <a:lvl7pPr indent="-342900" lvl="6" marL="3200400" algn="l">
              <a:spcBef>
                <a:spcPts val="500"/>
              </a:spcBef>
              <a:spcAft>
                <a:spcPts val="0"/>
              </a:spcAft>
              <a:buSzPts val="1800"/>
              <a:buChar char="»"/>
              <a:defRPr sz="1800"/>
            </a:lvl7pPr>
            <a:lvl8pPr indent="-342900" lvl="7" marL="3657600" algn="l">
              <a:spcBef>
                <a:spcPts val="500"/>
              </a:spcBef>
              <a:spcAft>
                <a:spcPts val="0"/>
              </a:spcAft>
              <a:buSzPts val="1800"/>
              <a:buChar char="»"/>
              <a:defRPr sz="1800"/>
            </a:lvl8pPr>
            <a:lvl9pPr indent="-342900" lvl="8" marL="4114800" algn="l">
              <a:spcBef>
                <a:spcPts val="500"/>
              </a:spcBef>
              <a:spcAft>
                <a:spcPts val="0"/>
              </a:spcAft>
              <a:buSzPts val="1800"/>
              <a:buChar char="»"/>
              <a:defRPr sz="1800"/>
            </a:lvl9pPr>
          </a:lstStyle>
          <a:p/>
        </p:txBody>
      </p:sp>
      <p:sp>
        <p:nvSpPr>
          <p:cNvPr id="38" name="Google Shape;38;p15"/>
          <p:cNvSpPr txBox="1"/>
          <p:nvPr>
            <p:ph idx="2" type="body"/>
          </p:nvPr>
        </p:nvSpPr>
        <p:spPr>
          <a:xfrm>
            <a:off x="4643438" y="1600200"/>
            <a:ext cx="4035425" cy="4518025"/>
          </a:xfrm>
          <a:prstGeom prst="rect">
            <a:avLst/>
          </a:prstGeom>
          <a:noFill/>
          <a:ln>
            <a:noFill/>
          </a:ln>
        </p:spPr>
        <p:txBody>
          <a:bodyPr anchorCtr="0" anchor="t" bIns="46800" lIns="90000" spcFirstLastPara="1" rIns="90000" wrap="square" tIns="46800">
            <a:noAutofit/>
          </a:bodyPr>
          <a:lstStyle>
            <a:lvl1pPr indent="-406400" lvl="0" marL="457200" algn="l">
              <a:spcBef>
                <a:spcPts val="800"/>
              </a:spcBef>
              <a:spcAft>
                <a:spcPts val="0"/>
              </a:spcAft>
              <a:buSzPts val="2800"/>
              <a:buChar char="•"/>
              <a:defRPr sz="2800"/>
            </a:lvl1pPr>
            <a:lvl2pPr indent="-381000" lvl="1" marL="914400" algn="l">
              <a:spcBef>
                <a:spcPts val="700"/>
              </a:spcBef>
              <a:spcAft>
                <a:spcPts val="0"/>
              </a:spcAft>
              <a:buSzPts val="2400"/>
              <a:buChar char="–"/>
              <a:defRPr sz="2400"/>
            </a:lvl2pPr>
            <a:lvl3pPr indent="-355600" lvl="2" marL="1371600" algn="l">
              <a:spcBef>
                <a:spcPts val="600"/>
              </a:spcBef>
              <a:spcAft>
                <a:spcPts val="0"/>
              </a:spcAft>
              <a:buSzPts val="2000"/>
              <a:buChar char="•"/>
              <a:defRPr sz="2000"/>
            </a:lvl3pPr>
            <a:lvl4pPr indent="-342900" lvl="3" marL="1828800" algn="l">
              <a:spcBef>
                <a:spcPts val="500"/>
              </a:spcBef>
              <a:spcAft>
                <a:spcPts val="0"/>
              </a:spcAft>
              <a:buSzPts val="1800"/>
              <a:buChar char="–"/>
              <a:defRPr sz="1800"/>
            </a:lvl4pPr>
            <a:lvl5pPr indent="-342900" lvl="4" marL="2286000" algn="l">
              <a:spcBef>
                <a:spcPts val="500"/>
              </a:spcBef>
              <a:spcAft>
                <a:spcPts val="0"/>
              </a:spcAft>
              <a:buSzPts val="1800"/>
              <a:buChar char="»"/>
              <a:defRPr sz="1800"/>
            </a:lvl5pPr>
            <a:lvl6pPr indent="-342900" lvl="5" marL="2743200" algn="l">
              <a:spcBef>
                <a:spcPts val="500"/>
              </a:spcBef>
              <a:spcAft>
                <a:spcPts val="0"/>
              </a:spcAft>
              <a:buSzPts val="1800"/>
              <a:buChar char="»"/>
              <a:defRPr sz="1800"/>
            </a:lvl6pPr>
            <a:lvl7pPr indent="-342900" lvl="6" marL="3200400" algn="l">
              <a:spcBef>
                <a:spcPts val="500"/>
              </a:spcBef>
              <a:spcAft>
                <a:spcPts val="0"/>
              </a:spcAft>
              <a:buSzPts val="1800"/>
              <a:buChar char="»"/>
              <a:defRPr sz="1800"/>
            </a:lvl7pPr>
            <a:lvl8pPr indent="-342900" lvl="7" marL="3657600" algn="l">
              <a:spcBef>
                <a:spcPts val="500"/>
              </a:spcBef>
              <a:spcAft>
                <a:spcPts val="0"/>
              </a:spcAft>
              <a:buSzPts val="1800"/>
              <a:buChar char="»"/>
              <a:defRPr sz="1800"/>
            </a:lvl8pPr>
            <a:lvl9pPr indent="-342900" lvl="8" marL="4114800" algn="l">
              <a:spcBef>
                <a:spcPts val="500"/>
              </a:spcBef>
              <a:spcAft>
                <a:spcPts val="0"/>
              </a:spcAft>
              <a:buSzPts val="1800"/>
              <a:buChar char="»"/>
              <a:defRPr sz="1800"/>
            </a:lvl9pPr>
          </a:lstStyle>
          <a:p/>
        </p:txBody>
      </p:sp>
      <p:sp>
        <p:nvSpPr>
          <p:cNvPr id="39" name="Google Shape;39;p15"/>
          <p:cNvSpPr txBox="1"/>
          <p:nvPr>
            <p:ph idx="10" type="dt"/>
          </p:nvPr>
        </p:nvSpPr>
        <p:spPr>
          <a:xfrm>
            <a:off x="457200" y="6356350"/>
            <a:ext cx="2125663" cy="357188"/>
          </a:xfrm>
          <a:prstGeom prst="rect">
            <a:avLst/>
          </a:prstGeom>
          <a:noFill/>
          <a:ln>
            <a:noFill/>
          </a:ln>
        </p:spPr>
        <p:txBody>
          <a:bodyPr anchorCtr="0" anchor="ctr" bIns="46800" lIns="90000" spcFirstLastPara="1" rIns="90000" wrap="square" tIns="46800">
            <a:noAutofit/>
          </a:bodyPr>
          <a:lstStyle>
            <a:lvl1pPr lvl="0" algn="l">
              <a:spcBef>
                <a:spcPts val="0"/>
              </a:spcBef>
              <a:spcAft>
                <a:spcPts val="0"/>
              </a:spcAft>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5"/>
          <p:cNvSpPr txBox="1"/>
          <p:nvPr>
            <p:ph idx="12" type="sldNum"/>
          </p:nvPr>
        </p:nvSpPr>
        <p:spPr>
          <a:xfrm>
            <a:off x="6553200" y="6356350"/>
            <a:ext cx="2125663" cy="357188"/>
          </a:xfrm>
          <a:prstGeom prst="rect">
            <a:avLst/>
          </a:prstGeom>
          <a:noFill/>
          <a:ln>
            <a:noFill/>
          </a:ln>
        </p:spPr>
        <p:txBody>
          <a:bodyPr anchorCtr="0" anchor="ctr" bIns="46800" lIns="90000" spcFirstLastPara="1" rIns="90000" wrap="square" tIns="46800">
            <a:noAutofit/>
          </a:bodyPr>
          <a:lstStyle>
            <a:lvl1pPr indent="0" lvl="0"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1pPr>
            <a:lvl2pPr indent="0" lvl="1"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2pPr>
            <a:lvl3pPr indent="0" lvl="2"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3pPr>
            <a:lvl4pPr indent="0" lvl="3"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4pPr>
            <a:lvl5pPr indent="0" lvl="4"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5pPr>
            <a:lvl6pPr indent="0" lvl="5"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6pPr>
            <a:lvl7pPr indent="0" lvl="6"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7pPr>
            <a:lvl8pPr indent="0" lvl="7"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8pPr>
            <a:lvl9pPr indent="0" lvl="8"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16"/>
          <p:cNvSpPr txBox="1"/>
          <p:nvPr>
            <p:ph type="title"/>
          </p:nvPr>
        </p:nvSpPr>
        <p:spPr>
          <a:xfrm>
            <a:off x="457200" y="274638"/>
            <a:ext cx="8229600" cy="1143000"/>
          </a:xfrm>
          <a:prstGeom prst="rect">
            <a:avLst/>
          </a:prstGeom>
          <a:noFill/>
          <a:ln>
            <a:noFill/>
          </a:ln>
        </p:spPr>
        <p:txBody>
          <a:bodyPr anchorCtr="0" anchor="ctr" bIns="46800" lIns="90000" spcFirstLastPara="1" rIns="90000" wrap="square" tIns="46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3" name="Google Shape;43;p16"/>
          <p:cNvSpPr txBox="1"/>
          <p:nvPr>
            <p:ph idx="1" type="body"/>
          </p:nvPr>
        </p:nvSpPr>
        <p:spPr>
          <a:xfrm>
            <a:off x="457200" y="1535113"/>
            <a:ext cx="4040188" cy="639762"/>
          </a:xfrm>
          <a:prstGeom prst="rect">
            <a:avLst/>
          </a:prstGeom>
          <a:noFill/>
          <a:ln>
            <a:noFill/>
          </a:ln>
        </p:spPr>
        <p:txBody>
          <a:bodyPr anchorCtr="0" anchor="b" bIns="46800" lIns="90000" spcFirstLastPara="1" rIns="90000" wrap="square" tIns="46800">
            <a:noAutofit/>
          </a:bodyPr>
          <a:lstStyle>
            <a:lvl1pPr indent="-228600" lvl="0" marL="457200" algn="l">
              <a:spcBef>
                <a:spcPts val="800"/>
              </a:spcBef>
              <a:spcAft>
                <a:spcPts val="0"/>
              </a:spcAft>
              <a:buSzPts val="2400"/>
              <a:buNone/>
              <a:defRPr b="1" sz="2400"/>
            </a:lvl1pPr>
            <a:lvl2pPr indent="-228600" lvl="1" marL="914400" algn="l">
              <a:spcBef>
                <a:spcPts val="700"/>
              </a:spcBef>
              <a:spcAft>
                <a:spcPts val="0"/>
              </a:spcAft>
              <a:buSzPts val="2000"/>
              <a:buNone/>
              <a:defRPr b="1" sz="2000"/>
            </a:lvl2pPr>
            <a:lvl3pPr indent="-228600" lvl="2" marL="1371600" algn="l">
              <a:spcBef>
                <a:spcPts val="600"/>
              </a:spcBef>
              <a:spcAft>
                <a:spcPts val="0"/>
              </a:spcAft>
              <a:buSzPts val="1800"/>
              <a:buNone/>
              <a:defRPr b="1" sz="1800"/>
            </a:lvl3pPr>
            <a:lvl4pPr indent="-228600" lvl="3" marL="1828800" algn="l">
              <a:spcBef>
                <a:spcPts val="500"/>
              </a:spcBef>
              <a:spcAft>
                <a:spcPts val="0"/>
              </a:spcAft>
              <a:buSzPts val="1600"/>
              <a:buNone/>
              <a:defRPr b="1" sz="1600"/>
            </a:lvl4pPr>
            <a:lvl5pPr indent="-228600" lvl="4" marL="2286000" algn="l">
              <a:spcBef>
                <a:spcPts val="500"/>
              </a:spcBef>
              <a:spcAft>
                <a:spcPts val="0"/>
              </a:spcAft>
              <a:buSzPts val="1600"/>
              <a:buNone/>
              <a:defRPr b="1" sz="1600"/>
            </a:lvl5pPr>
            <a:lvl6pPr indent="-228600" lvl="5" marL="2743200" algn="l">
              <a:spcBef>
                <a:spcPts val="500"/>
              </a:spcBef>
              <a:spcAft>
                <a:spcPts val="0"/>
              </a:spcAft>
              <a:buSzPts val="1600"/>
              <a:buNone/>
              <a:defRPr b="1" sz="1600"/>
            </a:lvl6pPr>
            <a:lvl7pPr indent="-228600" lvl="6" marL="3200400" algn="l">
              <a:spcBef>
                <a:spcPts val="500"/>
              </a:spcBef>
              <a:spcAft>
                <a:spcPts val="0"/>
              </a:spcAft>
              <a:buSzPts val="1600"/>
              <a:buNone/>
              <a:defRPr b="1" sz="1600"/>
            </a:lvl7pPr>
            <a:lvl8pPr indent="-228600" lvl="7" marL="3657600" algn="l">
              <a:spcBef>
                <a:spcPts val="500"/>
              </a:spcBef>
              <a:spcAft>
                <a:spcPts val="0"/>
              </a:spcAft>
              <a:buSzPts val="1600"/>
              <a:buNone/>
              <a:defRPr b="1" sz="1600"/>
            </a:lvl8pPr>
            <a:lvl9pPr indent="-228600" lvl="8" marL="4114800" algn="l">
              <a:spcBef>
                <a:spcPts val="500"/>
              </a:spcBef>
              <a:spcAft>
                <a:spcPts val="0"/>
              </a:spcAft>
              <a:buSzPts val="1600"/>
              <a:buNone/>
              <a:defRPr b="1" sz="1600"/>
            </a:lvl9pPr>
          </a:lstStyle>
          <a:p/>
        </p:txBody>
      </p:sp>
      <p:sp>
        <p:nvSpPr>
          <p:cNvPr id="44" name="Google Shape;44;p16"/>
          <p:cNvSpPr txBox="1"/>
          <p:nvPr>
            <p:ph idx="2" type="body"/>
          </p:nvPr>
        </p:nvSpPr>
        <p:spPr>
          <a:xfrm>
            <a:off x="457200" y="2174875"/>
            <a:ext cx="4040188" cy="3951288"/>
          </a:xfrm>
          <a:prstGeom prst="rect">
            <a:avLst/>
          </a:prstGeom>
          <a:noFill/>
          <a:ln>
            <a:noFill/>
          </a:ln>
        </p:spPr>
        <p:txBody>
          <a:bodyPr anchorCtr="0" anchor="t" bIns="46800" lIns="90000" spcFirstLastPara="1" rIns="90000" wrap="square" tIns="46800">
            <a:noAutofit/>
          </a:bodyPr>
          <a:lstStyle>
            <a:lvl1pPr indent="-381000" lvl="0" marL="457200" algn="l">
              <a:spcBef>
                <a:spcPts val="800"/>
              </a:spcBef>
              <a:spcAft>
                <a:spcPts val="0"/>
              </a:spcAft>
              <a:buSzPts val="2400"/>
              <a:buChar char="•"/>
              <a:defRPr sz="2400"/>
            </a:lvl1pPr>
            <a:lvl2pPr indent="-355600" lvl="1" marL="914400" algn="l">
              <a:spcBef>
                <a:spcPts val="700"/>
              </a:spcBef>
              <a:spcAft>
                <a:spcPts val="0"/>
              </a:spcAft>
              <a:buSzPts val="2000"/>
              <a:buChar char="–"/>
              <a:defRPr sz="2000"/>
            </a:lvl2pPr>
            <a:lvl3pPr indent="-342900" lvl="2" marL="1371600" algn="l">
              <a:spcBef>
                <a:spcPts val="600"/>
              </a:spcBef>
              <a:spcAft>
                <a:spcPts val="0"/>
              </a:spcAft>
              <a:buSzPts val="1800"/>
              <a:buChar char="•"/>
              <a:defRPr sz="1800"/>
            </a:lvl3pPr>
            <a:lvl4pPr indent="-330200" lvl="3" marL="1828800" algn="l">
              <a:spcBef>
                <a:spcPts val="500"/>
              </a:spcBef>
              <a:spcAft>
                <a:spcPts val="0"/>
              </a:spcAft>
              <a:buSzPts val="1600"/>
              <a:buChar char="–"/>
              <a:defRPr sz="1600"/>
            </a:lvl4pPr>
            <a:lvl5pPr indent="-330200" lvl="4" marL="2286000" algn="l">
              <a:spcBef>
                <a:spcPts val="500"/>
              </a:spcBef>
              <a:spcAft>
                <a:spcPts val="0"/>
              </a:spcAft>
              <a:buSzPts val="1600"/>
              <a:buChar char="»"/>
              <a:defRPr sz="1600"/>
            </a:lvl5pPr>
            <a:lvl6pPr indent="-330200" lvl="5" marL="2743200" algn="l">
              <a:spcBef>
                <a:spcPts val="500"/>
              </a:spcBef>
              <a:spcAft>
                <a:spcPts val="0"/>
              </a:spcAft>
              <a:buSzPts val="1600"/>
              <a:buChar char="»"/>
              <a:defRPr sz="1600"/>
            </a:lvl6pPr>
            <a:lvl7pPr indent="-330200" lvl="6" marL="3200400" algn="l">
              <a:spcBef>
                <a:spcPts val="500"/>
              </a:spcBef>
              <a:spcAft>
                <a:spcPts val="0"/>
              </a:spcAft>
              <a:buSzPts val="1600"/>
              <a:buChar char="»"/>
              <a:defRPr sz="1600"/>
            </a:lvl7pPr>
            <a:lvl8pPr indent="-330200" lvl="7" marL="3657600" algn="l">
              <a:spcBef>
                <a:spcPts val="500"/>
              </a:spcBef>
              <a:spcAft>
                <a:spcPts val="0"/>
              </a:spcAft>
              <a:buSzPts val="1600"/>
              <a:buChar char="»"/>
              <a:defRPr sz="1600"/>
            </a:lvl8pPr>
            <a:lvl9pPr indent="-330200" lvl="8" marL="4114800" algn="l">
              <a:spcBef>
                <a:spcPts val="500"/>
              </a:spcBef>
              <a:spcAft>
                <a:spcPts val="0"/>
              </a:spcAft>
              <a:buSzPts val="1600"/>
              <a:buChar char="»"/>
              <a:defRPr sz="1600"/>
            </a:lvl9pPr>
          </a:lstStyle>
          <a:p/>
        </p:txBody>
      </p:sp>
      <p:sp>
        <p:nvSpPr>
          <p:cNvPr id="45" name="Google Shape;45;p16"/>
          <p:cNvSpPr txBox="1"/>
          <p:nvPr>
            <p:ph idx="3" type="body"/>
          </p:nvPr>
        </p:nvSpPr>
        <p:spPr>
          <a:xfrm>
            <a:off x="4645025" y="1535113"/>
            <a:ext cx="4041775" cy="639762"/>
          </a:xfrm>
          <a:prstGeom prst="rect">
            <a:avLst/>
          </a:prstGeom>
          <a:noFill/>
          <a:ln>
            <a:noFill/>
          </a:ln>
        </p:spPr>
        <p:txBody>
          <a:bodyPr anchorCtr="0" anchor="b" bIns="46800" lIns="90000" spcFirstLastPara="1" rIns="90000" wrap="square" tIns="46800">
            <a:noAutofit/>
          </a:bodyPr>
          <a:lstStyle>
            <a:lvl1pPr indent="-228600" lvl="0" marL="457200" algn="l">
              <a:spcBef>
                <a:spcPts val="800"/>
              </a:spcBef>
              <a:spcAft>
                <a:spcPts val="0"/>
              </a:spcAft>
              <a:buSzPts val="2400"/>
              <a:buNone/>
              <a:defRPr b="1" sz="2400"/>
            </a:lvl1pPr>
            <a:lvl2pPr indent="-228600" lvl="1" marL="914400" algn="l">
              <a:spcBef>
                <a:spcPts val="700"/>
              </a:spcBef>
              <a:spcAft>
                <a:spcPts val="0"/>
              </a:spcAft>
              <a:buSzPts val="2000"/>
              <a:buNone/>
              <a:defRPr b="1" sz="2000"/>
            </a:lvl2pPr>
            <a:lvl3pPr indent="-228600" lvl="2" marL="1371600" algn="l">
              <a:spcBef>
                <a:spcPts val="600"/>
              </a:spcBef>
              <a:spcAft>
                <a:spcPts val="0"/>
              </a:spcAft>
              <a:buSzPts val="1800"/>
              <a:buNone/>
              <a:defRPr b="1" sz="1800"/>
            </a:lvl3pPr>
            <a:lvl4pPr indent="-228600" lvl="3" marL="1828800" algn="l">
              <a:spcBef>
                <a:spcPts val="500"/>
              </a:spcBef>
              <a:spcAft>
                <a:spcPts val="0"/>
              </a:spcAft>
              <a:buSzPts val="1600"/>
              <a:buNone/>
              <a:defRPr b="1" sz="1600"/>
            </a:lvl4pPr>
            <a:lvl5pPr indent="-228600" lvl="4" marL="2286000" algn="l">
              <a:spcBef>
                <a:spcPts val="500"/>
              </a:spcBef>
              <a:spcAft>
                <a:spcPts val="0"/>
              </a:spcAft>
              <a:buSzPts val="1600"/>
              <a:buNone/>
              <a:defRPr b="1" sz="1600"/>
            </a:lvl5pPr>
            <a:lvl6pPr indent="-228600" lvl="5" marL="2743200" algn="l">
              <a:spcBef>
                <a:spcPts val="500"/>
              </a:spcBef>
              <a:spcAft>
                <a:spcPts val="0"/>
              </a:spcAft>
              <a:buSzPts val="1600"/>
              <a:buNone/>
              <a:defRPr b="1" sz="1600"/>
            </a:lvl6pPr>
            <a:lvl7pPr indent="-228600" lvl="6" marL="3200400" algn="l">
              <a:spcBef>
                <a:spcPts val="500"/>
              </a:spcBef>
              <a:spcAft>
                <a:spcPts val="0"/>
              </a:spcAft>
              <a:buSzPts val="1600"/>
              <a:buNone/>
              <a:defRPr b="1" sz="1600"/>
            </a:lvl7pPr>
            <a:lvl8pPr indent="-228600" lvl="7" marL="3657600" algn="l">
              <a:spcBef>
                <a:spcPts val="500"/>
              </a:spcBef>
              <a:spcAft>
                <a:spcPts val="0"/>
              </a:spcAft>
              <a:buSzPts val="1600"/>
              <a:buNone/>
              <a:defRPr b="1" sz="1600"/>
            </a:lvl8pPr>
            <a:lvl9pPr indent="-228600" lvl="8" marL="4114800" algn="l">
              <a:spcBef>
                <a:spcPts val="500"/>
              </a:spcBef>
              <a:spcAft>
                <a:spcPts val="0"/>
              </a:spcAft>
              <a:buSzPts val="1600"/>
              <a:buNone/>
              <a:defRPr b="1" sz="1600"/>
            </a:lvl9pPr>
          </a:lstStyle>
          <a:p/>
        </p:txBody>
      </p:sp>
      <p:sp>
        <p:nvSpPr>
          <p:cNvPr id="46" name="Google Shape;46;p16"/>
          <p:cNvSpPr txBox="1"/>
          <p:nvPr>
            <p:ph idx="4" type="body"/>
          </p:nvPr>
        </p:nvSpPr>
        <p:spPr>
          <a:xfrm>
            <a:off x="4645025" y="2174875"/>
            <a:ext cx="4041775" cy="3951288"/>
          </a:xfrm>
          <a:prstGeom prst="rect">
            <a:avLst/>
          </a:prstGeom>
          <a:noFill/>
          <a:ln>
            <a:noFill/>
          </a:ln>
        </p:spPr>
        <p:txBody>
          <a:bodyPr anchorCtr="0" anchor="t" bIns="46800" lIns="90000" spcFirstLastPara="1" rIns="90000" wrap="square" tIns="46800">
            <a:noAutofit/>
          </a:bodyPr>
          <a:lstStyle>
            <a:lvl1pPr indent="-381000" lvl="0" marL="457200" algn="l">
              <a:spcBef>
                <a:spcPts val="800"/>
              </a:spcBef>
              <a:spcAft>
                <a:spcPts val="0"/>
              </a:spcAft>
              <a:buSzPts val="2400"/>
              <a:buChar char="•"/>
              <a:defRPr sz="2400"/>
            </a:lvl1pPr>
            <a:lvl2pPr indent="-355600" lvl="1" marL="914400" algn="l">
              <a:spcBef>
                <a:spcPts val="700"/>
              </a:spcBef>
              <a:spcAft>
                <a:spcPts val="0"/>
              </a:spcAft>
              <a:buSzPts val="2000"/>
              <a:buChar char="–"/>
              <a:defRPr sz="2000"/>
            </a:lvl2pPr>
            <a:lvl3pPr indent="-342900" lvl="2" marL="1371600" algn="l">
              <a:spcBef>
                <a:spcPts val="600"/>
              </a:spcBef>
              <a:spcAft>
                <a:spcPts val="0"/>
              </a:spcAft>
              <a:buSzPts val="1800"/>
              <a:buChar char="•"/>
              <a:defRPr sz="1800"/>
            </a:lvl3pPr>
            <a:lvl4pPr indent="-330200" lvl="3" marL="1828800" algn="l">
              <a:spcBef>
                <a:spcPts val="500"/>
              </a:spcBef>
              <a:spcAft>
                <a:spcPts val="0"/>
              </a:spcAft>
              <a:buSzPts val="1600"/>
              <a:buChar char="–"/>
              <a:defRPr sz="1600"/>
            </a:lvl4pPr>
            <a:lvl5pPr indent="-330200" lvl="4" marL="2286000" algn="l">
              <a:spcBef>
                <a:spcPts val="500"/>
              </a:spcBef>
              <a:spcAft>
                <a:spcPts val="0"/>
              </a:spcAft>
              <a:buSzPts val="1600"/>
              <a:buChar char="»"/>
              <a:defRPr sz="1600"/>
            </a:lvl5pPr>
            <a:lvl6pPr indent="-330200" lvl="5" marL="2743200" algn="l">
              <a:spcBef>
                <a:spcPts val="500"/>
              </a:spcBef>
              <a:spcAft>
                <a:spcPts val="0"/>
              </a:spcAft>
              <a:buSzPts val="1600"/>
              <a:buChar char="»"/>
              <a:defRPr sz="1600"/>
            </a:lvl6pPr>
            <a:lvl7pPr indent="-330200" lvl="6" marL="3200400" algn="l">
              <a:spcBef>
                <a:spcPts val="500"/>
              </a:spcBef>
              <a:spcAft>
                <a:spcPts val="0"/>
              </a:spcAft>
              <a:buSzPts val="1600"/>
              <a:buChar char="»"/>
              <a:defRPr sz="1600"/>
            </a:lvl7pPr>
            <a:lvl8pPr indent="-330200" lvl="7" marL="3657600" algn="l">
              <a:spcBef>
                <a:spcPts val="500"/>
              </a:spcBef>
              <a:spcAft>
                <a:spcPts val="0"/>
              </a:spcAft>
              <a:buSzPts val="1600"/>
              <a:buChar char="»"/>
              <a:defRPr sz="1600"/>
            </a:lvl8pPr>
            <a:lvl9pPr indent="-330200" lvl="8" marL="4114800" algn="l">
              <a:spcBef>
                <a:spcPts val="500"/>
              </a:spcBef>
              <a:spcAft>
                <a:spcPts val="0"/>
              </a:spcAft>
              <a:buSzPts val="1600"/>
              <a:buChar char="»"/>
              <a:defRPr sz="1600"/>
            </a:lvl9pPr>
          </a:lstStyle>
          <a:p/>
        </p:txBody>
      </p:sp>
      <p:sp>
        <p:nvSpPr>
          <p:cNvPr id="47" name="Google Shape;47;p16"/>
          <p:cNvSpPr txBox="1"/>
          <p:nvPr>
            <p:ph idx="10" type="dt"/>
          </p:nvPr>
        </p:nvSpPr>
        <p:spPr>
          <a:xfrm>
            <a:off x="457200" y="6356350"/>
            <a:ext cx="2125663" cy="357188"/>
          </a:xfrm>
          <a:prstGeom prst="rect">
            <a:avLst/>
          </a:prstGeom>
          <a:noFill/>
          <a:ln>
            <a:noFill/>
          </a:ln>
        </p:spPr>
        <p:txBody>
          <a:bodyPr anchorCtr="0" anchor="ctr" bIns="46800" lIns="90000" spcFirstLastPara="1" rIns="90000" wrap="square" tIns="46800">
            <a:noAutofit/>
          </a:bodyPr>
          <a:lstStyle>
            <a:lvl1pPr lvl="0" algn="l">
              <a:spcBef>
                <a:spcPts val="0"/>
              </a:spcBef>
              <a:spcAft>
                <a:spcPts val="0"/>
              </a:spcAft>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6"/>
          <p:cNvSpPr txBox="1"/>
          <p:nvPr>
            <p:ph idx="12" type="sldNum"/>
          </p:nvPr>
        </p:nvSpPr>
        <p:spPr>
          <a:xfrm>
            <a:off x="6553200" y="6356350"/>
            <a:ext cx="2125663" cy="357188"/>
          </a:xfrm>
          <a:prstGeom prst="rect">
            <a:avLst/>
          </a:prstGeom>
          <a:noFill/>
          <a:ln>
            <a:noFill/>
          </a:ln>
        </p:spPr>
        <p:txBody>
          <a:bodyPr anchorCtr="0" anchor="ctr" bIns="46800" lIns="90000" spcFirstLastPara="1" rIns="90000" wrap="square" tIns="46800">
            <a:noAutofit/>
          </a:bodyPr>
          <a:lstStyle>
            <a:lvl1pPr indent="0" lvl="0"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1pPr>
            <a:lvl2pPr indent="0" lvl="1"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2pPr>
            <a:lvl3pPr indent="0" lvl="2"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3pPr>
            <a:lvl4pPr indent="0" lvl="3"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4pPr>
            <a:lvl5pPr indent="0" lvl="4"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5pPr>
            <a:lvl6pPr indent="0" lvl="5"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6pPr>
            <a:lvl7pPr indent="0" lvl="6"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7pPr>
            <a:lvl8pPr indent="0" lvl="7"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8pPr>
            <a:lvl9pPr indent="0" lvl="8"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7"/>
          <p:cNvSpPr txBox="1"/>
          <p:nvPr>
            <p:ph type="title"/>
          </p:nvPr>
        </p:nvSpPr>
        <p:spPr>
          <a:xfrm>
            <a:off x="457200" y="274638"/>
            <a:ext cx="8221663" cy="1135062"/>
          </a:xfrm>
          <a:prstGeom prst="rect">
            <a:avLst/>
          </a:prstGeom>
          <a:noFill/>
          <a:ln>
            <a:noFill/>
          </a:ln>
        </p:spPr>
        <p:txBody>
          <a:bodyPr anchorCtr="0" anchor="ctr" bIns="46800" lIns="90000" spcFirstLastPara="1" rIns="90000" wrap="square" tIns="46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1" name="Google Shape;51;p17"/>
          <p:cNvSpPr txBox="1"/>
          <p:nvPr>
            <p:ph idx="10" type="dt"/>
          </p:nvPr>
        </p:nvSpPr>
        <p:spPr>
          <a:xfrm>
            <a:off x="457200" y="6356350"/>
            <a:ext cx="2125663" cy="357188"/>
          </a:xfrm>
          <a:prstGeom prst="rect">
            <a:avLst/>
          </a:prstGeom>
          <a:noFill/>
          <a:ln>
            <a:noFill/>
          </a:ln>
        </p:spPr>
        <p:txBody>
          <a:bodyPr anchorCtr="0" anchor="ctr" bIns="46800" lIns="90000" spcFirstLastPara="1" rIns="90000" wrap="square" tIns="46800">
            <a:noAutofit/>
          </a:bodyPr>
          <a:lstStyle>
            <a:lvl1pPr lvl="0" algn="l">
              <a:spcBef>
                <a:spcPts val="0"/>
              </a:spcBef>
              <a:spcAft>
                <a:spcPts val="0"/>
              </a:spcAft>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7"/>
          <p:cNvSpPr txBox="1"/>
          <p:nvPr>
            <p:ph idx="12" type="sldNum"/>
          </p:nvPr>
        </p:nvSpPr>
        <p:spPr>
          <a:xfrm>
            <a:off x="6553200" y="6356350"/>
            <a:ext cx="2125663" cy="357188"/>
          </a:xfrm>
          <a:prstGeom prst="rect">
            <a:avLst/>
          </a:prstGeom>
          <a:noFill/>
          <a:ln>
            <a:noFill/>
          </a:ln>
        </p:spPr>
        <p:txBody>
          <a:bodyPr anchorCtr="0" anchor="ctr" bIns="46800" lIns="90000" spcFirstLastPara="1" rIns="90000" wrap="square" tIns="46800">
            <a:noAutofit/>
          </a:bodyPr>
          <a:lstStyle>
            <a:lvl1pPr indent="0" lvl="0"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1pPr>
            <a:lvl2pPr indent="0" lvl="1"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2pPr>
            <a:lvl3pPr indent="0" lvl="2"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3pPr>
            <a:lvl4pPr indent="0" lvl="3"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4pPr>
            <a:lvl5pPr indent="0" lvl="4"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5pPr>
            <a:lvl6pPr indent="0" lvl="5"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6pPr>
            <a:lvl7pPr indent="0" lvl="6"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7pPr>
            <a:lvl8pPr indent="0" lvl="7"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8pPr>
            <a:lvl9pPr indent="0" lvl="8"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8"/>
          <p:cNvSpPr txBox="1"/>
          <p:nvPr>
            <p:ph idx="10" type="dt"/>
          </p:nvPr>
        </p:nvSpPr>
        <p:spPr>
          <a:xfrm>
            <a:off x="457200" y="6356350"/>
            <a:ext cx="2125663" cy="357188"/>
          </a:xfrm>
          <a:prstGeom prst="rect">
            <a:avLst/>
          </a:prstGeom>
          <a:noFill/>
          <a:ln>
            <a:noFill/>
          </a:ln>
        </p:spPr>
        <p:txBody>
          <a:bodyPr anchorCtr="0" anchor="ctr" bIns="46800" lIns="90000" spcFirstLastPara="1" rIns="90000" wrap="square" tIns="46800">
            <a:noAutofit/>
          </a:bodyPr>
          <a:lstStyle>
            <a:lvl1pPr lvl="0" algn="l">
              <a:spcBef>
                <a:spcPts val="0"/>
              </a:spcBef>
              <a:spcAft>
                <a:spcPts val="0"/>
              </a:spcAft>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8"/>
          <p:cNvSpPr txBox="1"/>
          <p:nvPr>
            <p:ph idx="12" type="sldNum"/>
          </p:nvPr>
        </p:nvSpPr>
        <p:spPr>
          <a:xfrm>
            <a:off x="6553200" y="6356350"/>
            <a:ext cx="2125663" cy="357188"/>
          </a:xfrm>
          <a:prstGeom prst="rect">
            <a:avLst/>
          </a:prstGeom>
          <a:noFill/>
          <a:ln>
            <a:noFill/>
          </a:ln>
        </p:spPr>
        <p:txBody>
          <a:bodyPr anchorCtr="0" anchor="ctr" bIns="46800" lIns="90000" spcFirstLastPara="1" rIns="90000" wrap="square" tIns="46800">
            <a:noAutofit/>
          </a:bodyPr>
          <a:lstStyle>
            <a:lvl1pPr indent="0" lvl="0"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1pPr>
            <a:lvl2pPr indent="0" lvl="1"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2pPr>
            <a:lvl3pPr indent="0" lvl="2"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3pPr>
            <a:lvl4pPr indent="0" lvl="3"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4pPr>
            <a:lvl5pPr indent="0" lvl="4"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5pPr>
            <a:lvl6pPr indent="0" lvl="5"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6pPr>
            <a:lvl7pPr indent="0" lvl="6"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7pPr>
            <a:lvl8pPr indent="0" lvl="7"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8pPr>
            <a:lvl9pPr indent="0" lvl="8"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6" name="Shape 56"/>
        <p:cNvGrpSpPr/>
        <p:nvPr/>
      </p:nvGrpSpPr>
      <p:grpSpPr>
        <a:xfrm>
          <a:off x="0" y="0"/>
          <a:ext cx="0" cy="0"/>
          <a:chOff x="0" y="0"/>
          <a:chExt cx="0" cy="0"/>
        </a:xfrm>
      </p:grpSpPr>
      <p:sp>
        <p:nvSpPr>
          <p:cNvPr id="57" name="Google Shape;57;p19"/>
          <p:cNvSpPr txBox="1"/>
          <p:nvPr>
            <p:ph type="title"/>
          </p:nvPr>
        </p:nvSpPr>
        <p:spPr>
          <a:xfrm>
            <a:off x="457200" y="273050"/>
            <a:ext cx="3008313" cy="1162050"/>
          </a:xfrm>
          <a:prstGeom prst="rect">
            <a:avLst/>
          </a:prstGeom>
          <a:noFill/>
          <a:ln>
            <a:noFill/>
          </a:ln>
        </p:spPr>
        <p:txBody>
          <a:bodyPr anchorCtr="0" anchor="b" bIns="46800" lIns="90000" spcFirstLastPara="1" rIns="90000" wrap="square" tIns="468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8" name="Google Shape;58;p19"/>
          <p:cNvSpPr txBox="1"/>
          <p:nvPr>
            <p:ph idx="1" type="body"/>
          </p:nvPr>
        </p:nvSpPr>
        <p:spPr>
          <a:xfrm>
            <a:off x="3575050" y="273050"/>
            <a:ext cx="5111750" cy="5853113"/>
          </a:xfrm>
          <a:prstGeom prst="rect">
            <a:avLst/>
          </a:prstGeom>
          <a:noFill/>
          <a:ln>
            <a:noFill/>
          </a:ln>
        </p:spPr>
        <p:txBody>
          <a:bodyPr anchorCtr="0" anchor="t" bIns="46800" lIns="90000" spcFirstLastPara="1" rIns="90000" wrap="square" tIns="46800">
            <a:noAutofit/>
          </a:bodyPr>
          <a:lstStyle>
            <a:lvl1pPr indent="-431800" lvl="0" marL="457200" algn="l">
              <a:spcBef>
                <a:spcPts val="800"/>
              </a:spcBef>
              <a:spcAft>
                <a:spcPts val="0"/>
              </a:spcAft>
              <a:buSzPts val="3200"/>
              <a:buChar char="•"/>
              <a:defRPr sz="3200"/>
            </a:lvl1pPr>
            <a:lvl2pPr indent="-406400" lvl="1" marL="914400" algn="l">
              <a:spcBef>
                <a:spcPts val="700"/>
              </a:spcBef>
              <a:spcAft>
                <a:spcPts val="0"/>
              </a:spcAft>
              <a:buSzPts val="2800"/>
              <a:buChar char="–"/>
              <a:defRPr sz="2800"/>
            </a:lvl2pPr>
            <a:lvl3pPr indent="-381000" lvl="2" marL="1371600" algn="l">
              <a:spcBef>
                <a:spcPts val="600"/>
              </a:spcBef>
              <a:spcAft>
                <a:spcPts val="0"/>
              </a:spcAft>
              <a:buSzPts val="2400"/>
              <a:buChar char="•"/>
              <a:defRPr sz="2400"/>
            </a:lvl3pPr>
            <a:lvl4pPr indent="-355600" lvl="3" marL="1828800" algn="l">
              <a:spcBef>
                <a:spcPts val="500"/>
              </a:spcBef>
              <a:spcAft>
                <a:spcPts val="0"/>
              </a:spcAft>
              <a:buSzPts val="2000"/>
              <a:buChar char="–"/>
              <a:defRPr sz="2000"/>
            </a:lvl4pPr>
            <a:lvl5pPr indent="-355600" lvl="4" marL="2286000" algn="l">
              <a:spcBef>
                <a:spcPts val="500"/>
              </a:spcBef>
              <a:spcAft>
                <a:spcPts val="0"/>
              </a:spcAft>
              <a:buSzPts val="2000"/>
              <a:buChar char="»"/>
              <a:defRPr sz="2000"/>
            </a:lvl5pPr>
            <a:lvl6pPr indent="-355600" lvl="5" marL="2743200" algn="l">
              <a:spcBef>
                <a:spcPts val="500"/>
              </a:spcBef>
              <a:spcAft>
                <a:spcPts val="0"/>
              </a:spcAft>
              <a:buSzPts val="2000"/>
              <a:buChar char="»"/>
              <a:defRPr sz="2000"/>
            </a:lvl6pPr>
            <a:lvl7pPr indent="-355600" lvl="6" marL="3200400" algn="l">
              <a:spcBef>
                <a:spcPts val="500"/>
              </a:spcBef>
              <a:spcAft>
                <a:spcPts val="0"/>
              </a:spcAft>
              <a:buSzPts val="2000"/>
              <a:buChar char="»"/>
              <a:defRPr sz="2000"/>
            </a:lvl7pPr>
            <a:lvl8pPr indent="-355600" lvl="7" marL="3657600" algn="l">
              <a:spcBef>
                <a:spcPts val="500"/>
              </a:spcBef>
              <a:spcAft>
                <a:spcPts val="0"/>
              </a:spcAft>
              <a:buSzPts val="2000"/>
              <a:buChar char="»"/>
              <a:defRPr sz="2000"/>
            </a:lvl8pPr>
            <a:lvl9pPr indent="-355600" lvl="8" marL="4114800" algn="l">
              <a:spcBef>
                <a:spcPts val="500"/>
              </a:spcBef>
              <a:spcAft>
                <a:spcPts val="0"/>
              </a:spcAft>
              <a:buSzPts val="2000"/>
              <a:buChar char="»"/>
              <a:defRPr sz="2000"/>
            </a:lvl9pPr>
          </a:lstStyle>
          <a:p/>
        </p:txBody>
      </p:sp>
      <p:sp>
        <p:nvSpPr>
          <p:cNvPr id="59" name="Google Shape;59;p19"/>
          <p:cNvSpPr txBox="1"/>
          <p:nvPr>
            <p:ph idx="2" type="body"/>
          </p:nvPr>
        </p:nvSpPr>
        <p:spPr>
          <a:xfrm>
            <a:off x="457200" y="1435100"/>
            <a:ext cx="3008313" cy="4691063"/>
          </a:xfrm>
          <a:prstGeom prst="rect">
            <a:avLst/>
          </a:prstGeom>
          <a:noFill/>
          <a:ln>
            <a:noFill/>
          </a:ln>
        </p:spPr>
        <p:txBody>
          <a:bodyPr anchorCtr="0" anchor="t" bIns="46800" lIns="90000" spcFirstLastPara="1" rIns="90000" wrap="square" tIns="46800">
            <a:noAutofit/>
          </a:bodyPr>
          <a:lstStyle>
            <a:lvl1pPr indent="-228600" lvl="0" marL="457200" algn="l">
              <a:spcBef>
                <a:spcPts val="800"/>
              </a:spcBef>
              <a:spcAft>
                <a:spcPts val="0"/>
              </a:spcAft>
              <a:buSzPts val="1400"/>
              <a:buNone/>
              <a:defRPr sz="1400"/>
            </a:lvl1pPr>
            <a:lvl2pPr indent="-228600" lvl="1" marL="914400" algn="l">
              <a:spcBef>
                <a:spcPts val="700"/>
              </a:spcBef>
              <a:spcAft>
                <a:spcPts val="0"/>
              </a:spcAft>
              <a:buSzPts val="1200"/>
              <a:buNone/>
              <a:defRPr sz="1200"/>
            </a:lvl2pPr>
            <a:lvl3pPr indent="-228600" lvl="2" marL="1371600" algn="l">
              <a:spcBef>
                <a:spcPts val="600"/>
              </a:spcBef>
              <a:spcAft>
                <a:spcPts val="0"/>
              </a:spcAft>
              <a:buSzPts val="1000"/>
              <a:buNone/>
              <a:defRPr sz="1000"/>
            </a:lvl3pPr>
            <a:lvl4pPr indent="-228600" lvl="3" marL="1828800" algn="l">
              <a:spcBef>
                <a:spcPts val="500"/>
              </a:spcBef>
              <a:spcAft>
                <a:spcPts val="0"/>
              </a:spcAft>
              <a:buSzPts val="900"/>
              <a:buNone/>
              <a:defRPr sz="900"/>
            </a:lvl4pPr>
            <a:lvl5pPr indent="-228600" lvl="4" marL="2286000" algn="l">
              <a:spcBef>
                <a:spcPts val="500"/>
              </a:spcBef>
              <a:spcAft>
                <a:spcPts val="0"/>
              </a:spcAft>
              <a:buSzPts val="900"/>
              <a:buNone/>
              <a:defRPr sz="900"/>
            </a:lvl5pPr>
            <a:lvl6pPr indent="-228600" lvl="5" marL="2743200" algn="l">
              <a:spcBef>
                <a:spcPts val="500"/>
              </a:spcBef>
              <a:spcAft>
                <a:spcPts val="0"/>
              </a:spcAft>
              <a:buSzPts val="900"/>
              <a:buNone/>
              <a:defRPr sz="900"/>
            </a:lvl6pPr>
            <a:lvl7pPr indent="-228600" lvl="6" marL="3200400" algn="l">
              <a:spcBef>
                <a:spcPts val="500"/>
              </a:spcBef>
              <a:spcAft>
                <a:spcPts val="0"/>
              </a:spcAft>
              <a:buSzPts val="900"/>
              <a:buNone/>
              <a:defRPr sz="900"/>
            </a:lvl7pPr>
            <a:lvl8pPr indent="-228600" lvl="7" marL="3657600" algn="l">
              <a:spcBef>
                <a:spcPts val="500"/>
              </a:spcBef>
              <a:spcAft>
                <a:spcPts val="0"/>
              </a:spcAft>
              <a:buSzPts val="900"/>
              <a:buNone/>
              <a:defRPr sz="900"/>
            </a:lvl8pPr>
            <a:lvl9pPr indent="-228600" lvl="8" marL="4114800" algn="l">
              <a:spcBef>
                <a:spcPts val="500"/>
              </a:spcBef>
              <a:spcAft>
                <a:spcPts val="0"/>
              </a:spcAft>
              <a:buSzPts val="900"/>
              <a:buNone/>
              <a:defRPr sz="900"/>
            </a:lvl9pPr>
          </a:lstStyle>
          <a:p/>
        </p:txBody>
      </p:sp>
      <p:sp>
        <p:nvSpPr>
          <p:cNvPr id="60" name="Google Shape;60;p19"/>
          <p:cNvSpPr txBox="1"/>
          <p:nvPr>
            <p:ph idx="10" type="dt"/>
          </p:nvPr>
        </p:nvSpPr>
        <p:spPr>
          <a:xfrm>
            <a:off x="457200" y="6356350"/>
            <a:ext cx="2125663" cy="357188"/>
          </a:xfrm>
          <a:prstGeom prst="rect">
            <a:avLst/>
          </a:prstGeom>
          <a:noFill/>
          <a:ln>
            <a:noFill/>
          </a:ln>
        </p:spPr>
        <p:txBody>
          <a:bodyPr anchorCtr="0" anchor="ctr" bIns="46800" lIns="90000" spcFirstLastPara="1" rIns="90000" wrap="square" tIns="46800">
            <a:noAutofit/>
          </a:bodyPr>
          <a:lstStyle>
            <a:lvl1pPr lvl="0" algn="l">
              <a:spcBef>
                <a:spcPts val="0"/>
              </a:spcBef>
              <a:spcAft>
                <a:spcPts val="0"/>
              </a:spcAft>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9"/>
          <p:cNvSpPr txBox="1"/>
          <p:nvPr>
            <p:ph idx="12" type="sldNum"/>
          </p:nvPr>
        </p:nvSpPr>
        <p:spPr>
          <a:xfrm>
            <a:off x="6553200" y="6356350"/>
            <a:ext cx="2125663" cy="357188"/>
          </a:xfrm>
          <a:prstGeom prst="rect">
            <a:avLst/>
          </a:prstGeom>
          <a:noFill/>
          <a:ln>
            <a:noFill/>
          </a:ln>
        </p:spPr>
        <p:txBody>
          <a:bodyPr anchorCtr="0" anchor="ctr" bIns="46800" lIns="90000" spcFirstLastPara="1" rIns="90000" wrap="square" tIns="46800">
            <a:noAutofit/>
          </a:bodyPr>
          <a:lstStyle>
            <a:lvl1pPr indent="0" lvl="0"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1pPr>
            <a:lvl2pPr indent="0" lvl="1"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2pPr>
            <a:lvl3pPr indent="0" lvl="2"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3pPr>
            <a:lvl4pPr indent="0" lvl="3"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4pPr>
            <a:lvl5pPr indent="0" lvl="4"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5pPr>
            <a:lvl6pPr indent="0" lvl="5"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6pPr>
            <a:lvl7pPr indent="0" lvl="6"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7pPr>
            <a:lvl8pPr indent="0" lvl="7"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8pPr>
            <a:lvl9pPr indent="0" lvl="8"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 name="Shape 62"/>
        <p:cNvGrpSpPr/>
        <p:nvPr/>
      </p:nvGrpSpPr>
      <p:grpSpPr>
        <a:xfrm>
          <a:off x="0" y="0"/>
          <a:ext cx="0" cy="0"/>
          <a:chOff x="0" y="0"/>
          <a:chExt cx="0" cy="0"/>
        </a:xfrm>
      </p:grpSpPr>
      <p:sp>
        <p:nvSpPr>
          <p:cNvPr id="63" name="Google Shape;63;p20"/>
          <p:cNvSpPr txBox="1"/>
          <p:nvPr>
            <p:ph type="title"/>
          </p:nvPr>
        </p:nvSpPr>
        <p:spPr>
          <a:xfrm>
            <a:off x="1792288" y="4800600"/>
            <a:ext cx="5486400" cy="566738"/>
          </a:xfrm>
          <a:prstGeom prst="rect">
            <a:avLst/>
          </a:prstGeom>
          <a:noFill/>
          <a:ln>
            <a:noFill/>
          </a:ln>
        </p:spPr>
        <p:txBody>
          <a:bodyPr anchorCtr="0" anchor="b" bIns="46800" lIns="90000" spcFirstLastPara="1" rIns="90000" wrap="square" tIns="468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4" name="Google Shape;64;p20"/>
          <p:cNvSpPr/>
          <p:nvPr>
            <p:ph idx="2" type="pic"/>
          </p:nvPr>
        </p:nvSpPr>
        <p:spPr>
          <a:xfrm>
            <a:off x="1792288" y="612775"/>
            <a:ext cx="5486400" cy="4114800"/>
          </a:xfrm>
          <a:prstGeom prst="rect">
            <a:avLst/>
          </a:prstGeom>
          <a:noFill/>
          <a:ln>
            <a:noFill/>
          </a:ln>
        </p:spPr>
        <p:txBody>
          <a:bodyPr anchorCtr="0" anchor="t" bIns="46800" lIns="90000" spcFirstLastPara="1" rIns="90000" wrap="square" tIns="46800">
            <a:noAutofit/>
          </a:bodyPr>
          <a:lstStyle>
            <a:lvl1pPr lvl="0" marR="0" rtl="0" algn="l">
              <a:spcBef>
                <a:spcPts val="800"/>
              </a:spcBef>
              <a:spcAft>
                <a:spcPts val="0"/>
              </a:spcAft>
              <a:buClr>
                <a:srgbClr val="000000"/>
              </a:buClr>
              <a:buSzPts val="3200"/>
              <a:buFont typeface="Arial"/>
              <a:buNone/>
              <a:defRPr b="0" i="0" sz="3200" u="none" cap="none" strike="noStrike">
                <a:solidFill>
                  <a:srgbClr val="000000"/>
                </a:solidFill>
                <a:latin typeface="Calibri"/>
                <a:ea typeface="Calibri"/>
                <a:cs typeface="Calibri"/>
                <a:sym typeface="Calibri"/>
              </a:defRPr>
            </a:lvl1pPr>
            <a:lvl2pPr lvl="1" marR="0" rtl="0" algn="l">
              <a:spcBef>
                <a:spcPts val="700"/>
              </a:spcBef>
              <a:spcAft>
                <a:spcPts val="0"/>
              </a:spcAft>
              <a:buClr>
                <a:srgbClr val="000000"/>
              </a:buClr>
              <a:buSzPts val="2800"/>
              <a:buFont typeface="Arial"/>
              <a:buNone/>
              <a:defRPr b="0" i="0" sz="2800" u="none" cap="none" strike="noStrike">
                <a:solidFill>
                  <a:srgbClr val="000000"/>
                </a:solidFill>
                <a:latin typeface="Calibri"/>
                <a:ea typeface="Calibri"/>
                <a:cs typeface="Calibri"/>
                <a:sym typeface="Calibri"/>
              </a:defRPr>
            </a:lvl2pPr>
            <a:lvl3pPr lvl="2" marR="0" rtl="0" algn="l">
              <a:spcBef>
                <a:spcPts val="600"/>
              </a:spcBef>
              <a:spcAft>
                <a:spcPts val="0"/>
              </a:spcAft>
              <a:buClr>
                <a:srgbClr val="000000"/>
              </a:buClr>
              <a:buSzPts val="2400"/>
              <a:buFont typeface="Arial"/>
              <a:buNone/>
              <a:defRPr b="0" i="0" sz="2400" u="none" cap="none" strike="noStrike">
                <a:solidFill>
                  <a:srgbClr val="000000"/>
                </a:solidFill>
                <a:latin typeface="Calibri"/>
                <a:ea typeface="Calibri"/>
                <a:cs typeface="Calibri"/>
                <a:sym typeface="Calibri"/>
              </a:defRPr>
            </a:lvl3pPr>
            <a:lvl4pPr lvl="3" marR="0" rtl="0" algn="l">
              <a:spcBef>
                <a:spcPts val="5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4pPr>
            <a:lvl5pPr lvl="4" marR="0" rtl="0" algn="l">
              <a:spcBef>
                <a:spcPts val="5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5pPr>
            <a:lvl6pPr lvl="5" marR="0" rtl="0" algn="l">
              <a:spcBef>
                <a:spcPts val="5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6pPr>
            <a:lvl7pPr lvl="6" marR="0" rtl="0" algn="l">
              <a:spcBef>
                <a:spcPts val="5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7pPr>
            <a:lvl8pPr lvl="7" marR="0" rtl="0" algn="l">
              <a:spcBef>
                <a:spcPts val="5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8pPr>
            <a:lvl9pPr lvl="8" marR="0" rtl="0" algn="l">
              <a:spcBef>
                <a:spcPts val="5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9pPr>
          </a:lstStyle>
          <a:p/>
        </p:txBody>
      </p:sp>
      <p:sp>
        <p:nvSpPr>
          <p:cNvPr id="65" name="Google Shape;65;p20"/>
          <p:cNvSpPr txBox="1"/>
          <p:nvPr>
            <p:ph idx="1" type="body"/>
          </p:nvPr>
        </p:nvSpPr>
        <p:spPr>
          <a:xfrm>
            <a:off x="1792288" y="5367338"/>
            <a:ext cx="5486400" cy="804862"/>
          </a:xfrm>
          <a:prstGeom prst="rect">
            <a:avLst/>
          </a:prstGeom>
          <a:noFill/>
          <a:ln>
            <a:noFill/>
          </a:ln>
        </p:spPr>
        <p:txBody>
          <a:bodyPr anchorCtr="0" anchor="t" bIns="46800" lIns="90000" spcFirstLastPara="1" rIns="90000" wrap="square" tIns="46800">
            <a:noAutofit/>
          </a:bodyPr>
          <a:lstStyle>
            <a:lvl1pPr indent="-228600" lvl="0" marL="457200" algn="l">
              <a:spcBef>
                <a:spcPts val="800"/>
              </a:spcBef>
              <a:spcAft>
                <a:spcPts val="0"/>
              </a:spcAft>
              <a:buSzPts val="1400"/>
              <a:buNone/>
              <a:defRPr sz="1400"/>
            </a:lvl1pPr>
            <a:lvl2pPr indent="-228600" lvl="1" marL="914400" algn="l">
              <a:spcBef>
                <a:spcPts val="700"/>
              </a:spcBef>
              <a:spcAft>
                <a:spcPts val="0"/>
              </a:spcAft>
              <a:buSzPts val="1200"/>
              <a:buNone/>
              <a:defRPr sz="1200"/>
            </a:lvl2pPr>
            <a:lvl3pPr indent="-228600" lvl="2" marL="1371600" algn="l">
              <a:spcBef>
                <a:spcPts val="600"/>
              </a:spcBef>
              <a:spcAft>
                <a:spcPts val="0"/>
              </a:spcAft>
              <a:buSzPts val="1000"/>
              <a:buNone/>
              <a:defRPr sz="1000"/>
            </a:lvl3pPr>
            <a:lvl4pPr indent="-228600" lvl="3" marL="1828800" algn="l">
              <a:spcBef>
                <a:spcPts val="500"/>
              </a:spcBef>
              <a:spcAft>
                <a:spcPts val="0"/>
              </a:spcAft>
              <a:buSzPts val="900"/>
              <a:buNone/>
              <a:defRPr sz="900"/>
            </a:lvl4pPr>
            <a:lvl5pPr indent="-228600" lvl="4" marL="2286000" algn="l">
              <a:spcBef>
                <a:spcPts val="500"/>
              </a:spcBef>
              <a:spcAft>
                <a:spcPts val="0"/>
              </a:spcAft>
              <a:buSzPts val="900"/>
              <a:buNone/>
              <a:defRPr sz="900"/>
            </a:lvl5pPr>
            <a:lvl6pPr indent="-228600" lvl="5" marL="2743200" algn="l">
              <a:spcBef>
                <a:spcPts val="500"/>
              </a:spcBef>
              <a:spcAft>
                <a:spcPts val="0"/>
              </a:spcAft>
              <a:buSzPts val="900"/>
              <a:buNone/>
              <a:defRPr sz="900"/>
            </a:lvl6pPr>
            <a:lvl7pPr indent="-228600" lvl="6" marL="3200400" algn="l">
              <a:spcBef>
                <a:spcPts val="500"/>
              </a:spcBef>
              <a:spcAft>
                <a:spcPts val="0"/>
              </a:spcAft>
              <a:buSzPts val="900"/>
              <a:buNone/>
              <a:defRPr sz="900"/>
            </a:lvl7pPr>
            <a:lvl8pPr indent="-228600" lvl="7" marL="3657600" algn="l">
              <a:spcBef>
                <a:spcPts val="500"/>
              </a:spcBef>
              <a:spcAft>
                <a:spcPts val="0"/>
              </a:spcAft>
              <a:buSzPts val="900"/>
              <a:buNone/>
              <a:defRPr sz="900"/>
            </a:lvl8pPr>
            <a:lvl9pPr indent="-228600" lvl="8" marL="4114800" algn="l">
              <a:spcBef>
                <a:spcPts val="500"/>
              </a:spcBef>
              <a:spcAft>
                <a:spcPts val="0"/>
              </a:spcAft>
              <a:buSzPts val="900"/>
              <a:buNone/>
              <a:defRPr sz="900"/>
            </a:lvl9pPr>
          </a:lstStyle>
          <a:p/>
        </p:txBody>
      </p:sp>
      <p:sp>
        <p:nvSpPr>
          <p:cNvPr id="66" name="Google Shape;66;p20"/>
          <p:cNvSpPr txBox="1"/>
          <p:nvPr>
            <p:ph idx="10" type="dt"/>
          </p:nvPr>
        </p:nvSpPr>
        <p:spPr>
          <a:xfrm>
            <a:off x="457200" y="6356350"/>
            <a:ext cx="2125663" cy="357188"/>
          </a:xfrm>
          <a:prstGeom prst="rect">
            <a:avLst/>
          </a:prstGeom>
          <a:noFill/>
          <a:ln>
            <a:noFill/>
          </a:ln>
        </p:spPr>
        <p:txBody>
          <a:bodyPr anchorCtr="0" anchor="ctr" bIns="46800" lIns="90000" spcFirstLastPara="1" rIns="90000" wrap="square" tIns="46800">
            <a:noAutofit/>
          </a:bodyPr>
          <a:lstStyle>
            <a:lvl1pPr lvl="0" algn="l">
              <a:spcBef>
                <a:spcPts val="0"/>
              </a:spcBef>
              <a:spcAft>
                <a:spcPts val="0"/>
              </a:spcAft>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0"/>
          <p:cNvSpPr txBox="1"/>
          <p:nvPr>
            <p:ph idx="12" type="sldNum"/>
          </p:nvPr>
        </p:nvSpPr>
        <p:spPr>
          <a:xfrm>
            <a:off x="6553200" y="6356350"/>
            <a:ext cx="2125663" cy="357188"/>
          </a:xfrm>
          <a:prstGeom prst="rect">
            <a:avLst/>
          </a:prstGeom>
          <a:noFill/>
          <a:ln>
            <a:noFill/>
          </a:ln>
        </p:spPr>
        <p:txBody>
          <a:bodyPr anchorCtr="0" anchor="ctr" bIns="46800" lIns="90000" spcFirstLastPara="1" rIns="90000" wrap="square" tIns="46800">
            <a:noAutofit/>
          </a:bodyPr>
          <a:lstStyle>
            <a:lvl1pPr indent="0" lvl="0"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1pPr>
            <a:lvl2pPr indent="0" lvl="1"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2pPr>
            <a:lvl3pPr indent="0" lvl="2"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3pPr>
            <a:lvl4pPr indent="0" lvl="3"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4pPr>
            <a:lvl5pPr indent="0" lvl="4"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5pPr>
            <a:lvl6pPr indent="0" lvl="5"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6pPr>
            <a:lvl7pPr indent="0" lvl="6"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7pPr>
            <a:lvl8pPr indent="0" lvl="7"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8pPr>
            <a:lvl9pPr indent="0" lvl="8" marL="0" marR="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image" Target="../media/image3.jp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1.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4" name="Shape 14"/>
        <p:cNvGrpSpPr/>
        <p:nvPr/>
      </p:nvGrpSpPr>
      <p:grpSpPr>
        <a:xfrm>
          <a:off x="0" y="0"/>
          <a:ext cx="0" cy="0"/>
          <a:chOff x="0" y="0"/>
          <a:chExt cx="0" cy="0"/>
        </a:xfrm>
      </p:grpSpPr>
      <p:sp>
        <p:nvSpPr>
          <p:cNvPr id="15" name="Google Shape;15;p9"/>
          <p:cNvSpPr txBox="1"/>
          <p:nvPr>
            <p:ph type="title"/>
          </p:nvPr>
        </p:nvSpPr>
        <p:spPr>
          <a:xfrm>
            <a:off x="457200" y="274638"/>
            <a:ext cx="8221663" cy="1135062"/>
          </a:xfrm>
          <a:prstGeom prst="rect">
            <a:avLst/>
          </a:prstGeom>
          <a:noFill/>
          <a:ln>
            <a:noFill/>
          </a:ln>
        </p:spPr>
        <p:txBody>
          <a:bodyPr anchorCtr="0" anchor="ctr" bIns="46800" lIns="90000" spcFirstLastPara="1" rIns="90000" wrap="square" tIns="46800">
            <a:noAutofit/>
          </a:bodyPr>
          <a:lstStyle>
            <a:lvl1pPr lvl="0" marR="0" rtl="0" algn="ctr">
              <a:spcBef>
                <a:spcPts val="0"/>
              </a:spcBef>
              <a:spcAft>
                <a:spcPts val="0"/>
              </a:spcAft>
              <a:buSzPts val="1400"/>
              <a:buNone/>
              <a:defRPr b="0" i="0" sz="4400" u="none" cap="none" strike="noStrike">
                <a:solidFill>
                  <a:srgbClr val="000000"/>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16" name="Google Shape;16;p9"/>
          <p:cNvSpPr txBox="1"/>
          <p:nvPr>
            <p:ph idx="1" type="body"/>
          </p:nvPr>
        </p:nvSpPr>
        <p:spPr>
          <a:xfrm>
            <a:off x="457200" y="1600200"/>
            <a:ext cx="8221663" cy="4518025"/>
          </a:xfrm>
          <a:prstGeom prst="rect">
            <a:avLst/>
          </a:prstGeom>
          <a:noFill/>
          <a:ln>
            <a:noFill/>
          </a:ln>
        </p:spPr>
        <p:txBody>
          <a:bodyPr anchorCtr="0" anchor="t" bIns="46800" lIns="90000" spcFirstLastPara="1" rIns="90000" wrap="square" tIns="46800">
            <a:noAutofit/>
          </a:bodyPr>
          <a:lstStyle>
            <a:lvl1pPr indent="-431800" lvl="0" marL="457200" marR="0" rtl="0" algn="l">
              <a:spcBef>
                <a:spcPts val="8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1pPr>
            <a:lvl2pPr indent="-406400" lvl="1" marL="914400" marR="0" rtl="0" algn="l">
              <a:spcBef>
                <a:spcPts val="7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381000" lvl="2" marL="1371600" marR="0" rtl="0" algn="l">
              <a:spcBef>
                <a:spcPts val="6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3pPr>
            <a:lvl4pPr indent="-355600" lvl="3" marL="1828800" marR="0" rtl="0" algn="l">
              <a:spcBef>
                <a:spcPts val="5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4pPr>
            <a:lvl5pPr indent="-355600" lvl="4" marL="2286000" marR="0" rtl="0" algn="l">
              <a:spcBef>
                <a:spcPts val="5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5pPr>
            <a:lvl6pPr indent="-355600" lvl="5" marL="2743200" marR="0" rtl="0" algn="l">
              <a:spcBef>
                <a:spcPts val="5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6pPr>
            <a:lvl7pPr indent="-355600" lvl="6" marL="3200400" marR="0" rtl="0" algn="l">
              <a:spcBef>
                <a:spcPts val="5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7pPr>
            <a:lvl8pPr indent="-355600" lvl="7" marL="3657600" marR="0" rtl="0" algn="l">
              <a:spcBef>
                <a:spcPts val="5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8pPr>
            <a:lvl9pPr indent="-355600" lvl="8" marL="4114800" marR="0" rtl="0" algn="l">
              <a:spcBef>
                <a:spcPts val="5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9pPr>
          </a:lstStyle>
          <a:p/>
        </p:txBody>
      </p:sp>
      <p:sp>
        <p:nvSpPr>
          <p:cNvPr id="17" name="Google Shape;17;p9"/>
          <p:cNvSpPr txBox="1"/>
          <p:nvPr>
            <p:ph idx="10" type="dt"/>
          </p:nvPr>
        </p:nvSpPr>
        <p:spPr>
          <a:xfrm>
            <a:off x="457200" y="6356350"/>
            <a:ext cx="2125663" cy="357188"/>
          </a:xfrm>
          <a:prstGeom prst="rect">
            <a:avLst/>
          </a:prstGeom>
          <a:noFill/>
          <a:ln>
            <a:noFill/>
          </a:ln>
        </p:spPr>
        <p:txBody>
          <a:bodyPr anchorCtr="0" anchor="ctr" bIns="46800" lIns="90000" spcFirstLastPara="1" rIns="90000" wrap="square" tIns="46800">
            <a:noAutofit/>
          </a:bodyPr>
          <a:lstStyle>
            <a:lvl1pPr lvl="0" marR="0" rtl="0" algn="l">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8" name="Google Shape;18;p9"/>
          <p:cNvSpPr txBox="1"/>
          <p:nvPr/>
        </p:nvSpPr>
        <p:spPr>
          <a:xfrm>
            <a:off x="3124200" y="6308725"/>
            <a:ext cx="2895600" cy="46037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19" name="Google Shape;19;p9"/>
          <p:cNvSpPr txBox="1"/>
          <p:nvPr>
            <p:ph idx="12" type="sldNum"/>
          </p:nvPr>
        </p:nvSpPr>
        <p:spPr>
          <a:xfrm>
            <a:off x="6553200" y="6356350"/>
            <a:ext cx="2125663" cy="357188"/>
          </a:xfrm>
          <a:prstGeom prst="rect">
            <a:avLst/>
          </a:prstGeom>
          <a:noFill/>
          <a:ln>
            <a:noFill/>
          </a:ln>
        </p:spPr>
        <p:txBody>
          <a:bodyPr anchorCtr="0" anchor="ctr" bIns="46800" lIns="90000" spcFirstLastPara="1" rIns="90000" wrap="square" tIns="46800">
            <a:noAutofit/>
          </a:bodyPr>
          <a:lstStyle>
            <a:lvl1pPr indent="0" lvl="0" marL="0" marR="0" rtl="0" algn="r">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86" name="Shape 86"/>
        <p:cNvGrpSpPr/>
        <p:nvPr/>
      </p:nvGrpSpPr>
      <p:grpSpPr>
        <a:xfrm>
          <a:off x="0" y="0"/>
          <a:ext cx="0" cy="0"/>
          <a:chOff x="0" y="0"/>
          <a:chExt cx="0" cy="0"/>
        </a:xfrm>
      </p:grpSpPr>
      <p:sp>
        <p:nvSpPr>
          <p:cNvPr id="87" name="Google Shape;87;p12"/>
          <p:cNvSpPr txBox="1"/>
          <p:nvPr>
            <p:ph type="title"/>
          </p:nvPr>
        </p:nvSpPr>
        <p:spPr>
          <a:xfrm>
            <a:off x="457200" y="274638"/>
            <a:ext cx="8221663" cy="1135062"/>
          </a:xfrm>
          <a:prstGeom prst="rect">
            <a:avLst/>
          </a:prstGeom>
          <a:noFill/>
          <a:ln>
            <a:noFill/>
          </a:ln>
        </p:spPr>
        <p:txBody>
          <a:bodyPr anchorCtr="0" anchor="ctr" bIns="46800" lIns="90000" spcFirstLastPara="1" rIns="90000" wrap="square" tIns="46800">
            <a:noAutofit/>
          </a:bodyPr>
          <a:lstStyle>
            <a:lvl1pPr lvl="0" marR="0" rtl="0" algn="ctr">
              <a:spcBef>
                <a:spcPts val="0"/>
              </a:spcBef>
              <a:spcAft>
                <a:spcPts val="0"/>
              </a:spcAft>
              <a:buSzPts val="1400"/>
              <a:buNone/>
              <a:defRPr b="0" i="0" sz="4400" u="none" cap="none" strike="noStrike">
                <a:solidFill>
                  <a:srgbClr val="630039"/>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rgbClr val="000000"/>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rgbClr val="000000"/>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rgbClr val="000000"/>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rgbClr val="000000"/>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rgbClr val="000000"/>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rgbClr val="000000"/>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rgbClr val="000000"/>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rgbClr val="000000"/>
                </a:solidFill>
                <a:latin typeface="Calibri"/>
                <a:ea typeface="Calibri"/>
                <a:cs typeface="Calibri"/>
                <a:sym typeface="Calibri"/>
              </a:defRPr>
            </a:lvl9pPr>
          </a:lstStyle>
          <a:p/>
        </p:txBody>
      </p:sp>
      <p:sp>
        <p:nvSpPr>
          <p:cNvPr id="88" name="Google Shape;88;p12"/>
          <p:cNvSpPr txBox="1"/>
          <p:nvPr>
            <p:ph idx="1" type="body"/>
          </p:nvPr>
        </p:nvSpPr>
        <p:spPr>
          <a:xfrm>
            <a:off x="457200" y="1600200"/>
            <a:ext cx="8221663" cy="4518025"/>
          </a:xfrm>
          <a:prstGeom prst="rect">
            <a:avLst/>
          </a:prstGeom>
          <a:noFill/>
          <a:ln>
            <a:noFill/>
          </a:ln>
        </p:spPr>
        <p:txBody>
          <a:bodyPr anchorCtr="0" anchor="t" bIns="46800" lIns="90000" spcFirstLastPara="1" rIns="90000" wrap="square" tIns="46800">
            <a:noAutofit/>
          </a:bodyPr>
          <a:lstStyle>
            <a:lvl1pPr indent="-431800" lvl="0" marL="457200" marR="0" rtl="0" algn="l">
              <a:spcBef>
                <a:spcPts val="30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1pPr>
            <a:lvl2pPr indent="-406400" lvl="1" marL="914400" marR="0" rtl="0" algn="l">
              <a:spcBef>
                <a:spcPts val="7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381000" lvl="2" marL="1371600" marR="0" rtl="0" algn="l">
              <a:spcBef>
                <a:spcPts val="6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3pPr>
            <a:lvl4pPr indent="-355600" lvl="3" marL="1828800" marR="0" rtl="0" algn="l">
              <a:spcBef>
                <a:spcPts val="5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4pPr>
            <a:lvl5pPr indent="-355600" lvl="4" marL="2286000" marR="0" rtl="0" algn="l">
              <a:spcBef>
                <a:spcPts val="5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5pPr>
            <a:lvl6pPr indent="-355600" lvl="5" marL="2743200" marR="0" rtl="0" algn="l">
              <a:spcBef>
                <a:spcPts val="5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6pPr>
            <a:lvl7pPr indent="-355600" lvl="6" marL="3200400" marR="0" rtl="0" algn="l">
              <a:spcBef>
                <a:spcPts val="5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7pPr>
            <a:lvl8pPr indent="-355600" lvl="7" marL="3657600" marR="0" rtl="0" algn="l">
              <a:spcBef>
                <a:spcPts val="5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8pPr>
            <a:lvl9pPr indent="-355600" lvl="8" marL="4114800" marR="0" rtl="0" algn="l">
              <a:spcBef>
                <a:spcPts val="5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9pPr>
          </a:lstStyle>
          <a:p/>
        </p:txBody>
      </p:sp>
      <p:sp>
        <p:nvSpPr>
          <p:cNvPr id="89" name="Google Shape;89;p12"/>
          <p:cNvSpPr txBox="1"/>
          <p:nvPr>
            <p:ph idx="10" type="dt"/>
          </p:nvPr>
        </p:nvSpPr>
        <p:spPr>
          <a:xfrm>
            <a:off x="457200" y="6356350"/>
            <a:ext cx="2125663" cy="357188"/>
          </a:xfrm>
          <a:prstGeom prst="rect">
            <a:avLst/>
          </a:prstGeom>
          <a:noFill/>
          <a:ln>
            <a:noFill/>
          </a:ln>
        </p:spPr>
        <p:txBody>
          <a:bodyPr anchorCtr="0" anchor="ctr" bIns="46800" lIns="90000" spcFirstLastPara="1" rIns="90000" wrap="square" tIns="46800">
            <a:noAutofit/>
          </a:bodyPr>
          <a:lstStyle>
            <a:lvl1pPr lvl="0" marR="0" rtl="0" algn="l">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0" name="Google Shape;90;p12"/>
          <p:cNvSpPr txBox="1"/>
          <p:nvPr/>
        </p:nvSpPr>
        <p:spPr>
          <a:xfrm>
            <a:off x="3124200" y="6308725"/>
            <a:ext cx="2895600" cy="46037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chemeClr val="lt1"/>
              </a:solidFill>
              <a:latin typeface="Calibri"/>
              <a:ea typeface="Calibri"/>
              <a:cs typeface="Calibri"/>
              <a:sym typeface="Calibri"/>
            </a:endParaRPr>
          </a:p>
        </p:txBody>
      </p:sp>
      <p:sp>
        <p:nvSpPr>
          <p:cNvPr id="91" name="Google Shape;91;p12"/>
          <p:cNvSpPr txBox="1"/>
          <p:nvPr>
            <p:ph idx="12" type="sldNum"/>
          </p:nvPr>
        </p:nvSpPr>
        <p:spPr>
          <a:xfrm>
            <a:off x="6553200" y="6356350"/>
            <a:ext cx="2125663" cy="357188"/>
          </a:xfrm>
          <a:prstGeom prst="rect">
            <a:avLst/>
          </a:prstGeom>
          <a:noFill/>
          <a:ln>
            <a:noFill/>
          </a:ln>
        </p:spPr>
        <p:txBody>
          <a:bodyPr anchorCtr="0" anchor="ctr" bIns="46800" lIns="90000" spcFirstLastPara="1" rIns="90000" wrap="square" tIns="46800">
            <a:noAutofit/>
          </a:bodyPr>
          <a:lstStyle>
            <a:lvl1pPr indent="0" lvl="0" marL="0" marR="0" rtl="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1pPr>
            <a:lvl2pPr indent="0" lvl="1" marL="0" marR="0" rtl="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2pPr>
            <a:lvl3pPr indent="0" lvl="2" marL="0" marR="0" rtl="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3pPr>
            <a:lvl4pPr indent="0" lvl="3" marL="0" marR="0" rtl="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4pPr>
            <a:lvl5pPr indent="0" lvl="4" marL="0" marR="0" rtl="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5pPr>
            <a:lvl6pPr indent="0" lvl="5" marL="0" marR="0" rtl="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6pPr>
            <a:lvl7pPr indent="0" lvl="6" marL="0" marR="0" rtl="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7pPr>
            <a:lvl8pPr indent="0" lvl="7" marL="0" marR="0" rtl="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8pPr>
            <a:lvl9pPr indent="0" lvl="8" marL="0" marR="0" rtl="0" algn="r">
              <a:spcBef>
                <a:spcPts val="0"/>
              </a:spcBef>
              <a:spcAft>
                <a:spcPts val="0"/>
              </a:spcAft>
              <a:buClr>
                <a:srgbClr val="898989"/>
              </a:buClr>
              <a:buSzPts val="1200"/>
              <a:buFont typeface="Calibri"/>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0"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8.jpg"/><Relationship Id="rId9" Type="http://schemas.openxmlformats.org/officeDocument/2006/relationships/image" Target="../media/image15.png"/><Relationship Id="rId5" Type="http://schemas.openxmlformats.org/officeDocument/2006/relationships/image" Target="../media/image10.png"/><Relationship Id="rId6" Type="http://schemas.openxmlformats.org/officeDocument/2006/relationships/image" Target="../media/image12.jpg"/><Relationship Id="rId7" Type="http://schemas.openxmlformats.org/officeDocument/2006/relationships/image" Target="../media/image9.jpg"/><Relationship Id="rId8" Type="http://schemas.openxmlformats.org/officeDocument/2006/relationships/image" Target="../media/image2.jpg"/></Relationships>
</file>

<file path=ppt/slides/_rels/slide3.xml.rels><?xml version="1.0" encoding="UTF-8" standalone="yes"?><Relationships xmlns="http://schemas.openxmlformats.org/package/2006/relationships"><Relationship Id="rId10"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1.jpg"/><Relationship Id="rId9" Type="http://schemas.openxmlformats.org/officeDocument/2006/relationships/image" Target="../media/image23.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14.png"/><Relationship Id="rId8"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9.jp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
          <p:cNvSpPr txBox="1"/>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3200"/>
              <a:buFont typeface="Arial"/>
              <a:buNone/>
            </a:pPr>
            <a:r>
              <a:t/>
            </a:r>
            <a:endParaRPr b="0" i="0" sz="3200" u="none" cap="none" strike="noStrike">
              <a:solidFill>
                <a:schemeClr val="lt1"/>
              </a:solidFill>
              <a:latin typeface="Calibri"/>
              <a:ea typeface="Calibri"/>
              <a:cs typeface="Calibri"/>
              <a:sym typeface="Calibri"/>
            </a:endParaRPr>
          </a:p>
        </p:txBody>
      </p:sp>
      <p:sp>
        <p:nvSpPr>
          <p:cNvPr id="165" name="Google Shape;165;p1"/>
          <p:cNvSpPr txBox="1"/>
          <p:nvPr>
            <p:ph type="ctrTitle"/>
          </p:nvPr>
        </p:nvSpPr>
        <p:spPr>
          <a:xfrm>
            <a:off x="685800" y="2690693"/>
            <a:ext cx="7772400" cy="2754531"/>
          </a:xfrm>
          <a:prstGeom prst="rect">
            <a:avLst/>
          </a:prstGeom>
          <a:noFill/>
          <a:ln>
            <a:noFill/>
          </a:ln>
        </p:spPr>
        <p:txBody>
          <a:bodyPr anchorCtr="0" anchor="ctr" bIns="46800" lIns="90000" spcFirstLastPara="1" rIns="90000" wrap="square" tIns="46800">
            <a:noAutofit/>
          </a:bodyPr>
          <a:lstStyle/>
          <a:p>
            <a:pPr indent="0" lvl="0" marL="0" rtl="0" algn="ctr">
              <a:spcBef>
                <a:spcPts val="0"/>
              </a:spcBef>
              <a:spcAft>
                <a:spcPts val="0"/>
              </a:spcAft>
              <a:buNone/>
            </a:pPr>
            <a:br>
              <a:rPr b="1" lang="en-IE" sz="8000">
                <a:latin typeface="Calibri"/>
                <a:ea typeface="Calibri"/>
                <a:cs typeface="Calibri"/>
                <a:sym typeface="Calibri"/>
              </a:rPr>
            </a:br>
            <a:r>
              <a:rPr b="1" lang="en-IE" sz="8000">
                <a:latin typeface="Calibri"/>
                <a:ea typeface="Calibri"/>
                <a:cs typeface="Calibri"/>
                <a:sym typeface="Calibri"/>
              </a:rPr>
              <a:t>FRENCH STUDIES</a:t>
            </a:r>
            <a:br>
              <a:rPr b="1" lang="en-IE" sz="8000">
                <a:latin typeface="Calibri"/>
                <a:ea typeface="Calibri"/>
                <a:cs typeface="Calibri"/>
                <a:sym typeface="Calibri"/>
              </a:rPr>
            </a:br>
            <a:r>
              <a:rPr b="1" lang="en-IE" sz="8000">
                <a:latin typeface="Calibri"/>
                <a:ea typeface="Calibri"/>
                <a:cs typeface="Calibri"/>
                <a:sym typeface="Calibri"/>
              </a:rPr>
              <a:t>IN UL</a:t>
            </a:r>
            <a:br>
              <a:rPr b="1" lang="en-IE">
                <a:latin typeface="Calibri"/>
                <a:ea typeface="Calibri"/>
                <a:cs typeface="Calibri"/>
                <a:sym typeface="Calibri"/>
              </a:rPr>
            </a:br>
            <a:endParaRPr/>
          </a:p>
        </p:txBody>
      </p:sp>
      <p:pic>
        <p:nvPicPr>
          <p:cNvPr id="166" name="Google Shape;166;p1"/>
          <p:cNvPicPr preferRelativeResize="0"/>
          <p:nvPr/>
        </p:nvPicPr>
        <p:blipFill rotWithShape="1">
          <a:blip r:embed="rId3">
            <a:alphaModFix/>
          </a:blip>
          <a:srcRect b="0" l="0" r="0" t="0"/>
          <a:stretch/>
        </p:blipFill>
        <p:spPr>
          <a:xfrm>
            <a:off x="4572000" y="476672"/>
            <a:ext cx="2448272" cy="1610171"/>
          </a:xfrm>
          <a:prstGeom prst="rect">
            <a:avLst/>
          </a:prstGeom>
          <a:noFill/>
          <a:ln>
            <a:noFill/>
          </a:ln>
          <a:effectLst>
            <a:outerShdw blurRad="292100" rotWithShape="0" algn="tl" dir="2700000" dist="139700">
              <a:srgbClr val="333333">
                <a:alpha val="64705"/>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4">
                                            <p:txEl>
                                              <p:pRg end="0" st="0"/>
                                            </p:txEl>
                                          </p:spTgt>
                                        </p:tgtEl>
                                        <p:attrNameLst>
                                          <p:attrName>style.visibility</p:attrName>
                                        </p:attrNameLst>
                                      </p:cBhvr>
                                      <p:to>
                                        <p:strVal val="visible"/>
                                      </p:to>
                                    </p:set>
                                    <p:anim calcmode="lin" valueType="num">
                                      <p:cBhvr additive="base">
                                        <p:cTn dur="500"/>
                                        <p:tgtEl>
                                          <p:spTgt spid="164">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64">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
          <p:cNvSpPr txBox="1"/>
          <p:nvPr>
            <p:ph type="title"/>
          </p:nvPr>
        </p:nvSpPr>
        <p:spPr>
          <a:xfrm>
            <a:off x="457200" y="274638"/>
            <a:ext cx="8221663" cy="1135062"/>
          </a:xfrm>
          <a:prstGeom prst="rect">
            <a:avLst/>
          </a:prstGeom>
          <a:noFill/>
          <a:ln>
            <a:noFill/>
          </a:ln>
        </p:spPr>
        <p:txBody>
          <a:bodyPr anchorCtr="0" anchor="ctr" bIns="46800" lIns="90000" spcFirstLastPara="1" rIns="90000" wrap="square" tIns="46800">
            <a:noAutofit/>
          </a:bodyPr>
          <a:lstStyle/>
          <a:p>
            <a:pPr indent="0" lvl="0" marL="0" rtl="0" algn="ctr">
              <a:spcBef>
                <a:spcPts val="0"/>
              </a:spcBef>
              <a:spcAft>
                <a:spcPts val="0"/>
              </a:spcAft>
              <a:buNone/>
            </a:pPr>
            <a:r>
              <a:rPr lang="en-IE"/>
              <a:t>The French team</a:t>
            </a:r>
            <a:endParaRPr/>
          </a:p>
        </p:txBody>
      </p:sp>
      <p:pic>
        <p:nvPicPr>
          <p:cNvPr id="172" name="Google Shape;172;p2"/>
          <p:cNvPicPr preferRelativeResize="0"/>
          <p:nvPr>
            <p:ph idx="1" type="body"/>
          </p:nvPr>
        </p:nvPicPr>
        <p:blipFill rotWithShape="1">
          <a:blip r:embed="rId3">
            <a:alphaModFix/>
          </a:blip>
          <a:srcRect b="0" l="0" r="0" t="0"/>
          <a:stretch/>
        </p:blipFill>
        <p:spPr>
          <a:xfrm>
            <a:off x="776991" y="1556792"/>
            <a:ext cx="1771542" cy="2132514"/>
          </a:xfrm>
          <a:prstGeom prst="rect">
            <a:avLst/>
          </a:prstGeom>
          <a:noFill/>
          <a:ln>
            <a:noFill/>
          </a:ln>
        </p:spPr>
      </p:pic>
      <p:pic>
        <p:nvPicPr>
          <p:cNvPr id="173" name="Google Shape;173;p2"/>
          <p:cNvPicPr preferRelativeResize="0"/>
          <p:nvPr/>
        </p:nvPicPr>
        <p:blipFill rotWithShape="1">
          <a:blip r:embed="rId4">
            <a:alphaModFix/>
          </a:blip>
          <a:srcRect b="0" l="0" r="0" t="0"/>
          <a:stretch/>
        </p:blipFill>
        <p:spPr>
          <a:xfrm>
            <a:off x="4860032" y="1233488"/>
            <a:ext cx="1616968" cy="1863556"/>
          </a:xfrm>
          <a:prstGeom prst="rect">
            <a:avLst/>
          </a:prstGeom>
          <a:noFill/>
          <a:ln>
            <a:noFill/>
          </a:ln>
        </p:spPr>
      </p:pic>
      <p:pic>
        <p:nvPicPr>
          <p:cNvPr id="174" name="Google Shape;174;p2"/>
          <p:cNvPicPr preferRelativeResize="0"/>
          <p:nvPr/>
        </p:nvPicPr>
        <p:blipFill rotWithShape="1">
          <a:blip r:embed="rId5">
            <a:alphaModFix/>
          </a:blip>
          <a:srcRect b="0" l="0" r="0" t="0"/>
          <a:stretch/>
        </p:blipFill>
        <p:spPr>
          <a:xfrm>
            <a:off x="3009388" y="1974114"/>
            <a:ext cx="1637229" cy="1715192"/>
          </a:xfrm>
          <a:prstGeom prst="rect">
            <a:avLst/>
          </a:prstGeom>
          <a:noFill/>
          <a:ln>
            <a:noFill/>
          </a:ln>
        </p:spPr>
      </p:pic>
      <p:pic>
        <p:nvPicPr>
          <p:cNvPr id="175" name="Google Shape;175;p2"/>
          <p:cNvPicPr preferRelativeResize="0"/>
          <p:nvPr/>
        </p:nvPicPr>
        <p:blipFill rotWithShape="1">
          <a:blip r:embed="rId6">
            <a:alphaModFix/>
          </a:blip>
          <a:srcRect b="0" l="0" r="0" t="0"/>
          <a:stretch/>
        </p:blipFill>
        <p:spPr>
          <a:xfrm>
            <a:off x="7690796" y="1333971"/>
            <a:ext cx="1189893" cy="1662590"/>
          </a:xfrm>
          <a:prstGeom prst="rect">
            <a:avLst/>
          </a:prstGeom>
          <a:noFill/>
          <a:ln>
            <a:noFill/>
          </a:ln>
        </p:spPr>
      </p:pic>
      <p:pic>
        <p:nvPicPr>
          <p:cNvPr id="176" name="Google Shape;176;p2"/>
          <p:cNvPicPr preferRelativeResize="0"/>
          <p:nvPr/>
        </p:nvPicPr>
        <p:blipFill rotWithShape="1">
          <a:blip r:embed="rId7">
            <a:alphaModFix/>
          </a:blip>
          <a:srcRect b="0" l="0" r="0" t="0"/>
          <a:stretch/>
        </p:blipFill>
        <p:spPr>
          <a:xfrm>
            <a:off x="5063781" y="4055894"/>
            <a:ext cx="1491630" cy="1487947"/>
          </a:xfrm>
          <a:prstGeom prst="rect">
            <a:avLst/>
          </a:prstGeom>
          <a:noFill/>
          <a:ln>
            <a:noFill/>
          </a:ln>
        </p:spPr>
      </p:pic>
      <p:pic>
        <p:nvPicPr>
          <p:cNvPr id="177" name="Google Shape;177;p2"/>
          <p:cNvPicPr preferRelativeResize="0"/>
          <p:nvPr/>
        </p:nvPicPr>
        <p:blipFill rotWithShape="1">
          <a:blip r:embed="rId8">
            <a:alphaModFix/>
          </a:blip>
          <a:srcRect b="0" l="0" r="0" t="0"/>
          <a:stretch/>
        </p:blipFill>
        <p:spPr>
          <a:xfrm>
            <a:off x="744976" y="4107606"/>
            <a:ext cx="1656184" cy="1656184"/>
          </a:xfrm>
          <a:prstGeom prst="rect">
            <a:avLst/>
          </a:prstGeom>
          <a:noFill/>
          <a:ln>
            <a:noFill/>
          </a:ln>
        </p:spPr>
      </p:pic>
      <p:pic>
        <p:nvPicPr>
          <p:cNvPr id="178" name="Google Shape;178;p2"/>
          <p:cNvPicPr preferRelativeResize="0"/>
          <p:nvPr/>
        </p:nvPicPr>
        <p:blipFill rotWithShape="1">
          <a:blip r:embed="rId9">
            <a:alphaModFix/>
          </a:blip>
          <a:srcRect b="0" l="0" r="0" t="0"/>
          <a:stretch/>
        </p:blipFill>
        <p:spPr>
          <a:xfrm>
            <a:off x="3227301" y="3873539"/>
            <a:ext cx="1305084" cy="1844824"/>
          </a:xfrm>
          <a:prstGeom prst="rect">
            <a:avLst/>
          </a:prstGeom>
          <a:noFill/>
          <a:ln>
            <a:noFill/>
          </a:ln>
        </p:spPr>
      </p:pic>
      <p:pic>
        <p:nvPicPr>
          <p:cNvPr id="179" name="Google Shape;179;p2"/>
          <p:cNvPicPr preferRelativeResize="0"/>
          <p:nvPr/>
        </p:nvPicPr>
        <p:blipFill rotWithShape="1">
          <a:blip r:embed="rId10">
            <a:alphaModFix/>
          </a:blip>
          <a:srcRect b="0" l="0" r="0" t="0"/>
          <a:stretch/>
        </p:blipFill>
        <p:spPr>
          <a:xfrm>
            <a:off x="7125227" y="3429000"/>
            <a:ext cx="1755462" cy="17318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
          <p:cNvSpPr txBox="1"/>
          <p:nvPr>
            <p:ph type="title"/>
          </p:nvPr>
        </p:nvSpPr>
        <p:spPr>
          <a:xfrm>
            <a:off x="457200" y="274638"/>
            <a:ext cx="8221663" cy="1135062"/>
          </a:xfrm>
          <a:prstGeom prst="rect">
            <a:avLst/>
          </a:prstGeom>
          <a:noFill/>
          <a:ln>
            <a:noFill/>
          </a:ln>
        </p:spPr>
        <p:txBody>
          <a:bodyPr anchorCtr="0" anchor="ctr" bIns="46800" lIns="90000" spcFirstLastPara="1" rIns="90000" wrap="square" tIns="46800">
            <a:noAutofit/>
          </a:bodyPr>
          <a:lstStyle/>
          <a:p>
            <a:pPr indent="0" lvl="0" marL="0" rtl="0" algn="ctr">
              <a:spcBef>
                <a:spcPts val="0"/>
              </a:spcBef>
              <a:spcAft>
                <a:spcPts val="0"/>
              </a:spcAft>
              <a:buNone/>
            </a:pPr>
            <a:r>
              <a:rPr b="1" lang="en-IE">
                <a:solidFill>
                  <a:srgbClr val="660066"/>
                </a:solidFill>
              </a:rPr>
              <a:t>Why French?</a:t>
            </a:r>
            <a:endParaRPr/>
          </a:p>
        </p:txBody>
      </p:sp>
      <p:sp>
        <p:nvSpPr>
          <p:cNvPr id="185" name="Google Shape;185;p3"/>
          <p:cNvSpPr txBox="1"/>
          <p:nvPr>
            <p:ph idx="1" type="body"/>
          </p:nvPr>
        </p:nvSpPr>
        <p:spPr>
          <a:xfrm>
            <a:off x="179512" y="1556792"/>
            <a:ext cx="8803884" cy="4536504"/>
          </a:xfrm>
          <a:prstGeom prst="rect">
            <a:avLst/>
          </a:prstGeom>
          <a:gradFill>
            <a:gsLst>
              <a:gs pos="0">
                <a:srgbClr val="BABABA"/>
              </a:gs>
              <a:gs pos="35000">
                <a:srgbClr val="CFCFCF"/>
              </a:gs>
              <a:gs pos="100000">
                <a:srgbClr val="EDEDED"/>
              </a:gs>
            </a:gsLst>
            <a:lin ang="16200000" scaled="0"/>
          </a:gradFill>
          <a:ln cap="flat" cmpd="sng" w="9525">
            <a:solidFill>
              <a:srgbClr val="0C0C0C"/>
            </a:solidFill>
            <a:prstDash val="solid"/>
            <a:round/>
            <a:headEnd len="sm" w="sm" type="none"/>
            <a:tailEnd len="sm" w="sm" type="none"/>
          </a:ln>
          <a:effectLst>
            <a:outerShdw blurRad="44450" algn="ctr" dir="5400000" dist="27940">
              <a:srgbClr val="000000">
                <a:alpha val="31764"/>
              </a:srgbClr>
            </a:outerShdw>
          </a:effectLst>
        </p:spPr>
        <p:txBody>
          <a:bodyPr anchorCtr="0" anchor="t" bIns="46800" lIns="90000" spcFirstLastPara="1" rIns="90000" wrap="square" tIns="46800">
            <a:noAutofit/>
          </a:bodyPr>
          <a:lstStyle/>
          <a:p>
            <a:pPr indent="-334963" lvl="0" marL="334963" rtl="0" algn="l">
              <a:spcBef>
                <a:spcPts val="0"/>
              </a:spcBef>
              <a:spcAft>
                <a:spcPts val="0"/>
              </a:spcAft>
              <a:buSzPts val="3200"/>
              <a:buChar char="•"/>
            </a:pPr>
            <a:r>
              <a:rPr b="1" lang="en-IE">
                <a:solidFill>
                  <a:schemeClr val="dk1"/>
                </a:solidFill>
                <a:latin typeface="Calibri"/>
                <a:ea typeface="Calibri"/>
                <a:cs typeface="Calibri"/>
                <a:sym typeface="Calibri"/>
              </a:rPr>
              <a:t>Lots of good reasons for learning French</a:t>
            </a:r>
            <a:endParaRPr/>
          </a:p>
          <a:p>
            <a:pPr indent="-131763" lvl="0" marL="334963" rtl="0" algn="l">
              <a:spcBef>
                <a:spcPts val="800"/>
              </a:spcBef>
              <a:spcAft>
                <a:spcPts val="0"/>
              </a:spcAft>
              <a:buSzPts val="3200"/>
              <a:buNone/>
            </a:pPr>
            <a:r>
              <a:t/>
            </a:r>
            <a:endParaRPr b="1"/>
          </a:p>
          <a:p>
            <a:pPr indent="-131763" lvl="0" marL="334963" rtl="0" algn="l">
              <a:spcBef>
                <a:spcPts val="800"/>
              </a:spcBef>
              <a:spcAft>
                <a:spcPts val="0"/>
              </a:spcAft>
              <a:buSzPts val="3200"/>
              <a:buNone/>
            </a:pPr>
            <a:r>
              <a:t/>
            </a:r>
            <a:endParaRPr b="1"/>
          </a:p>
        </p:txBody>
      </p:sp>
      <p:pic>
        <p:nvPicPr>
          <p:cNvPr id="186" name="Google Shape;186;p3"/>
          <p:cNvPicPr preferRelativeResize="0"/>
          <p:nvPr/>
        </p:nvPicPr>
        <p:blipFill rotWithShape="1">
          <a:blip r:embed="rId3">
            <a:alphaModFix/>
          </a:blip>
          <a:srcRect b="0" l="0" r="0" t="0"/>
          <a:stretch/>
        </p:blipFill>
        <p:spPr>
          <a:xfrm>
            <a:off x="6876256" y="260648"/>
            <a:ext cx="1530350" cy="1006475"/>
          </a:xfrm>
          <a:prstGeom prst="rect">
            <a:avLst/>
          </a:prstGeom>
          <a:noFill/>
          <a:ln>
            <a:noFill/>
          </a:ln>
        </p:spPr>
      </p:pic>
      <p:pic>
        <p:nvPicPr>
          <p:cNvPr id="187" name="Google Shape;187;p3"/>
          <p:cNvPicPr preferRelativeResize="0"/>
          <p:nvPr/>
        </p:nvPicPr>
        <p:blipFill rotWithShape="1">
          <a:blip r:embed="rId4">
            <a:alphaModFix/>
          </a:blip>
          <a:srcRect b="0" l="0" r="0" t="0"/>
          <a:stretch/>
        </p:blipFill>
        <p:spPr>
          <a:xfrm>
            <a:off x="356247" y="2153389"/>
            <a:ext cx="2420441" cy="1420873"/>
          </a:xfrm>
          <a:prstGeom prst="rect">
            <a:avLst/>
          </a:prstGeom>
          <a:noFill/>
          <a:ln>
            <a:noFill/>
          </a:ln>
        </p:spPr>
      </p:pic>
      <p:pic>
        <p:nvPicPr>
          <p:cNvPr id="188" name="Google Shape;188;p3"/>
          <p:cNvPicPr preferRelativeResize="0"/>
          <p:nvPr/>
        </p:nvPicPr>
        <p:blipFill rotWithShape="1">
          <a:blip r:embed="rId5">
            <a:alphaModFix/>
          </a:blip>
          <a:srcRect b="0" l="0" r="0" t="0"/>
          <a:stretch/>
        </p:blipFill>
        <p:spPr>
          <a:xfrm>
            <a:off x="3231704" y="2060848"/>
            <a:ext cx="2390403" cy="1345070"/>
          </a:xfrm>
          <a:prstGeom prst="rect">
            <a:avLst/>
          </a:prstGeom>
          <a:noFill/>
          <a:ln>
            <a:noFill/>
          </a:ln>
        </p:spPr>
      </p:pic>
      <p:pic>
        <p:nvPicPr>
          <p:cNvPr id="189" name="Google Shape;189;p3"/>
          <p:cNvPicPr preferRelativeResize="0"/>
          <p:nvPr/>
        </p:nvPicPr>
        <p:blipFill rotWithShape="1">
          <a:blip r:embed="rId6">
            <a:alphaModFix/>
          </a:blip>
          <a:srcRect b="0" l="0" r="0" t="0"/>
          <a:stretch/>
        </p:blipFill>
        <p:spPr>
          <a:xfrm>
            <a:off x="6342459" y="2029008"/>
            <a:ext cx="2116974" cy="1408750"/>
          </a:xfrm>
          <a:prstGeom prst="rect">
            <a:avLst/>
          </a:prstGeom>
          <a:noFill/>
          <a:ln>
            <a:noFill/>
          </a:ln>
        </p:spPr>
      </p:pic>
      <p:pic>
        <p:nvPicPr>
          <p:cNvPr id="190" name="Google Shape;190;p3"/>
          <p:cNvPicPr preferRelativeResize="0"/>
          <p:nvPr/>
        </p:nvPicPr>
        <p:blipFill rotWithShape="1">
          <a:blip r:embed="rId7">
            <a:alphaModFix/>
          </a:blip>
          <a:srcRect b="0" l="0" r="0" t="0"/>
          <a:stretch/>
        </p:blipFill>
        <p:spPr>
          <a:xfrm>
            <a:off x="264729" y="4141109"/>
            <a:ext cx="2430429" cy="1361040"/>
          </a:xfrm>
          <a:prstGeom prst="rect">
            <a:avLst/>
          </a:prstGeom>
          <a:noFill/>
          <a:ln>
            <a:noFill/>
          </a:ln>
        </p:spPr>
      </p:pic>
      <p:pic>
        <p:nvPicPr>
          <p:cNvPr id="191" name="Google Shape;191;p3"/>
          <p:cNvPicPr preferRelativeResize="0"/>
          <p:nvPr/>
        </p:nvPicPr>
        <p:blipFill rotWithShape="1">
          <a:blip r:embed="rId8">
            <a:alphaModFix/>
          </a:blip>
          <a:srcRect b="0" l="0" r="0" t="0"/>
          <a:stretch/>
        </p:blipFill>
        <p:spPr>
          <a:xfrm>
            <a:off x="3196145" y="5117362"/>
            <a:ext cx="2336312" cy="799104"/>
          </a:xfrm>
          <a:prstGeom prst="rect">
            <a:avLst/>
          </a:prstGeom>
          <a:noFill/>
          <a:ln>
            <a:noFill/>
          </a:ln>
        </p:spPr>
      </p:pic>
      <p:pic>
        <p:nvPicPr>
          <p:cNvPr id="192" name="Google Shape;192;p3"/>
          <p:cNvPicPr preferRelativeResize="0"/>
          <p:nvPr/>
        </p:nvPicPr>
        <p:blipFill rotWithShape="1">
          <a:blip r:embed="rId9">
            <a:alphaModFix/>
          </a:blip>
          <a:srcRect b="0" l="0" r="0" t="0"/>
          <a:stretch/>
        </p:blipFill>
        <p:spPr>
          <a:xfrm>
            <a:off x="6587969" y="4070660"/>
            <a:ext cx="2106924" cy="1264154"/>
          </a:xfrm>
          <a:prstGeom prst="rect">
            <a:avLst/>
          </a:prstGeom>
          <a:noFill/>
          <a:ln>
            <a:noFill/>
          </a:ln>
        </p:spPr>
      </p:pic>
      <p:pic>
        <p:nvPicPr>
          <p:cNvPr id="193" name="Google Shape;193;p3"/>
          <p:cNvPicPr preferRelativeResize="0"/>
          <p:nvPr/>
        </p:nvPicPr>
        <p:blipFill rotWithShape="1">
          <a:blip r:embed="rId10">
            <a:alphaModFix/>
          </a:blip>
          <a:srcRect b="0" l="0" r="0" t="0"/>
          <a:stretch/>
        </p:blipFill>
        <p:spPr>
          <a:xfrm>
            <a:off x="3152566" y="3662451"/>
            <a:ext cx="1453117" cy="1396008"/>
          </a:xfrm>
          <a:prstGeom prst="rect">
            <a:avLst/>
          </a:prstGeom>
          <a:noFill/>
          <a:ln>
            <a:noFill/>
          </a:ln>
        </p:spPr>
      </p:pic>
      <p:sp>
        <p:nvSpPr>
          <p:cNvPr id="194" name="Google Shape;194;p3"/>
          <p:cNvSpPr txBox="1"/>
          <p:nvPr/>
        </p:nvSpPr>
        <p:spPr>
          <a:xfrm>
            <a:off x="243933" y="3522098"/>
            <a:ext cx="272227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IE" sz="1800" u="none" cap="none" strike="noStrike">
                <a:solidFill>
                  <a:schemeClr val="dk1"/>
                </a:solidFill>
                <a:latin typeface="Calibri"/>
                <a:ea typeface="Calibri"/>
                <a:cs typeface="Calibri"/>
                <a:sym typeface="Calibri"/>
              </a:rPr>
              <a:t>300 millions speakers of French</a:t>
            </a:r>
            <a:endParaRPr sz="1800">
              <a:solidFill>
                <a:schemeClr val="dk1"/>
              </a:solidFill>
              <a:latin typeface="Calibri"/>
              <a:ea typeface="Calibri"/>
              <a:cs typeface="Calibri"/>
              <a:sym typeface="Calibri"/>
            </a:endParaRPr>
          </a:p>
        </p:txBody>
      </p:sp>
      <p:sp>
        <p:nvSpPr>
          <p:cNvPr id="195" name="Google Shape;195;p3"/>
          <p:cNvSpPr txBox="1"/>
          <p:nvPr/>
        </p:nvSpPr>
        <p:spPr>
          <a:xfrm>
            <a:off x="3155726" y="3300349"/>
            <a:ext cx="246638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1800">
                <a:solidFill>
                  <a:schemeClr val="dk1"/>
                </a:solidFill>
                <a:latin typeface="Calibri"/>
                <a:ea typeface="Calibri"/>
                <a:cs typeface="Calibri"/>
                <a:sym typeface="Calibri"/>
              </a:rPr>
              <a:t>International job market</a:t>
            </a:r>
            <a:endParaRPr sz="1800">
              <a:solidFill>
                <a:schemeClr val="dk1"/>
              </a:solidFill>
              <a:latin typeface="Calibri"/>
              <a:ea typeface="Calibri"/>
              <a:cs typeface="Calibri"/>
              <a:sym typeface="Calibri"/>
            </a:endParaRPr>
          </a:p>
        </p:txBody>
      </p:sp>
      <p:sp>
        <p:nvSpPr>
          <p:cNvPr id="196" name="Google Shape;196;p3"/>
          <p:cNvSpPr txBox="1"/>
          <p:nvPr/>
        </p:nvSpPr>
        <p:spPr>
          <a:xfrm>
            <a:off x="5806946" y="3346515"/>
            <a:ext cx="362777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1800">
                <a:solidFill>
                  <a:schemeClr val="dk1"/>
                </a:solidFill>
                <a:latin typeface="Calibri"/>
                <a:ea typeface="Calibri"/>
                <a:cs typeface="Calibri"/>
                <a:sym typeface="Calibri"/>
              </a:rPr>
              <a:t>International language of cooking fashion, theatre, dance etc.</a:t>
            </a:r>
            <a:endParaRPr sz="1800">
              <a:solidFill>
                <a:schemeClr val="dk1"/>
              </a:solidFill>
              <a:latin typeface="Calibri"/>
              <a:ea typeface="Calibri"/>
              <a:cs typeface="Calibri"/>
              <a:sym typeface="Calibri"/>
            </a:endParaRPr>
          </a:p>
        </p:txBody>
      </p:sp>
      <p:sp>
        <p:nvSpPr>
          <p:cNvPr id="197" name="Google Shape;197;p3"/>
          <p:cNvSpPr txBox="1"/>
          <p:nvPr/>
        </p:nvSpPr>
        <p:spPr>
          <a:xfrm>
            <a:off x="175823" y="5444730"/>
            <a:ext cx="260086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1800">
                <a:solidFill>
                  <a:schemeClr val="dk1"/>
                </a:solidFill>
                <a:latin typeface="Calibri"/>
                <a:ea typeface="Calibri"/>
                <a:cs typeface="Calibri"/>
                <a:sym typeface="Calibri"/>
              </a:rPr>
              <a:t>More than 87 millions visitors per year</a:t>
            </a:r>
            <a:endParaRPr sz="1800">
              <a:solidFill>
                <a:schemeClr val="dk1"/>
              </a:solidFill>
              <a:latin typeface="Calibri"/>
              <a:ea typeface="Calibri"/>
              <a:cs typeface="Calibri"/>
              <a:sym typeface="Calibri"/>
            </a:endParaRPr>
          </a:p>
        </p:txBody>
      </p:sp>
      <p:sp>
        <p:nvSpPr>
          <p:cNvPr id="198" name="Google Shape;198;p3"/>
          <p:cNvSpPr txBox="1"/>
          <p:nvPr/>
        </p:nvSpPr>
        <p:spPr>
          <a:xfrm>
            <a:off x="4506513" y="4068514"/>
            <a:ext cx="260086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1800">
                <a:solidFill>
                  <a:schemeClr val="dk1"/>
                </a:solidFill>
                <a:latin typeface="Calibri"/>
                <a:ea typeface="Calibri"/>
                <a:cs typeface="Calibri"/>
                <a:sym typeface="Calibri"/>
              </a:rPr>
              <a:t>Language of love</a:t>
            </a:r>
            <a:endParaRPr sz="1800">
              <a:solidFill>
                <a:schemeClr val="dk1"/>
              </a:solidFill>
              <a:latin typeface="Calibri"/>
              <a:ea typeface="Calibri"/>
              <a:cs typeface="Calibri"/>
              <a:sym typeface="Calibri"/>
            </a:endParaRPr>
          </a:p>
        </p:txBody>
      </p:sp>
      <p:sp>
        <p:nvSpPr>
          <p:cNvPr id="199" name="Google Shape;199;p3"/>
          <p:cNvSpPr txBox="1"/>
          <p:nvPr/>
        </p:nvSpPr>
        <p:spPr>
          <a:xfrm>
            <a:off x="6413210" y="5322407"/>
            <a:ext cx="273079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1800">
                <a:solidFill>
                  <a:schemeClr val="dk1"/>
                </a:solidFill>
                <a:latin typeface="Calibri"/>
                <a:ea typeface="Calibri"/>
                <a:cs typeface="Calibri"/>
                <a:sym typeface="Calibri"/>
              </a:rPr>
              <a:t>Good base for learning another romance language</a:t>
            </a:r>
            <a:endParaRPr sz="1800">
              <a:solidFill>
                <a:schemeClr val="dk1"/>
              </a:solidFill>
              <a:latin typeface="Calibri"/>
              <a:ea typeface="Calibri"/>
              <a:cs typeface="Calibri"/>
              <a:sym typeface="Calibri"/>
            </a:endParaRPr>
          </a:p>
        </p:txBody>
      </p:sp>
      <p:sp>
        <p:nvSpPr>
          <p:cNvPr id="200" name="Google Shape;200;p3"/>
          <p:cNvSpPr txBox="1"/>
          <p:nvPr/>
        </p:nvSpPr>
        <p:spPr>
          <a:xfrm>
            <a:off x="3229325" y="5808136"/>
            <a:ext cx="260086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1800">
                <a:solidFill>
                  <a:schemeClr val="dk1"/>
                </a:solidFill>
                <a:latin typeface="Calibri"/>
                <a:ea typeface="Calibri"/>
                <a:cs typeface="Calibri"/>
                <a:sym typeface="Calibri"/>
              </a:rPr>
              <a:t>Renowned universities</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7"/>
                                        </p:tgtEl>
                                        <p:attrNameLst>
                                          <p:attrName>style.visibility</p:attrName>
                                        </p:attrNameLst>
                                      </p:cBhvr>
                                      <p:to>
                                        <p:strVal val="visible"/>
                                      </p:to>
                                    </p:set>
                                    <p:anim calcmode="lin" valueType="num">
                                      <p:cBhvr additive="base">
                                        <p:cTn dur="500"/>
                                        <p:tgtEl>
                                          <p:spTgt spid="18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8"/>
                                        </p:tgtEl>
                                        <p:attrNameLst>
                                          <p:attrName>style.visibility</p:attrName>
                                        </p:attrNameLst>
                                      </p:cBhvr>
                                      <p:to>
                                        <p:strVal val="visible"/>
                                      </p:to>
                                    </p:set>
                                    <p:anim calcmode="lin" valueType="num">
                                      <p:cBhvr additive="base">
                                        <p:cTn dur="500"/>
                                        <p:tgtEl>
                                          <p:spTgt spid="18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9"/>
                                        </p:tgtEl>
                                        <p:attrNameLst>
                                          <p:attrName>style.visibility</p:attrName>
                                        </p:attrNameLst>
                                      </p:cBhvr>
                                      <p:to>
                                        <p:strVal val="visible"/>
                                      </p:to>
                                    </p:set>
                                    <p:anim calcmode="lin" valueType="num">
                                      <p:cBhvr additive="base">
                                        <p:cTn dur="500"/>
                                        <p:tgtEl>
                                          <p:spTgt spid="18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0"/>
                                        </p:tgtEl>
                                        <p:attrNameLst>
                                          <p:attrName>style.visibility</p:attrName>
                                        </p:attrNameLst>
                                      </p:cBhvr>
                                      <p:to>
                                        <p:strVal val="visible"/>
                                      </p:to>
                                    </p:set>
                                    <p:anim calcmode="lin" valueType="num">
                                      <p:cBhvr additive="base">
                                        <p:cTn dur="500"/>
                                        <p:tgtEl>
                                          <p:spTgt spid="19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1"/>
                                        </p:tgtEl>
                                        <p:attrNameLst>
                                          <p:attrName>style.visibility</p:attrName>
                                        </p:attrNameLst>
                                      </p:cBhvr>
                                      <p:to>
                                        <p:strVal val="visible"/>
                                      </p:to>
                                    </p:set>
                                    <p:anim calcmode="lin" valueType="num">
                                      <p:cBhvr additive="base">
                                        <p:cTn dur="500"/>
                                        <p:tgtEl>
                                          <p:spTgt spid="19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2"/>
                                        </p:tgtEl>
                                        <p:attrNameLst>
                                          <p:attrName>style.visibility</p:attrName>
                                        </p:attrNameLst>
                                      </p:cBhvr>
                                      <p:to>
                                        <p:strVal val="visible"/>
                                      </p:to>
                                    </p:set>
                                    <p:anim calcmode="lin" valueType="num">
                                      <p:cBhvr additive="base">
                                        <p:cTn dur="500"/>
                                        <p:tgtEl>
                                          <p:spTgt spid="19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3"/>
                                        </p:tgtEl>
                                        <p:attrNameLst>
                                          <p:attrName>style.visibility</p:attrName>
                                        </p:attrNameLst>
                                      </p:cBhvr>
                                      <p:to>
                                        <p:strVal val="visible"/>
                                      </p:to>
                                    </p:set>
                                    <p:anim calcmode="lin" valueType="num">
                                      <p:cBhvr additive="base">
                                        <p:cTn dur="500"/>
                                        <p:tgtEl>
                                          <p:spTgt spid="19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4"/>
          <p:cNvSpPr txBox="1"/>
          <p:nvPr>
            <p:ph type="title"/>
          </p:nvPr>
        </p:nvSpPr>
        <p:spPr>
          <a:xfrm>
            <a:off x="457200" y="274638"/>
            <a:ext cx="8221663" cy="1135062"/>
          </a:xfrm>
          <a:prstGeom prst="rect">
            <a:avLst/>
          </a:prstGeom>
          <a:noFill/>
          <a:ln>
            <a:noFill/>
          </a:ln>
        </p:spPr>
        <p:txBody>
          <a:bodyPr anchorCtr="0" anchor="ctr" bIns="46800" lIns="90000" spcFirstLastPara="1" rIns="90000" wrap="square" tIns="46800">
            <a:noAutofit/>
          </a:bodyPr>
          <a:lstStyle/>
          <a:p>
            <a:pPr indent="0" lvl="0" marL="0" rtl="0" algn="ctr">
              <a:spcBef>
                <a:spcPts val="0"/>
              </a:spcBef>
              <a:spcAft>
                <a:spcPts val="0"/>
              </a:spcAft>
              <a:buNone/>
            </a:pPr>
            <a:r>
              <a:rPr b="1" lang="en-IE">
                <a:solidFill>
                  <a:srgbClr val="660066"/>
                </a:solidFill>
              </a:rPr>
              <a:t>Why French?</a:t>
            </a:r>
            <a:endParaRPr/>
          </a:p>
        </p:txBody>
      </p:sp>
      <p:sp>
        <p:nvSpPr>
          <p:cNvPr id="206" name="Google Shape;206;p4"/>
          <p:cNvSpPr txBox="1"/>
          <p:nvPr>
            <p:ph idx="1" type="body"/>
          </p:nvPr>
        </p:nvSpPr>
        <p:spPr>
          <a:xfrm>
            <a:off x="395536" y="2132857"/>
            <a:ext cx="8221663" cy="1728192"/>
          </a:xfrm>
          <a:prstGeom prst="rect">
            <a:avLst/>
          </a:prstGeom>
          <a:gradFill>
            <a:gsLst>
              <a:gs pos="0">
                <a:srgbClr val="BABABA"/>
              </a:gs>
              <a:gs pos="35000">
                <a:srgbClr val="CFCFCF"/>
              </a:gs>
              <a:gs pos="100000">
                <a:srgbClr val="EDEDED"/>
              </a:gs>
            </a:gsLst>
            <a:lin ang="16200000" scaled="0"/>
          </a:gradFill>
          <a:ln cap="flat" cmpd="sng" w="9525">
            <a:solidFill>
              <a:srgbClr val="0C0C0C"/>
            </a:solidFill>
            <a:prstDash val="solid"/>
            <a:round/>
            <a:headEnd len="sm" w="sm" type="none"/>
            <a:tailEnd len="sm" w="sm" type="none"/>
          </a:ln>
          <a:effectLst>
            <a:outerShdw blurRad="44450" algn="ctr" dir="5400000" dist="27940">
              <a:srgbClr val="000000">
                <a:alpha val="31764"/>
              </a:srgbClr>
            </a:outerShdw>
          </a:effectLst>
        </p:spPr>
        <p:txBody>
          <a:bodyPr anchorCtr="0" anchor="t" bIns="46800" lIns="90000" spcFirstLastPara="1" rIns="90000" wrap="square" tIns="46800">
            <a:noAutofit/>
          </a:bodyPr>
          <a:lstStyle/>
          <a:p>
            <a:pPr indent="0" lvl="0" marL="0" rtl="0" algn="l">
              <a:spcBef>
                <a:spcPts val="0"/>
              </a:spcBef>
              <a:spcAft>
                <a:spcPts val="0"/>
              </a:spcAft>
              <a:buSzPts val="3200"/>
              <a:buNone/>
            </a:pPr>
            <a:r>
              <a:rPr lang="en-IE">
                <a:solidFill>
                  <a:schemeClr val="dk1"/>
                </a:solidFill>
                <a:latin typeface="Calibri"/>
                <a:ea typeface="Calibri"/>
                <a:cs typeface="Calibri"/>
                <a:sym typeface="Calibri"/>
              </a:rPr>
              <a:t>French is only offered at advanced level.</a:t>
            </a:r>
            <a:endParaRPr/>
          </a:p>
          <a:p>
            <a:pPr indent="0" lvl="0" marL="0" rtl="0" algn="l">
              <a:spcBef>
                <a:spcPts val="800"/>
              </a:spcBef>
              <a:spcAft>
                <a:spcPts val="0"/>
              </a:spcAft>
              <a:buSzPts val="3200"/>
              <a:buNone/>
            </a:pPr>
            <a:r>
              <a:rPr b="1" lang="en-IE">
                <a:solidFill>
                  <a:schemeClr val="dk1"/>
                </a:solidFill>
                <a:latin typeface="Calibri"/>
                <a:ea typeface="Calibri"/>
                <a:cs typeface="Calibri"/>
                <a:sym typeface="Calibri"/>
              </a:rPr>
              <a:t>Language requirement: minimum </a:t>
            </a:r>
            <a:r>
              <a:rPr b="1" lang="en-IE">
                <a:solidFill>
                  <a:srgbClr val="800000"/>
                </a:solidFill>
                <a:latin typeface="Calibri"/>
                <a:ea typeface="Calibri"/>
                <a:cs typeface="Calibri"/>
                <a:sym typeface="Calibri"/>
              </a:rPr>
              <a:t>H3 </a:t>
            </a:r>
            <a:r>
              <a:rPr i="1" lang="en-IE">
                <a:solidFill>
                  <a:schemeClr val="dk1"/>
                </a:solidFill>
                <a:latin typeface="Calibri"/>
                <a:ea typeface="Calibri"/>
                <a:cs typeface="Calibri"/>
                <a:sym typeface="Calibri"/>
              </a:rPr>
              <a:t>at Higher Level in Leaving Certificate</a:t>
            </a:r>
            <a:endParaRPr/>
          </a:p>
          <a:p>
            <a:pPr indent="0" lvl="0" marL="0" rtl="0" algn="l">
              <a:spcBef>
                <a:spcPts val="800"/>
              </a:spcBef>
              <a:spcAft>
                <a:spcPts val="0"/>
              </a:spcAft>
              <a:buSzPts val="3200"/>
              <a:buNone/>
            </a:pPr>
            <a:r>
              <a:t/>
            </a:r>
            <a:endParaRPr/>
          </a:p>
          <a:p>
            <a:pPr indent="0" lvl="0" marL="0" rtl="0" algn="l">
              <a:spcBef>
                <a:spcPts val="800"/>
              </a:spcBef>
              <a:spcAft>
                <a:spcPts val="0"/>
              </a:spcAft>
              <a:buSzPts val="2400"/>
              <a:buNone/>
            </a:pPr>
            <a:r>
              <a:t/>
            </a:r>
            <a:endParaRPr sz="2400"/>
          </a:p>
        </p:txBody>
      </p:sp>
      <p:pic>
        <p:nvPicPr>
          <p:cNvPr id="207" name="Google Shape;207;p4"/>
          <p:cNvPicPr preferRelativeResize="0"/>
          <p:nvPr/>
        </p:nvPicPr>
        <p:blipFill rotWithShape="1">
          <a:blip r:embed="rId3">
            <a:alphaModFix/>
          </a:blip>
          <a:srcRect b="0" l="0" r="0" t="0"/>
          <a:stretch/>
        </p:blipFill>
        <p:spPr>
          <a:xfrm>
            <a:off x="6876256" y="332656"/>
            <a:ext cx="1530350" cy="1006475"/>
          </a:xfrm>
          <a:prstGeom prst="rect">
            <a:avLst/>
          </a:prstGeom>
          <a:noFill/>
          <a:ln>
            <a:noFill/>
          </a:ln>
        </p:spPr>
      </p:pic>
      <p:sp>
        <p:nvSpPr>
          <p:cNvPr id="208" name="Google Shape;208;p4"/>
          <p:cNvSpPr/>
          <p:nvPr/>
        </p:nvSpPr>
        <p:spPr>
          <a:xfrm>
            <a:off x="2771800" y="4149080"/>
            <a:ext cx="6048672" cy="1562472"/>
          </a:xfrm>
          <a:prstGeom prst="ellipse">
            <a:avLst/>
          </a:prstGeom>
          <a:solidFill>
            <a:srgbClr val="FFFF99"/>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2000"/>
              <a:buFont typeface="Calibri"/>
              <a:buNone/>
            </a:pPr>
            <a:r>
              <a:rPr b="1" lang="en-IE" sz="2000">
                <a:solidFill>
                  <a:schemeClr val="accent2"/>
                </a:solidFill>
                <a:latin typeface="Calibri"/>
                <a:ea typeface="Calibri"/>
                <a:cs typeface="Calibri"/>
                <a:sym typeface="Calibri"/>
              </a:rPr>
              <a:t>To build on what </a:t>
            </a:r>
            <a:r>
              <a:rPr b="1" lang="en-IE" sz="2000" u="sng">
                <a:solidFill>
                  <a:schemeClr val="accent2"/>
                </a:solidFill>
                <a:latin typeface="Calibri"/>
                <a:ea typeface="Calibri"/>
                <a:cs typeface="Calibri"/>
                <a:sym typeface="Calibri"/>
              </a:rPr>
              <a:t>you already know </a:t>
            </a:r>
            <a:endParaRPr/>
          </a:p>
          <a:p>
            <a:pPr indent="0" lvl="0" marL="0" marR="0" rtl="0" algn="l">
              <a:lnSpc>
                <a:spcPct val="90000"/>
              </a:lnSpc>
              <a:spcBef>
                <a:spcPts val="0"/>
              </a:spcBef>
              <a:spcAft>
                <a:spcPts val="0"/>
              </a:spcAft>
              <a:buClr>
                <a:schemeClr val="accent2"/>
              </a:buClr>
              <a:buSzPts val="2000"/>
              <a:buFont typeface="Calibri"/>
              <a:buNone/>
            </a:pPr>
            <a:r>
              <a:rPr b="1" lang="en-IE" sz="2000">
                <a:solidFill>
                  <a:schemeClr val="accent2"/>
                </a:solidFill>
                <a:latin typeface="Calibri"/>
                <a:ea typeface="Calibri"/>
                <a:cs typeface="Calibri"/>
                <a:sym typeface="Calibri"/>
              </a:rPr>
              <a:t>and  become fluent in the French language</a:t>
            </a:r>
            <a:endParaRPr/>
          </a:p>
        </p:txBody>
      </p:sp>
      <p:sp>
        <p:nvSpPr>
          <p:cNvPr id="209" name="Google Shape;209;p4"/>
          <p:cNvSpPr/>
          <p:nvPr/>
        </p:nvSpPr>
        <p:spPr>
          <a:xfrm>
            <a:off x="1403648" y="4584206"/>
            <a:ext cx="978408" cy="484632"/>
          </a:xfrm>
          <a:prstGeom prst="rightArrow">
            <a:avLst>
              <a:gd fmla="val 100000" name="adj1"/>
              <a:gd fmla="val 50000" name="adj2"/>
            </a:avLst>
          </a:prstGeom>
          <a:solidFill>
            <a:srgbClr val="00B8FF"/>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10" name="Google Shape;210;p4"/>
          <p:cNvSpPr txBox="1"/>
          <p:nvPr/>
        </p:nvSpPr>
        <p:spPr>
          <a:xfrm>
            <a:off x="1125604" y="1466898"/>
            <a:ext cx="576064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E" sz="2400">
                <a:solidFill>
                  <a:srgbClr val="660066"/>
                </a:solidFill>
                <a:latin typeface="Calibri"/>
                <a:ea typeface="Calibri"/>
                <a:cs typeface="Calibri"/>
                <a:sym typeface="Calibri"/>
              </a:rPr>
              <a:t>But mostly because…</a:t>
            </a:r>
            <a:endParaRPr sz="24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5"/>
          <p:cNvSpPr txBox="1"/>
          <p:nvPr>
            <p:ph type="title"/>
          </p:nvPr>
        </p:nvSpPr>
        <p:spPr>
          <a:xfrm>
            <a:off x="457200" y="274638"/>
            <a:ext cx="8221663" cy="1135062"/>
          </a:xfrm>
          <a:prstGeom prst="rect">
            <a:avLst/>
          </a:prstGeom>
          <a:noFill/>
          <a:ln>
            <a:noFill/>
          </a:ln>
        </p:spPr>
        <p:txBody>
          <a:bodyPr anchorCtr="0" anchor="ctr" bIns="46800" lIns="90000" spcFirstLastPara="1" rIns="90000" wrap="square" tIns="46800">
            <a:noAutofit/>
          </a:bodyPr>
          <a:lstStyle/>
          <a:p>
            <a:pPr indent="0" lvl="0" marL="0" rtl="0" algn="ctr">
              <a:spcBef>
                <a:spcPts val="0"/>
              </a:spcBef>
              <a:spcAft>
                <a:spcPts val="0"/>
              </a:spcAft>
              <a:buNone/>
            </a:pPr>
            <a:r>
              <a:rPr b="1" lang="en-IE" sz="4000">
                <a:solidFill>
                  <a:srgbClr val="660066"/>
                </a:solidFill>
              </a:rPr>
              <a:t>			WHAT WILL YOU DO</a:t>
            </a:r>
            <a:br>
              <a:rPr b="1" lang="en-IE" sz="4000">
                <a:solidFill>
                  <a:srgbClr val="660066"/>
                </a:solidFill>
              </a:rPr>
            </a:br>
            <a:r>
              <a:rPr b="1" lang="en-IE" sz="4000">
                <a:solidFill>
                  <a:srgbClr val="660066"/>
                </a:solidFill>
              </a:rPr>
              <a:t>	IN FIRST YEAR?</a:t>
            </a:r>
            <a:endParaRPr sz="4000"/>
          </a:p>
        </p:txBody>
      </p:sp>
      <p:sp>
        <p:nvSpPr>
          <p:cNvPr id="217" name="Google Shape;217;p5"/>
          <p:cNvSpPr txBox="1"/>
          <p:nvPr>
            <p:ph idx="1" type="body"/>
          </p:nvPr>
        </p:nvSpPr>
        <p:spPr>
          <a:xfrm>
            <a:off x="457200" y="1844675"/>
            <a:ext cx="8229600" cy="4281488"/>
          </a:xfrm>
          <a:prstGeom prst="rect">
            <a:avLst/>
          </a:prstGeom>
          <a:noFill/>
          <a:ln>
            <a:noFill/>
          </a:ln>
        </p:spPr>
        <p:txBody>
          <a:bodyPr anchorCtr="0" anchor="t" bIns="46800" lIns="90000" spcFirstLastPara="1" rIns="90000" wrap="square" tIns="46800">
            <a:noAutofit/>
          </a:bodyPr>
          <a:lstStyle/>
          <a:p>
            <a:pPr indent="-334963" lvl="0" marL="334963" rtl="0" algn="l">
              <a:spcBef>
                <a:spcPts val="0"/>
              </a:spcBef>
              <a:spcAft>
                <a:spcPts val="0"/>
              </a:spcAft>
              <a:buSzPts val="3200"/>
              <a:buChar char="•"/>
            </a:pPr>
            <a:r>
              <a:rPr b="1" lang="en-IE"/>
              <a:t>A CODE = FR4241 OR FR4141</a:t>
            </a:r>
            <a:endParaRPr/>
          </a:p>
          <a:p>
            <a:pPr indent="-131763" lvl="0" marL="334963" rtl="0" algn="l">
              <a:spcBef>
                <a:spcPts val="800"/>
              </a:spcBef>
              <a:spcAft>
                <a:spcPts val="0"/>
              </a:spcAft>
              <a:buSzPts val="3200"/>
              <a:buNone/>
            </a:pPr>
            <a:r>
              <a:t/>
            </a:r>
            <a:endParaRPr b="1"/>
          </a:p>
          <a:p>
            <a:pPr indent="-334963" lvl="0" marL="334963" rtl="0" algn="l">
              <a:spcBef>
                <a:spcPts val="800"/>
              </a:spcBef>
              <a:spcAft>
                <a:spcPts val="0"/>
              </a:spcAft>
              <a:buSzPts val="3200"/>
              <a:buChar char="•"/>
            </a:pPr>
            <a:r>
              <a:rPr b="1" i="1" lang="en-IE"/>
              <a:t>4 contact hours per week:</a:t>
            </a:r>
            <a:endParaRPr/>
          </a:p>
          <a:p>
            <a:pPr indent="-228600" lvl="2" marL="1143000" rtl="0" algn="l">
              <a:spcBef>
                <a:spcPts val="600"/>
              </a:spcBef>
              <a:spcAft>
                <a:spcPts val="0"/>
              </a:spcAft>
              <a:buSzPts val="2400"/>
              <a:buChar char="•"/>
            </a:pPr>
            <a:r>
              <a:rPr b="1" lang="en-IE"/>
              <a:t>Oral work</a:t>
            </a:r>
            <a:endParaRPr/>
          </a:p>
          <a:p>
            <a:pPr indent="-228600" lvl="2" marL="1143000" rtl="0" algn="l">
              <a:spcBef>
                <a:spcPts val="600"/>
              </a:spcBef>
              <a:spcAft>
                <a:spcPts val="0"/>
              </a:spcAft>
              <a:buSzPts val="2400"/>
              <a:buChar char="•"/>
            </a:pPr>
            <a:r>
              <a:rPr b="1" lang="en-IE"/>
              <a:t>Grammar</a:t>
            </a:r>
            <a:endParaRPr/>
          </a:p>
          <a:p>
            <a:pPr indent="-228600" lvl="2" marL="1143000" rtl="0" algn="l">
              <a:spcBef>
                <a:spcPts val="600"/>
              </a:spcBef>
              <a:spcAft>
                <a:spcPts val="0"/>
              </a:spcAft>
              <a:buSzPts val="2400"/>
              <a:buChar char="•"/>
            </a:pPr>
            <a:r>
              <a:rPr b="1" lang="en-IE"/>
              <a:t>Literature/Culture</a:t>
            </a:r>
            <a:endParaRPr/>
          </a:p>
          <a:p>
            <a:pPr indent="-228600" lvl="2" marL="1143000" rtl="0" algn="l">
              <a:spcBef>
                <a:spcPts val="600"/>
              </a:spcBef>
              <a:spcAft>
                <a:spcPts val="0"/>
              </a:spcAft>
              <a:buSzPts val="2400"/>
              <a:buChar char="•"/>
            </a:pPr>
            <a:r>
              <a:rPr b="1" lang="en-IE"/>
              <a:t>Audio lab</a:t>
            </a:r>
            <a:endParaRPr/>
          </a:p>
        </p:txBody>
      </p:sp>
      <p:sp>
        <p:nvSpPr>
          <p:cNvPr id="218" name="Google Shape;218;p5"/>
          <p:cNvSpPr/>
          <p:nvPr/>
        </p:nvSpPr>
        <p:spPr>
          <a:xfrm>
            <a:off x="5760132" y="2442195"/>
            <a:ext cx="2664296" cy="1080120"/>
          </a:xfrm>
          <a:prstGeom prst="ellipse">
            <a:avLst/>
          </a:prstGeom>
          <a:solidFill>
            <a:srgbClr val="00CCFF"/>
          </a:solid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Calibri"/>
              <a:buNone/>
            </a:pPr>
            <a:r>
              <a:rPr b="0" i="0" lang="en-IE" sz="2400" u="none" cap="none" strike="noStrike">
                <a:solidFill>
                  <a:schemeClr val="dk2"/>
                </a:solidFill>
                <a:latin typeface="Calibri"/>
                <a:ea typeface="Calibri"/>
                <a:cs typeface="Calibri"/>
                <a:sym typeface="Calibri"/>
              </a:rPr>
              <a:t>In the target language</a:t>
            </a:r>
            <a:endParaRPr b="0" i="0" sz="2400" u="none" cap="none" strike="noStrike">
              <a:solidFill>
                <a:schemeClr val="dk2"/>
              </a:solidFill>
              <a:latin typeface="Calibri"/>
              <a:ea typeface="Calibri"/>
              <a:cs typeface="Calibri"/>
              <a:sym typeface="Calibri"/>
            </a:endParaRPr>
          </a:p>
        </p:txBody>
      </p:sp>
      <p:sp>
        <p:nvSpPr>
          <p:cNvPr id="219" name="Google Shape;219;p5"/>
          <p:cNvSpPr/>
          <p:nvPr/>
        </p:nvSpPr>
        <p:spPr>
          <a:xfrm>
            <a:off x="4716016" y="4361423"/>
            <a:ext cx="2954735" cy="914400"/>
          </a:xfrm>
          <a:prstGeom prst="ellipse">
            <a:avLst/>
          </a:prstGeom>
          <a:solidFill>
            <a:srgbClr val="FFFF0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0" i="0" lang="en-IE" sz="1800" u="none" cap="none" strike="noStrike">
                <a:solidFill>
                  <a:srgbClr val="660033"/>
                </a:solidFill>
                <a:latin typeface="Calibri"/>
                <a:ea typeface="Calibri"/>
                <a:cs typeface="Calibri"/>
                <a:sym typeface="Calibri"/>
              </a:rPr>
              <a:t>Ici, on parle français</a:t>
            </a:r>
            <a:endParaRPr b="0" i="0" sz="1800" u="none" cap="none" strike="noStrike">
              <a:solidFill>
                <a:srgbClr val="660033"/>
              </a:solidFill>
              <a:latin typeface="Calibri"/>
              <a:ea typeface="Calibri"/>
              <a:cs typeface="Calibri"/>
              <a:sym typeface="Calibri"/>
            </a:endParaRPr>
          </a:p>
        </p:txBody>
      </p:sp>
      <p:pic>
        <p:nvPicPr>
          <p:cNvPr id="220" name="Google Shape;220;p5"/>
          <p:cNvPicPr preferRelativeResize="0"/>
          <p:nvPr/>
        </p:nvPicPr>
        <p:blipFill rotWithShape="1">
          <a:blip r:embed="rId3">
            <a:alphaModFix/>
          </a:blip>
          <a:srcRect b="0" l="0" r="0" t="0"/>
          <a:stretch/>
        </p:blipFill>
        <p:spPr>
          <a:xfrm flipH="1" rot="10800000">
            <a:off x="7092280" y="3739802"/>
            <a:ext cx="423492" cy="42349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6"/>
          <p:cNvSpPr txBox="1"/>
          <p:nvPr>
            <p:ph type="title"/>
          </p:nvPr>
        </p:nvSpPr>
        <p:spPr>
          <a:xfrm>
            <a:off x="457200" y="277813"/>
            <a:ext cx="8229600" cy="990600"/>
          </a:xfrm>
          <a:prstGeom prst="rect">
            <a:avLst/>
          </a:prstGeom>
          <a:noFill/>
          <a:ln>
            <a:noFill/>
          </a:ln>
        </p:spPr>
        <p:txBody>
          <a:bodyPr anchorCtr="0" anchor="ctr" bIns="46800" lIns="90000" spcFirstLastPara="1" rIns="90000" wrap="square" tIns="46800">
            <a:noAutofit/>
          </a:bodyPr>
          <a:lstStyle/>
          <a:p>
            <a:pPr indent="0" lvl="0" marL="0" rtl="0" algn="ctr">
              <a:spcBef>
                <a:spcPts val="0"/>
              </a:spcBef>
              <a:spcAft>
                <a:spcPts val="0"/>
              </a:spcAft>
              <a:buNone/>
            </a:pPr>
            <a:r>
              <a:rPr lang="en-IE"/>
              <a:t>GOING ABROAD</a:t>
            </a:r>
            <a:endParaRPr/>
          </a:p>
        </p:txBody>
      </p:sp>
      <p:sp>
        <p:nvSpPr>
          <p:cNvPr id="226" name="Google Shape;226;p6"/>
          <p:cNvSpPr txBox="1"/>
          <p:nvPr>
            <p:ph idx="1" type="body"/>
          </p:nvPr>
        </p:nvSpPr>
        <p:spPr>
          <a:xfrm>
            <a:off x="457200" y="1689536"/>
            <a:ext cx="8229600" cy="4436627"/>
          </a:xfrm>
          <a:prstGeom prst="rect">
            <a:avLst/>
          </a:prstGeom>
          <a:noFill/>
          <a:ln>
            <a:noFill/>
          </a:ln>
        </p:spPr>
        <p:txBody>
          <a:bodyPr anchorCtr="0" anchor="t" bIns="46800" lIns="90000" spcFirstLastPara="1" rIns="90000" wrap="square" tIns="46800">
            <a:noAutofit/>
          </a:bodyPr>
          <a:lstStyle/>
          <a:p>
            <a:pPr indent="-334963" lvl="0" marL="334963" rtl="0" algn="l">
              <a:spcBef>
                <a:spcPts val="0"/>
              </a:spcBef>
              <a:spcAft>
                <a:spcPts val="0"/>
              </a:spcAft>
              <a:buSzPts val="3200"/>
              <a:buFont typeface="Noto Sans Symbols"/>
              <a:buNone/>
            </a:pPr>
            <a:r>
              <a:t/>
            </a:r>
            <a:endParaRPr/>
          </a:p>
          <a:p>
            <a:pPr indent="-334963" lvl="0" marL="334963" rtl="0" algn="l">
              <a:spcBef>
                <a:spcPts val="3000"/>
              </a:spcBef>
              <a:spcAft>
                <a:spcPts val="0"/>
              </a:spcAft>
              <a:buSzPts val="3200"/>
              <a:buFont typeface="Noto Sans Symbols"/>
              <a:buNone/>
            </a:pPr>
            <a:r>
              <a:t/>
            </a:r>
            <a:endParaRPr/>
          </a:p>
          <a:p>
            <a:pPr indent="-100012" lvl="1" marL="735013" rtl="0" algn="l">
              <a:spcBef>
                <a:spcPts val="700"/>
              </a:spcBef>
              <a:spcAft>
                <a:spcPts val="0"/>
              </a:spcAft>
              <a:buSzPts val="2800"/>
              <a:buNone/>
            </a:pPr>
            <a:r>
              <a:t/>
            </a:r>
            <a:endParaRPr/>
          </a:p>
          <a:p>
            <a:pPr indent="-100012" lvl="1" marL="735013" rtl="0" algn="l">
              <a:spcBef>
                <a:spcPts val="700"/>
              </a:spcBef>
              <a:spcAft>
                <a:spcPts val="0"/>
              </a:spcAft>
              <a:buSzPts val="2800"/>
              <a:buNone/>
            </a:pPr>
            <a:r>
              <a:t/>
            </a:r>
            <a:endParaRPr/>
          </a:p>
          <a:p>
            <a:pPr indent="-277813" lvl="1" marL="735013" rtl="0" algn="l">
              <a:spcBef>
                <a:spcPts val="700"/>
              </a:spcBef>
              <a:spcAft>
                <a:spcPts val="0"/>
              </a:spcAft>
              <a:buSzPts val="2800"/>
              <a:buChar char="–"/>
            </a:pPr>
            <a:r>
              <a:rPr lang="en-IE"/>
              <a:t>SEMESTER 4 (2d semester of 2d year) = COOP placement in a French company</a:t>
            </a:r>
            <a:endParaRPr/>
          </a:p>
          <a:p>
            <a:pPr indent="-277813" lvl="1" marL="735013" rtl="0" algn="l">
              <a:spcBef>
                <a:spcPts val="700"/>
              </a:spcBef>
              <a:spcAft>
                <a:spcPts val="0"/>
              </a:spcAft>
              <a:buSzPts val="2800"/>
              <a:buChar char="–"/>
            </a:pPr>
            <a:r>
              <a:rPr lang="en-IE"/>
              <a:t>SEMESTER 5 (1</a:t>
            </a:r>
            <a:r>
              <a:rPr baseline="30000" lang="en-IE"/>
              <a:t>st</a:t>
            </a:r>
            <a:r>
              <a:rPr lang="en-IE"/>
              <a:t> semester of 3d year) = ERASMUS in a French university</a:t>
            </a:r>
            <a:endParaRPr/>
          </a:p>
        </p:txBody>
      </p:sp>
      <p:pic>
        <p:nvPicPr>
          <p:cNvPr id="227" name="Google Shape;227;p6"/>
          <p:cNvPicPr preferRelativeResize="0"/>
          <p:nvPr/>
        </p:nvPicPr>
        <p:blipFill rotWithShape="1">
          <a:blip r:embed="rId3">
            <a:alphaModFix/>
          </a:blip>
          <a:srcRect b="0" l="0" r="0" t="0"/>
          <a:stretch/>
        </p:blipFill>
        <p:spPr>
          <a:xfrm>
            <a:off x="1475656" y="1824821"/>
            <a:ext cx="5768975" cy="1873250"/>
          </a:xfrm>
          <a:prstGeom prst="rect">
            <a:avLst/>
          </a:prstGeom>
          <a:noFill/>
          <a:ln>
            <a:noFill/>
          </a:ln>
        </p:spPr>
      </p:pic>
      <p:pic>
        <p:nvPicPr>
          <p:cNvPr id="228" name="Google Shape;228;p6"/>
          <p:cNvPicPr preferRelativeResize="0"/>
          <p:nvPr/>
        </p:nvPicPr>
        <p:blipFill rotWithShape="1">
          <a:blip r:embed="rId4">
            <a:alphaModFix/>
          </a:blip>
          <a:srcRect b="0" l="0" r="0" t="0"/>
          <a:stretch/>
        </p:blipFill>
        <p:spPr>
          <a:xfrm>
            <a:off x="7209848" y="251917"/>
            <a:ext cx="1603387" cy="157290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7"/>
          <p:cNvSpPr txBox="1"/>
          <p:nvPr>
            <p:ph type="title"/>
          </p:nvPr>
        </p:nvSpPr>
        <p:spPr>
          <a:xfrm>
            <a:off x="457200" y="274638"/>
            <a:ext cx="8221663" cy="1135062"/>
          </a:xfrm>
          <a:prstGeom prst="rect">
            <a:avLst/>
          </a:prstGeom>
          <a:noFill/>
          <a:ln>
            <a:noFill/>
          </a:ln>
        </p:spPr>
        <p:txBody>
          <a:bodyPr anchorCtr="0" anchor="ctr" bIns="46800" lIns="90000" spcFirstLastPara="1" rIns="90000" wrap="square" tIns="46800">
            <a:noAutofit/>
          </a:bodyPr>
          <a:lstStyle/>
          <a:p>
            <a:pPr indent="0" lvl="0" marL="0" rtl="0" algn="ctr">
              <a:spcBef>
                <a:spcPts val="0"/>
              </a:spcBef>
              <a:spcAft>
                <a:spcPts val="0"/>
              </a:spcAft>
              <a:buNone/>
            </a:pPr>
            <a:r>
              <a:rPr lang="en-IE"/>
              <a:t>Finally</a:t>
            </a:r>
            <a:endParaRPr/>
          </a:p>
        </p:txBody>
      </p:sp>
      <p:sp>
        <p:nvSpPr>
          <p:cNvPr id="234" name="Google Shape;234;p7"/>
          <p:cNvSpPr txBox="1"/>
          <p:nvPr>
            <p:ph idx="1" type="body"/>
          </p:nvPr>
        </p:nvSpPr>
        <p:spPr>
          <a:xfrm>
            <a:off x="457200" y="1600200"/>
            <a:ext cx="8221663" cy="4518025"/>
          </a:xfrm>
          <a:prstGeom prst="rect">
            <a:avLst/>
          </a:prstGeom>
          <a:noFill/>
          <a:ln>
            <a:noFill/>
          </a:ln>
        </p:spPr>
        <p:txBody>
          <a:bodyPr anchorCtr="0" anchor="t" bIns="46800" lIns="90000" spcFirstLastPara="1" rIns="90000" wrap="square" tIns="46800">
            <a:noAutofit/>
          </a:bodyPr>
          <a:lstStyle/>
          <a:p>
            <a:pPr indent="-334963" lvl="0" marL="334963" rtl="0" algn="l">
              <a:spcBef>
                <a:spcPts val="0"/>
              </a:spcBef>
              <a:spcAft>
                <a:spcPts val="0"/>
              </a:spcAft>
              <a:buSzPts val="3200"/>
              <a:buChar char="•"/>
            </a:pPr>
            <a:r>
              <a:rPr lang="en-IE"/>
              <a:t>Here is a testimony of a student who has just graduated and is giving her impression of studying French for four years at UL (she is recording while being at the airport going to France for one year, merci Dearbhla!)</a:t>
            </a:r>
            <a:endParaRPr/>
          </a:p>
          <a:p>
            <a:pPr indent="-131763" lvl="0" marL="334963" rtl="0" algn="l">
              <a:spcBef>
                <a:spcPts val="3000"/>
              </a:spcBef>
              <a:spcAft>
                <a:spcPts val="0"/>
              </a:spcAft>
              <a:buSzPts val="3200"/>
              <a:buNone/>
            </a:pPr>
            <a:r>
              <a:t/>
            </a:r>
            <a:endParaRPr/>
          </a:p>
        </p:txBody>
      </p:sp>
      <p:pic>
        <p:nvPicPr>
          <p:cNvPr id="235" name="Google Shape;235;p7"/>
          <p:cNvPicPr preferRelativeResize="0"/>
          <p:nvPr/>
        </p:nvPicPr>
        <p:blipFill rotWithShape="1">
          <a:blip r:embed="rId3">
            <a:alphaModFix/>
          </a:blip>
          <a:srcRect b="0" l="0" r="0" t="0"/>
          <a:stretch/>
        </p:blipFill>
        <p:spPr>
          <a:xfrm>
            <a:off x="4355976" y="4365104"/>
            <a:ext cx="609600" cy="609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8"/>
          <p:cNvSpPr txBox="1"/>
          <p:nvPr>
            <p:ph idx="1" type="body"/>
          </p:nvPr>
        </p:nvSpPr>
        <p:spPr>
          <a:xfrm>
            <a:off x="457200" y="1600200"/>
            <a:ext cx="8221663" cy="4518025"/>
          </a:xfrm>
          <a:prstGeom prst="rect">
            <a:avLst/>
          </a:prstGeom>
          <a:noFill/>
          <a:ln>
            <a:noFill/>
          </a:ln>
        </p:spPr>
        <p:txBody>
          <a:bodyPr anchorCtr="0" anchor="t" bIns="46800" lIns="90000" spcFirstLastPara="1" rIns="90000" wrap="square" tIns="46800">
            <a:noAutofit/>
          </a:bodyPr>
          <a:lstStyle/>
          <a:p>
            <a:pPr indent="0" lvl="0" marL="0" rtl="0" algn="ctr">
              <a:spcBef>
                <a:spcPts val="0"/>
              </a:spcBef>
              <a:spcAft>
                <a:spcPts val="0"/>
              </a:spcAft>
              <a:buSzPts val="4000"/>
              <a:buNone/>
            </a:pPr>
            <a:r>
              <a:rPr b="1" lang="en-IE" sz="4000">
                <a:solidFill>
                  <a:srgbClr val="7030A0"/>
                </a:solidFill>
              </a:rPr>
              <a:t>MERCI</a:t>
            </a:r>
            <a:br>
              <a:rPr b="1" lang="en-IE" sz="4000">
                <a:solidFill>
                  <a:srgbClr val="7030A0"/>
                </a:solidFill>
              </a:rPr>
            </a:br>
            <a:r>
              <a:rPr b="1" lang="en-IE" sz="4000">
                <a:solidFill>
                  <a:srgbClr val="7030A0"/>
                </a:solidFill>
              </a:rPr>
              <a:t>et à bientôt</a:t>
            </a:r>
            <a:endParaRPr b="1" sz="4000">
              <a:solidFill>
                <a:srgbClr val="7030A0"/>
              </a:solidFill>
            </a:endParaRPr>
          </a:p>
          <a:p>
            <a:pPr indent="0" lvl="0" marL="0" rtl="0" algn="ctr">
              <a:spcBef>
                <a:spcPts val="800"/>
              </a:spcBef>
              <a:spcAft>
                <a:spcPts val="0"/>
              </a:spcAft>
              <a:buSzPts val="4000"/>
              <a:buNone/>
            </a:pPr>
            <a:r>
              <a:t/>
            </a:r>
            <a:endParaRPr b="1" sz="4000">
              <a:solidFill>
                <a:srgbClr val="262699"/>
              </a:solidFill>
            </a:endParaRPr>
          </a:p>
          <a:p>
            <a:pPr indent="0" lvl="0" marL="0" rtl="0" algn="ctr">
              <a:spcBef>
                <a:spcPts val="800"/>
              </a:spcBef>
              <a:spcAft>
                <a:spcPts val="0"/>
              </a:spcAft>
              <a:buSzPts val="4000"/>
              <a:buNone/>
            </a:pPr>
            <a:r>
              <a:rPr b="1" lang="en-IE" sz="4000">
                <a:solidFill>
                  <a:srgbClr val="262699"/>
                </a:solidFill>
              </a:rPr>
              <a:t>Further information</a:t>
            </a:r>
            <a:endParaRPr/>
          </a:p>
          <a:p>
            <a:pPr indent="0" lvl="0" marL="0" rtl="0" algn="ctr">
              <a:spcBef>
                <a:spcPts val="800"/>
              </a:spcBef>
              <a:spcAft>
                <a:spcPts val="0"/>
              </a:spcAft>
              <a:buSzPts val="4000"/>
              <a:buNone/>
            </a:pPr>
            <a:r>
              <a:rPr b="1" lang="en-IE" sz="4000">
                <a:solidFill>
                  <a:srgbClr val="262699"/>
                </a:solidFill>
              </a:rPr>
              <a:t>www.ul.ie/mlal</a:t>
            </a:r>
            <a:endParaRPr b="1" sz="4000">
              <a:solidFill>
                <a:srgbClr val="262699"/>
              </a:solidFill>
            </a:endParaRPr>
          </a:p>
        </p:txBody>
      </p:sp>
      <p:pic>
        <p:nvPicPr>
          <p:cNvPr id="241" name="Google Shape;241;p8"/>
          <p:cNvPicPr preferRelativeResize="0"/>
          <p:nvPr/>
        </p:nvPicPr>
        <p:blipFill rotWithShape="1">
          <a:blip r:embed="rId3">
            <a:alphaModFix/>
          </a:blip>
          <a:srcRect b="0" l="0" r="0" t="0"/>
          <a:stretch/>
        </p:blipFill>
        <p:spPr>
          <a:xfrm>
            <a:off x="6513263" y="188640"/>
            <a:ext cx="2299259" cy="151216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UL presentation templat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UL presentation templat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2012-09-25T11:09:53Z</dcterms:created>
  <dc:creator>ULStaff</dc:creator>
</cp:coreProperties>
</file>