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Lst>
  <p:sldSz cy="10158400" cx="16257575"/>
  <p:notesSz cx="6858000" cy="9144000"/>
  <p:embeddedFontLs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jFkIFs1hxiypMu4roEWb/VwiHB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306DD0-4E96-4479-ABDD-111D1B87D0B0}">
  <a:tblStyle styleId="{E8306DD0-4E96-4479-ABDD-111D1B87D0B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2E8"/>
          </a:solidFill>
        </a:fill>
      </a:tcStyle>
    </a:wholeTbl>
    <a:band1H>
      <a:tcTxStyle/>
      <a:tcStyle>
        <a:fill>
          <a:solidFill>
            <a:srgbClr val="CAE4CD"/>
          </a:solidFill>
        </a:fill>
      </a:tcStyle>
    </a:band1H>
    <a:band2H>
      <a:tcTxStyle/>
    </a:band2H>
    <a:band1V>
      <a:tcTxStyle/>
      <a:tcStyle>
        <a:fill>
          <a:solidFill>
            <a:srgbClr val="CAE4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HelveticaNeue-italic.fntdata"/><Relationship Id="rId10" Type="http://schemas.openxmlformats.org/officeDocument/2006/relationships/font" Target="fonts/HelveticaNeue-bold.fntdata"/><Relationship Id="rId13" Type="http://customschemas.google.com/relationships/presentationmetadata" Target="metadata"/><Relationship Id="rId12"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6"/>
          <p:cNvSpPr txBox="1"/>
          <p:nvPr>
            <p:ph type="ctrTitle"/>
          </p:nvPr>
        </p:nvSpPr>
        <p:spPr>
          <a:xfrm>
            <a:off x="864000" y="7776000"/>
            <a:ext cx="10080000" cy="79648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
          <p:cNvSpPr txBox="1"/>
          <p:nvPr>
            <p:ph idx="1" type="subTitle"/>
          </p:nvPr>
        </p:nvSpPr>
        <p:spPr>
          <a:xfrm>
            <a:off x="864000" y="8572487"/>
            <a:ext cx="10080000" cy="79648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334"/>
              </a:spcBef>
              <a:spcAft>
                <a:spcPts val="0"/>
              </a:spcAft>
              <a:buClr>
                <a:srgbClr val="00A956"/>
              </a:buClr>
              <a:buSzPts val="3500"/>
              <a:buNone/>
              <a:defRPr sz="3500">
                <a:solidFill>
                  <a:srgbClr val="00A956"/>
                </a:solidFill>
                <a:latin typeface="Georgia"/>
                <a:ea typeface="Georgia"/>
                <a:cs typeface="Georgia"/>
                <a:sym typeface="Georgia"/>
              </a:defRPr>
            </a:lvl1pPr>
            <a:lvl2pPr lvl="1" algn="ctr">
              <a:lnSpc>
                <a:spcPct val="90000"/>
              </a:lnSpc>
              <a:spcBef>
                <a:spcPts val="667"/>
              </a:spcBef>
              <a:spcAft>
                <a:spcPts val="0"/>
              </a:spcAft>
              <a:buClr>
                <a:srgbClr val="005336"/>
              </a:buClr>
              <a:buSzPts val="2667"/>
              <a:buNone/>
              <a:defRPr sz="2667"/>
            </a:lvl2pPr>
            <a:lvl3pPr lvl="2" algn="ctr">
              <a:lnSpc>
                <a:spcPct val="90000"/>
              </a:lnSpc>
              <a:spcBef>
                <a:spcPts val="667"/>
              </a:spcBef>
              <a:spcAft>
                <a:spcPts val="0"/>
              </a:spcAft>
              <a:buClr>
                <a:srgbClr val="005336"/>
              </a:buClr>
              <a:buSzPts val="2400"/>
              <a:buNone/>
              <a:defRPr sz="2400"/>
            </a:lvl3pPr>
            <a:lvl4pPr lvl="3" algn="ctr">
              <a:lnSpc>
                <a:spcPct val="90000"/>
              </a:lnSpc>
              <a:spcBef>
                <a:spcPts val="667"/>
              </a:spcBef>
              <a:spcAft>
                <a:spcPts val="0"/>
              </a:spcAft>
              <a:buClr>
                <a:srgbClr val="005336"/>
              </a:buClr>
              <a:buSzPts val="2134"/>
              <a:buNone/>
              <a:defRPr sz="2134"/>
            </a:lvl4pPr>
            <a:lvl5pPr lvl="4" algn="ctr">
              <a:lnSpc>
                <a:spcPct val="90000"/>
              </a:lnSpc>
              <a:spcBef>
                <a:spcPts val="667"/>
              </a:spcBef>
              <a:spcAft>
                <a:spcPts val="0"/>
              </a:spcAft>
              <a:buClr>
                <a:srgbClr val="005336"/>
              </a:buClr>
              <a:buSzPts val="2134"/>
              <a:buNone/>
              <a:defRPr sz="2134"/>
            </a:lvl5pPr>
            <a:lvl6pPr lvl="5" algn="ctr">
              <a:lnSpc>
                <a:spcPct val="90000"/>
              </a:lnSpc>
              <a:spcBef>
                <a:spcPts val="667"/>
              </a:spcBef>
              <a:spcAft>
                <a:spcPts val="0"/>
              </a:spcAft>
              <a:buClr>
                <a:schemeClr val="dk1"/>
              </a:buClr>
              <a:buSzPts val="2134"/>
              <a:buNone/>
              <a:defRPr sz="2134"/>
            </a:lvl6pPr>
            <a:lvl7pPr lvl="6" algn="ctr">
              <a:lnSpc>
                <a:spcPct val="90000"/>
              </a:lnSpc>
              <a:spcBef>
                <a:spcPts val="667"/>
              </a:spcBef>
              <a:spcAft>
                <a:spcPts val="0"/>
              </a:spcAft>
              <a:buClr>
                <a:schemeClr val="dk1"/>
              </a:buClr>
              <a:buSzPts val="2134"/>
              <a:buNone/>
              <a:defRPr sz="2134"/>
            </a:lvl7pPr>
            <a:lvl8pPr lvl="7" algn="ctr">
              <a:lnSpc>
                <a:spcPct val="90000"/>
              </a:lnSpc>
              <a:spcBef>
                <a:spcPts val="667"/>
              </a:spcBef>
              <a:spcAft>
                <a:spcPts val="0"/>
              </a:spcAft>
              <a:buClr>
                <a:schemeClr val="dk1"/>
              </a:buClr>
              <a:buSzPts val="2134"/>
              <a:buNone/>
              <a:defRPr sz="2134"/>
            </a:lvl8pPr>
            <a:lvl9pPr lvl="8" algn="ctr">
              <a:lnSpc>
                <a:spcPct val="90000"/>
              </a:lnSpc>
              <a:spcBef>
                <a:spcPts val="667"/>
              </a:spcBef>
              <a:spcAft>
                <a:spcPts val="0"/>
              </a:spcAft>
              <a:buClr>
                <a:schemeClr val="dk1"/>
              </a:buClr>
              <a:buSzPts val="2134"/>
              <a:buNone/>
              <a:defRPr sz="2134"/>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Picture with Text">
  <p:cSld name="Transparent Picture with Text">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5"/>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74" name="Google Shape;74;p15"/>
          <p:cNvPicPr preferRelativeResize="0"/>
          <p:nvPr/>
        </p:nvPicPr>
        <p:blipFill rotWithShape="1">
          <a:blip r:embed="rId3">
            <a:alphaModFix amt="70000"/>
          </a:blip>
          <a:srcRect b="0" l="39187" r="0" t="2467"/>
          <a:stretch/>
        </p:blipFill>
        <p:spPr>
          <a:xfrm>
            <a:off x="-1" y="-2300"/>
            <a:ext cx="7653701" cy="8534300"/>
          </a:xfrm>
          <a:prstGeom prst="rect">
            <a:avLst/>
          </a:prstGeom>
          <a:noFill/>
          <a:ln>
            <a:noFill/>
          </a:ln>
        </p:spPr>
      </p:pic>
      <p:sp>
        <p:nvSpPr>
          <p:cNvPr id="75" name="Google Shape;75;p15"/>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228600" lvl="0" marL="457200" algn="l">
              <a:lnSpc>
                <a:spcPct val="160000"/>
              </a:lnSpc>
              <a:spcBef>
                <a:spcPts val="0"/>
              </a:spcBef>
              <a:spcAft>
                <a:spcPts val="0"/>
              </a:spcAft>
              <a:buClr>
                <a:schemeClr val="lt1"/>
              </a:buClr>
              <a:buSzPts val="2500"/>
              <a:buFont typeface="Arial"/>
              <a:buNone/>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77" name="Google Shape;77;p15"/>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6"/>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6"/>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17"/>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7"/>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7"/>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7"/>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7"/>
          <p:cNvSpPr txBox="1"/>
          <p:nvPr>
            <p:ph idx="1" type="body"/>
          </p:nvPr>
        </p:nvSpPr>
        <p:spPr>
          <a:xfrm>
            <a:off x="864000" y="2412000"/>
            <a:ext cx="14022170" cy="4772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4"/>
              </a:spcBef>
              <a:spcAft>
                <a:spcPts val="0"/>
              </a:spcAft>
              <a:buClr>
                <a:srgbClr val="005336"/>
              </a:buClr>
              <a:buSzPts val="1800"/>
              <a:buChar char="•"/>
              <a:defRPr/>
            </a:lvl1pPr>
            <a:lvl2pPr indent="-342900" lvl="1" marL="914400" algn="l">
              <a:lnSpc>
                <a:spcPct val="90000"/>
              </a:lnSpc>
              <a:spcBef>
                <a:spcPts val="667"/>
              </a:spcBef>
              <a:spcAft>
                <a:spcPts val="0"/>
              </a:spcAft>
              <a:buClr>
                <a:srgbClr val="005336"/>
              </a:buClr>
              <a:buSzPts val="1800"/>
              <a:buChar char="•"/>
              <a:defRPr/>
            </a:lvl2pPr>
            <a:lvl3pPr indent="-342900" lvl="2" marL="1371600" algn="l">
              <a:lnSpc>
                <a:spcPct val="90000"/>
              </a:lnSpc>
              <a:spcBef>
                <a:spcPts val="667"/>
              </a:spcBef>
              <a:spcAft>
                <a:spcPts val="0"/>
              </a:spcAft>
              <a:buClr>
                <a:srgbClr val="005336"/>
              </a:buClr>
              <a:buSzPts val="1800"/>
              <a:buChar char="•"/>
              <a:defRPr/>
            </a:lvl3pPr>
            <a:lvl4pPr indent="-342900" lvl="3" marL="1828800" algn="l">
              <a:lnSpc>
                <a:spcPct val="90000"/>
              </a:lnSpc>
              <a:spcBef>
                <a:spcPts val="667"/>
              </a:spcBef>
              <a:spcAft>
                <a:spcPts val="0"/>
              </a:spcAft>
              <a:buClr>
                <a:srgbClr val="005336"/>
              </a:buClr>
              <a:buSzPts val="1800"/>
              <a:buChar char="•"/>
              <a:defRPr/>
            </a:lvl4pPr>
            <a:lvl5pPr indent="-342900" lvl="4" marL="2286000" algn="l">
              <a:lnSpc>
                <a:spcPct val="90000"/>
              </a:lnSpc>
              <a:spcBef>
                <a:spcPts val="667"/>
              </a:spcBef>
              <a:spcAft>
                <a:spcPts val="0"/>
              </a:spcAft>
              <a:buClr>
                <a:srgbClr val="005336"/>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21" name="Google Shape;21;p7"/>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Text" type="picTx">
  <p:cSld name="PICTURE_WITH_CAPTION_TEX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8"/>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26" name="Google Shape;26;p8"/>
          <p:cNvPicPr preferRelativeResize="0"/>
          <p:nvPr/>
        </p:nvPicPr>
        <p:blipFill rotWithShape="1">
          <a:blip r:embed="rId3">
            <a:alphaModFix/>
          </a:blip>
          <a:srcRect b="0" l="39187" r="0" t="2467"/>
          <a:stretch/>
        </p:blipFill>
        <p:spPr>
          <a:xfrm>
            <a:off x="-1" y="-2300"/>
            <a:ext cx="7653701" cy="8534300"/>
          </a:xfrm>
          <a:prstGeom prst="rect">
            <a:avLst/>
          </a:prstGeom>
          <a:noFill/>
          <a:ln>
            <a:noFill/>
          </a:ln>
        </p:spPr>
      </p:pic>
      <p:sp>
        <p:nvSpPr>
          <p:cNvPr id="27" name="Google Shape;27;p8"/>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8"/>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228600" lvl="0" marL="457200" algn="l">
              <a:lnSpc>
                <a:spcPct val="160000"/>
              </a:lnSpc>
              <a:spcBef>
                <a:spcPts val="0"/>
              </a:spcBef>
              <a:spcAft>
                <a:spcPts val="0"/>
              </a:spcAft>
              <a:buClr>
                <a:schemeClr val="lt1"/>
              </a:buClr>
              <a:buSzPts val="2500"/>
              <a:buFont typeface="Arial"/>
              <a:buNone/>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29" name="Google Shape;29;p8"/>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8"/>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9"/>
          <p:cNvSpPr txBox="1"/>
          <p:nvPr>
            <p:ph type="ctrTitle"/>
          </p:nvPr>
        </p:nvSpPr>
        <p:spPr>
          <a:xfrm>
            <a:off x="864000" y="6480000"/>
            <a:ext cx="10080000" cy="180823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A956"/>
              </a:buClr>
              <a:buSzPts val="4700"/>
              <a:buFont typeface="Helvetica Neue"/>
              <a:buNone/>
              <a:defRPr b="1" sz="4700">
                <a:solidFill>
                  <a:srgbClr val="00A95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10"/>
          <p:cNvSpPr txBox="1"/>
          <p:nvPr>
            <p:ph type="title"/>
          </p:nvPr>
        </p:nvSpPr>
        <p:spPr>
          <a:xfrm>
            <a:off x="864000" y="3744000"/>
            <a:ext cx="10800000" cy="67289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4500"/>
              <a:buFont typeface="Georgia"/>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0"/>
          <p:cNvSpPr txBox="1"/>
          <p:nvPr>
            <p:ph idx="1" type="body"/>
          </p:nvPr>
        </p:nvSpPr>
        <p:spPr>
          <a:xfrm>
            <a:off x="864000" y="4416893"/>
            <a:ext cx="10800000" cy="6623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4"/>
              </a:spcBef>
              <a:spcAft>
                <a:spcPts val="0"/>
              </a:spcAft>
              <a:buClr>
                <a:srgbClr val="005336"/>
              </a:buClr>
              <a:buSzPts val="3000"/>
              <a:buNone/>
              <a:defRPr sz="3000">
                <a:solidFill>
                  <a:srgbClr val="005336"/>
                </a:solidFill>
              </a:defRPr>
            </a:lvl1pPr>
            <a:lvl2pPr indent="-228600" lvl="1" marL="914400" algn="l">
              <a:lnSpc>
                <a:spcPct val="90000"/>
              </a:lnSpc>
              <a:spcBef>
                <a:spcPts val="667"/>
              </a:spcBef>
              <a:spcAft>
                <a:spcPts val="0"/>
              </a:spcAft>
              <a:buClr>
                <a:srgbClr val="898989"/>
              </a:buClr>
              <a:buSzPts val="2667"/>
              <a:buNone/>
              <a:defRPr sz="2667">
                <a:solidFill>
                  <a:srgbClr val="898989"/>
                </a:solidFill>
              </a:defRPr>
            </a:lvl2pPr>
            <a:lvl3pPr indent="-228600" lvl="2" marL="1371600" algn="l">
              <a:lnSpc>
                <a:spcPct val="90000"/>
              </a:lnSpc>
              <a:spcBef>
                <a:spcPts val="667"/>
              </a:spcBef>
              <a:spcAft>
                <a:spcPts val="0"/>
              </a:spcAft>
              <a:buClr>
                <a:srgbClr val="898989"/>
              </a:buClr>
              <a:buSzPts val="2400"/>
              <a:buNone/>
              <a:defRPr sz="2400">
                <a:solidFill>
                  <a:srgbClr val="898989"/>
                </a:solidFill>
              </a:defRPr>
            </a:lvl3pPr>
            <a:lvl4pPr indent="-228600" lvl="3" marL="1828800" algn="l">
              <a:lnSpc>
                <a:spcPct val="90000"/>
              </a:lnSpc>
              <a:spcBef>
                <a:spcPts val="667"/>
              </a:spcBef>
              <a:spcAft>
                <a:spcPts val="0"/>
              </a:spcAft>
              <a:buClr>
                <a:srgbClr val="898989"/>
              </a:buClr>
              <a:buSzPts val="2134"/>
              <a:buNone/>
              <a:defRPr sz="2134">
                <a:solidFill>
                  <a:srgbClr val="898989"/>
                </a:solidFill>
              </a:defRPr>
            </a:lvl4pPr>
            <a:lvl5pPr indent="-228600" lvl="4" marL="2286000" algn="l">
              <a:lnSpc>
                <a:spcPct val="90000"/>
              </a:lnSpc>
              <a:spcBef>
                <a:spcPts val="667"/>
              </a:spcBef>
              <a:spcAft>
                <a:spcPts val="0"/>
              </a:spcAft>
              <a:buClr>
                <a:srgbClr val="898989"/>
              </a:buClr>
              <a:buSzPts val="2134"/>
              <a:buNone/>
              <a:defRPr sz="2134">
                <a:solidFill>
                  <a:srgbClr val="898989"/>
                </a:solidFill>
              </a:defRPr>
            </a:lvl5pPr>
            <a:lvl6pPr indent="-228600" lvl="5" marL="2743200" algn="l">
              <a:lnSpc>
                <a:spcPct val="90000"/>
              </a:lnSpc>
              <a:spcBef>
                <a:spcPts val="667"/>
              </a:spcBef>
              <a:spcAft>
                <a:spcPts val="0"/>
              </a:spcAft>
              <a:buClr>
                <a:srgbClr val="898989"/>
              </a:buClr>
              <a:buSzPts val="2134"/>
              <a:buNone/>
              <a:defRPr sz="2134">
                <a:solidFill>
                  <a:srgbClr val="898989"/>
                </a:solidFill>
              </a:defRPr>
            </a:lvl6pPr>
            <a:lvl7pPr indent="-228600" lvl="6" marL="3200400" algn="l">
              <a:lnSpc>
                <a:spcPct val="90000"/>
              </a:lnSpc>
              <a:spcBef>
                <a:spcPts val="667"/>
              </a:spcBef>
              <a:spcAft>
                <a:spcPts val="0"/>
              </a:spcAft>
              <a:buClr>
                <a:srgbClr val="898989"/>
              </a:buClr>
              <a:buSzPts val="2134"/>
              <a:buNone/>
              <a:defRPr sz="2134">
                <a:solidFill>
                  <a:srgbClr val="898989"/>
                </a:solidFill>
              </a:defRPr>
            </a:lvl7pPr>
            <a:lvl8pPr indent="-228600" lvl="7" marL="3657600" algn="l">
              <a:lnSpc>
                <a:spcPct val="90000"/>
              </a:lnSpc>
              <a:spcBef>
                <a:spcPts val="667"/>
              </a:spcBef>
              <a:spcAft>
                <a:spcPts val="0"/>
              </a:spcAft>
              <a:buClr>
                <a:srgbClr val="898989"/>
              </a:buClr>
              <a:buSzPts val="2134"/>
              <a:buNone/>
              <a:defRPr sz="2134">
                <a:solidFill>
                  <a:srgbClr val="898989"/>
                </a:solidFill>
              </a:defRPr>
            </a:lvl8pPr>
            <a:lvl9pPr indent="-228600" lvl="8" marL="4114800" algn="l">
              <a:lnSpc>
                <a:spcPct val="90000"/>
              </a:lnSpc>
              <a:spcBef>
                <a:spcPts val="667"/>
              </a:spcBef>
              <a:spcAft>
                <a:spcPts val="0"/>
              </a:spcAft>
              <a:buClr>
                <a:srgbClr val="898989"/>
              </a:buClr>
              <a:buSzPts val="2134"/>
              <a:buNone/>
              <a:defRPr sz="2134">
                <a:solidFill>
                  <a:srgbClr val="898989"/>
                </a:solidFill>
              </a:defRPr>
            </a:lvl9pPr>
          </a:lstStyle>
          <a:p/>
        </p:txBody>
      </p:sp>
      <p:sp>
        <p:nvSpPr>
          <p:cNvPr id="37" name="Google Shape;37;p10"/>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00A95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p:nvPr>
            <p:ph idx="2" type="pic"/>
          </p:nvPr>
        </p:nvSpPr>
        <p:spPr>
          <a:xfrm>
            <a:off x="3384000" y="5400000"/>
            <a:ext cx="2376000" cy="75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2300"/>
              <a:buFont typeface="Arial"/>
              <a:buNone/>
              <a:defRPr b="0" i="0" sz="2300"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pic>
        <p:nvPicPr>
          <p:cNvPr id="39" name="Google Shape;39;p10"/>
          <p:cNvPicPr preferRelativeResize="0"/>
          <p:nvPr/>
        </p:nvPicPr>
        <p:blipFill rotWithShape="1">
          <a:blip r:embed="rId3">
            <a:alphaModFix/>
          </a:blip>
          <a:srcRect b="0" l="0" r="0" t="0"/>
          <a:stretch/>
        </p:blipFill>
        <p:spPr>
          <a:xfrm>
            <a:off x="864000" y="5040000"/>
            <a:ext cx="2376000" cy="1485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mp; Bullets" type="twoObj">
  <p:cSld name="TWO_OBJECTS">
    <p:spTree>
      <p:nvGrpSpPr>
        <p:cNvPr id="40" name="Shape 40"/>
        <p:cNvGrpSpPr/>
        <p:nvPr/>
      </p:nvGrpSpPr>
      <p:grpSpPr>
        <a:xfrm>
          <a:off x="0" y="0"/>
          <a:ext cx="0" cy="0"/>
          <a:chOff x="0" y="0"/>
          <a:chExt cx="0" cy="0"/>
        </a:xfrm>
      </p:grpSpPr>
      <p:sp>
        <p:nvSpPr>
          <p:cNvPr id="41" name="Google Shape;41;p11"/>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
          <p:cNvSpPr txBox="1"/>
          <p:nvPr>
            <p:ph idx="1" type="body"/>
          </p:nvPr>
        </p:nvSpPr>
        <p:spPr>
          <a:xfrm>
            <a:off x="864000" y="2412000"/>
            <a:ext cx="6909475" cy="178444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334"/>
              </a:spcBef>
              <a:spcAft>
                <a:spcPts val="0"/>
              </a:spcAft>
              <a:buClr>
                <a:srgbClr val="005336"/>
              </a:buClr>
              <a:buSzPts val="2300"/>
              <a:buNone/>
              <a:defRPr b="1"/>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3" name="Google Shape;43;p11"/>
          <p:cNvSpPr txBox="1"/>
          <p:nvPr>
            <p:ph idx="2" type="body"/>
          </p:nvPr>
        </p:nvSpPr>
        <p:spPr>
          <a:xfrm>
            <a:off x="8230405" y="2412000"/>
            <a:ext cx="6655766" cy="6445420"/>
          </a:xfrm>
          <a:prstGeom prst="rect">
            <a:avLst/>
          </a:prstGeom>
          <a:noFill/>
          <a:ln>
            <a:noFill/>
          </a:ln>
        </p:spPr>
        <p:txBody>
          <a:bodyPr anchorCtr="0" anchor="t" bIns="45700" lIns="91425" spcFirstLastPara="1" rIns="91425" wrap="square" tIns="45700">
            <a:noAutofit/>
          </a:bodyPr>
          <a:lstStyle>
            <a:lvl1pPr indent="-387350" lvl="0" marL="457200" algn="l">
              <a:lnSpc>
                <a:spcPct val="172000"/>
              </a:lnSpc>
              <a:spcBef>
                <a:spcPts val="1334"/>
              </a:spcBef>
              <a:spcAft>
                <a:spcPts val="0"/>
              </a:spcAft>
              <a:buClr>
                <a:srgbClr val="005336"/>
              </a:buClr>
              <a:buSzPts val="2500"/>
              <a:buChar char="•"/>
              <a:defRPr b="1" sz="2500"/>
            </a:lvl1pPr>
            <a:lvl2pPr indent="-387350" lvl="1" marL="914400" algn="l">
              <a:lnSpc>
                <a:spcPct val="172000"/>
              </a:lnSpc>
              <a:spcBef>
                <a:spcPts val="667"/>
              </a:spcBef>
              <a:spcAft>
                <a:spcPts val="0"/>
              </a:spcAft>
              <a:buClr>
                <a:srgbClr val="005336"/>
              </a:buClr>
              <a:buSzPts val="2500"/>
              <a:buChar char="•"/>
              <a:defRPr b="1" sz="2500"/>
            </a:lvl2pPr>
            <a:lvl3pPr indent="-387350" lvl="2" marL="1371600" algn="l">
              <a:lnSpc>
                <a:spcPct val="172000"/>
              </a:lnSpc>
              <a:spcBef>
                <a:spcPts val="667"/>
              </a:spcBef>
              <a:spcAft>
                <a:spcPts val="0"/>
              </a:spcAft>
              <a:buClr>
                <a:srgbClr val="005336"/>
              </a:buClr>
              <a:buSzPts val="2500"/>
              <a:buChar char="•"/>
              <a:defRPr b="1" sz="2500"/>
            </a:lvl3pPr>
            <a:lvl4pPr indent="-387350" lvl="3" marL="1828800" algn="l">
              <a:lnSpc>
                <a:spcPct val="172000"/>
              </a:lnSpc>
              <a:spcBef>
                <a:spcPts val="667"/>
              </a:spcBef>
              <a:spcAft>
                <a:spcPts val="0"/>
              </a:spcAft>
              <a:buClr>
                <a:srgbClr val="005336"/>
              </a:buClr>
              <a:buSzPts val="2500"/>
              <a:buChar char="•"/>
              <a:defRPr b="1" sz="2500"/>
            </a:lvl4pPr>
            <a:lvl5pPr indent="-387350" lvl="4" marL="2286000" algn="l">
              <a:lnSpc>
                <a:spcPct val="172000"/>
              </a:lnSpc>
              <a:spcBef>
                <a:spcPts val="667"/>
              </a:spcBef>
              <a:spcAft>
                <a:spcPts val="0"/>
              </a:spcAft>
              <a:buClr>
                <a:srgbClr val="005336"/>
              </a:buClr>
              <a:buSzPts val="2500"/>
              <a:buChar char="•"/>
              <a:defRPr b="1" sz="2500"/>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4" name="Google Shape;44;p11"/>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1"/>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1"/>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47" name="Google Shape;47;p11"/>
          <p:cNvSpPr txBox="1"/>
          <p:nvPr>
            <p:ph idx="3" type="body"/>
          </p:nvPr>
        </p:nvSpPr>
        <p:spPr>
          <a:xfrm>
            <a:off x="864000" y="4355100"/>
            <a:ext cx="6909475" cy="45023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005336"/>
              </a:buClr>
              <a:buSzPts val="2300"/>
              <a:buNone/>
              <a:defRPr b="0"/>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mp; Picture">
  <p:cSld name="Two Content &amp; Picture">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2"/>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2"/>
          <p:cNvSpPr txBox="1"/>
          <p:nvPr>
            <p:ph idx="1" type="body"/>
          </p:nvPr>
        </p:nvSpPr>
        <p:spPr>
          <a:xfrm>
            <a:off x="864003" y="2412000"/>
            <a:ext cx="6480000" cy="178444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334"/>
              </a:spcBef>
              <a:spcAft>
                <a:spcPts val="0"/>
              </a:spcAft>
              <a:buClr>
                <a:srgbClr val="005336"/>
              </a:buClr>
              <a:buSzPts val="2300"/>
              <a:buNone/>
              <a:defRPr b="1"/>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51" name="Google Shape;51;p12"/>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54" name="Google Shape;54;p12"/>
          <p:cNvSpPr txBox="1"/>
          <p:nvPr>
            <p:ph idx="2" type="body"/>
          </p:nvPr>
        </p:nvSpPr>
        <p:spPr>
          <a:xfrm>
            <a:off x="864003" y="4355100"/>
            <a:ext cx="6480000" cy="45023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005336"/>
              </a:buClr>
              <a:buSzPts val="2300"/>
              <a:buNone/>
              <a:defRPr b="0"/>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55" name="Google Shape;55;p12"/>
          <p:cNvSpPr/>
          <p:nvPr>
            <p:ph idx="3" type="pic"/>
          </p:nvPr>
        </p:nvSpPr>
        <p:spPr>
          <a:xfrm>
            <a:off x="7560000" y="2412000"/>
            <a:ext cx="7920000" cy="54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2300"/>
              <a:buFont typeface="Arial"/>
              <a:buNone/>
              <a:defRPr b="0" i="0" sz="2300"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Bullet Text">
  <p:cSld name="Picture with Bullet Text">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3"/>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58" name="Google Shape;58;p13"/>
          <p:cNvPicPr preferRelativeResize="0"/>
          <p:nvPr/>
        </p:nvPicPr>
        <p:blipFill rotWithShape="1">
          <a:blip r:embed="rId3">
            <a:alphaModFix/>
          </a:blip>
          <a:srcRect b="0" l="39187" r="0" t="2467"/>
          <a:stretch/>
        </p:blipFill>
        <p:spPr>
          <a:xfrm>
            <a:off x="0" y="0"/>
            <a:ext cx="7653700" cy="8534300"/>
          </a:xfrm>
          <a:prstGeom prst="rect">
            <a:avLst/>
          </a:prstGeom>
          <a:noFill/>
          <a:ln>
            <a:noFill/>
          </a:ln>
        </p:spPr>
      </p:pic>
      <p:sp>
        <p:nvSpPr>
          <p:cNvPr id="59" name="Google Shape;59;p13"/>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3"/>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387350" lvl="0" marL="457200" algn="l">
              <a:lnSpc>
                <a:spcPct val="160000"/>
              </a:lnSpc>
              <a:spcBef>
                <a:spcPts val="0"/>
              </a:spcBef>
              <a:spcAft>
                <a:spcPts val="0"/>
              </a:spcAft>
              <a:buClr>
                <a:schemeClr val="lt1"/>
              </a:buClr>
              <a:buSzPts val="2500"/>
              <a:buFont typeface="Arial"/>
              <a:buChar char="•"/>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61" name="Google Shape;61;p13"/>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Picture with Bullet Text">
  <p:cSld name="Transparent Picture with Bullet Text">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4"/>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66" name="Google Shape;66;p14"/>
          <p:cNvPicPr preferRelativeResize="0"/>
          <p:nvPr/>
        </p:nvPicPr>
        <p:blipFill rotWithShape="1">
          <a:blip r:embed="rId3">
            <a:alphaModFix amt="70000"/>
          </a:blip>
          <a:srcRect b="0" l="39187" r="0" t="2467"/>
          <a:stretch/>
        </p:blipFill>
        <p:spPr>
          <a:xfrm>
            <a:off x="0" y="0"/>
            <a:ext cx="7653700" cy="8534300"/>
          </a:xfrm>
          <a:prstGeom prst="rect">
            <a:avLst/>
          </a:prstGeom>
          <a:noFill/>
          <a:ln>
            <a:noFill/>
          </a:ln>
        </p:spPr>
      </p:pic>
      <p:sp>
        <p:nvSpPr>
          <p:cNvPr id="67" name="Google Shape;67;p14"/>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4"/>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387350" lvl="0" marL="457200" algn="l">
              <a:lnSpc>
                <a:spcPct val="160000"/>
              </a:lnSpc>
              <a:spcBef>
                <a:spcPts val="0"/>
              </a:spcBef>
              <a:spcAft>
                <a:spcPts val="0"/>
              </a:spcAft>
              <a:buClr>
                <a:schemeClr val="lt1"/>
              </a:buClr>
              <a:buSzPts val="2500"/>
              <a:buFont typeface="Arial"/>
              <a:buChar char="•"/>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69" name="Google Shape;69;p14"/>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5336"/>
              </a:buClr>
              <a:buSzPts val="4500"/>
              <a:buFont typeface="Georgia"/>
              <a:buNone/>
              <a:defRPr b="0" i="0" sz="4500" u="none" cap="none" strike="noStrike">
                <a:solidFill>
                  <a:srgbClr val="005336"/>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
          <p:cNvSpPr txBox="1"/>
          <p:nvPr>
            <p:ph idx="1" type="body"/>
          </p:nvPr>
        </p:nvSpPr>
        <p:spPr>
          <a:xfrm>
            <a:off x="864000" y="2412000"/>
            <a:ext cx="14022170" cy="4772588"/>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1334"/>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1pPr>
            <a:lvl2pPr indent="-374650" lvl="1" marL="9144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indent="-374650" lvl="2" marL="13716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indent="-374650" lvl="3" marL="18288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indent="-374650" lvl="4" marL="22860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12" name="Google Shape;12;p5"/>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005336"/>
                </a:solidFill>
                <a:latin typeface="Helvetica Neue"/>
                <a:ea typeface="Helvetica Neue"/>
                <a:cs typeface="Helvetica Neue"/>
                <a:sym typeface="Helvetica Neue"/>
              </a:defRPr>
            </a:lvl1pPr>
            <a:lvl2pPr lvl="1" marR="0" rtl="0" algn="l">
              <a:spcBef>
                <a:spcPts val="0"/>
              </a:spcBef>
              <a:spcAft>
                <a:spcPts val="0"/>
              </a:spcAft>
              <a:buSzPts val="1400"/>
              <a:buNone/>
              <a:defRPr b="0" i="0" sz="249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9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9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9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9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9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9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96" u="none" cap="none" strike="noStrike">
                <a:solidFill>
                  <a:schemeClr val="dk1"/>
                </a:solidFill>
                <a:latin typeface="Arial"/>
                <a:ea typeface="Arial"/>
                <a:cs typeface="Arial"/>
                <a:sym typeface="Arial"/>
              </a:defRPr>
            </a:lvl9pPr>
          </a:lstStyle>
          <a:p/>
        </p:txBody>
      </p:sp>
      <p:sp>
        <p:nvSpPr>
          <p:cNvPr id="13" name="Google Shape;13;p5"/>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005336"/>
                </a:solidFill>
                <a:latin typeface="Helvetica Neue"/>
                <a:ea typeface="Helvetica Neue"/>
                <a:cs typeface="Helvetica Neue"/>
                <a:sym typeface="Helvetica Neue"/>
              </a:defRPr>
            </a:lvl1pPr>
            <a:lvl2pPr lvl="1" marR="0" rtl="0" algn="l">
              <a:spcBef>
                <a:spcPts val="0"/>
              </a:spcBef>
              <a:spcAft>
                <a:spcPts val="0"/>
              </a:spcAft>
              <a:buSzPts val="1400"/>
              <a:buNone/>
              <a:defRPr b="0" i="0" sz="249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9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9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9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9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9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9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96" u="none" cap="none" strike="noStrike">
                <a:solidFill>
                  <a:schemeClr val="dk1"/>
                </a:solidFill>
                <a:latin typeface="Arial"/>
                <a:ea typeface="Arial"/>
                <a:cs typeface="Arial"/>
                <a:sym typeface="Arial"/>
              </a:defRPr>
            </a:lvl9pPr>
          </a:lstStyle>
          <a:p/>
        </p:txBody>
      </p:sp>
      <p:sp>
        <p:nvSpPr>
          <p:cNvPr id="14" name="Google Shape;14;p5"/>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005336"/>
                </a:solidFill>
                <a:latin typeface="Helvetica Neue"/>
                <a:ea typeface="Helvetica Neue"/>
                <a:cs typeface="Helvetica Neue"/>
                <a:sym typeface="Helvetica Neue"/>
              </a:defRPr>
            </a:lvl1pPr>
            <a:lvl2pPr indent="0" lvl="1" marL="0" marR="0" rtl="0" algn="r">
              <a:spcBef>
                <a:spcPts val="0"/>
              </a:spcBef>
              <a:buNone/>
              <a:defRPr b="0" i="0" sz="1600" u="none" cap="none" strike="noStrike">
                <a:solidFill>
                  <a:srgbClr val="005336"/>
                </a:solidFill>
                <a:latin typeface="Helvetica Neue"/>
                <a:ea typeface="Helvetica Neue"/>
                <a:cs typeface="Helvetica Neue"/>
                <a:sym typeface="Helvetica Neue"/>
              </a:defRPr>
            </a:lvl2pPr>
            <a:lvl3pPr indent="0" lvl="2" marL="0" marR="0" rtl="0" algn="r">
              <a:spcBef>
                <a:spcPts val="0"/>
              </a:spcBef>
              <a:buNone/>
              <a:defRPr b="0" i="0" sz="1600" u="none" cap="none" strike="noStrike">
                <a:solidFill>
                  <a:srgbClr val="005336"/>
                </a:solidFill>
                <a:latin typeface="Helvetica Neue"/>
                <a:ea typeface="Helvetica Neue"/>
                <a:cs typeface="Helvetica Neue"/>
                <a:sym typeface="Helvetica Neue"/>
              </a:defRPr>
            </a:lvl3pPr>
            <a:lvl4pPr indent="0" lvl="3" marL="0" marR="0" rtl="0" algn="r">
              <a:spcBef>
                <a:spcPts val="0"/>
              </a:spcBef>
              <a:buNone/>
              <a:defRPr b="0" i="0" sz="1600" u="none" cap="none" strike="noStrike">
                <a:solidFill>
                  <a:srgbClr val="005336"/>
                </a:solidFill>
                <a:latin typeface="Helvetica Neue"/>
                <a:ea typeface="Helvetica Neue"/>
                <a:cs typeface="Helvetica Neue"/>
                <a:sym typeface="Helvetica Neue"/>
              </a:defRPr>
            </a:lvl4pPr>
            <a:lvl5pPr indent="0" lvl="4" marL="0" marR="0" rtl="0" algn="r">
              <a:spcBef>
                <a:spcPts val="0"/>
              </a:spcBef>
              <a:buNone/>
              <a:defRPr b="0" i="0" sz="1600" u="none" cap="none" strike="noStrike">
                <a:solidFill>
                  <a:srgbClr val="005336"/>
                </a:solidFill>
                <a:latin typeface="Helvetica Neue"/>
                <a:ea typeface="Helvetica Neue"/>
                <a:cs typeface="Helvetica Neue"/>
                <a:sym typeface="Helvetica Neue"/>
              </a:defRPr>
            </a:lvl5pPr>
            <a:lvl6pPr indent="0" lvl="5" marL="0" marR="0" rtl="0" algn="r">
              <a:spcBef>
                <a:spcPts val="0"/>
              </a:spcBef>
              <a:buNone/>
              <a:defRPr b="0" i="0" sz="1600" u="none" cap="none" strike="noStrike">
                <a:solidFill>
                  <a:srgbClr val="005336"/>
                </a:solidFill>
                <a:latin typeface="Helvetica Neue"/>
                <a:ea typeface="Helvetica Neue"/>
                <a:cs typeface="Helvetica Neue"/>
                <a:sym typeface="Helvetica Neue"/>
              </a:defRPr>
            </a:lvl6pPr>
            <a:lvl7pPr indent="0" lvl="6" marL="0" marR="0" rtl="0" algn="r">
              <a:spcBef>
                <a:spcPts val="0"/>
              </a:spcBef>
              <a:buNone/>
              <a:defRPr b="0" i="0" sz="1600" u="none" cap="none" strike="noStrike">
                <a:solidFill>
                  <a:srgbClr val="005336"/>
                </a:solidFill>
                <a:latin typeface="Helvetica Neue"/>
                <a:ea typeface="Helvetica Neue"/>
                <a:cs typeface="Helvetica Neue"/>
                <a:sym typeface="Helvetica Neue"/>
              </a:defRPr>
            </a:lvl7pPr>
            <a:lvl8pPr indent="0" lvl="7" marL="0" marR="0" rtl="0" algn="r">
              <a:spcBef>
                <a:spcPts val="0"/>
              </a:spcBef>
              <a:buNone/>
              <a:defRPr b="0" i="0" sz="1600" u="none" cap="none" strike="noStrike">
                <a:solidFill>
                  <a:srgbClr val="005336"/>
                </a:solidFill>
                <a:latin typeface="Helvetica Neue"/>
                <a:ea typeface="Helvetica Neue"/>
                <a:cs typeface="Helvetica Neue"/>
                <a:sym typeface="Helvetica Neue"/>
              </a:defRPr>
            </a:lvl8pPr>
            <a:lvl9pPr indent="0" lvl="8" marL="0" marR="0" rtl="0" algn="r">
              <a:spcBef>
                <a:spcPts val="0"/>
              </a:spcBef>
              <a:buNone/>
              <a:defRPr b="0" i="0" sz="1600" u="none" cap="none" strike="noStrike">
                <a:solidFill>
                  <a:srgbClr val="005336"/>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1676800" y="5642400"/>
            <a:ext cx="10080000" cy="7964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000"/>
              <a:buFont typeface="Calibri"/>
              <a:buNone/>
            </a:pPr>
            <a:r>
              <a:rPr b="1" lang="en-IE" sz="5000">
                <a:latin typeface="Calibri"/>
                <a:ea typeface="Calibri"/>
                <a:cs typeface="Calibri"/>
                <a:sym typeface="Calibri"/>
              </a:rPr>
              <a:t>BA Journalism and Digital Communication LM039</a:t>
            </a:r>
            <a:endParaRPr sz="5000">
              <a:latin typeface="Calibri"/>
              <a:ea typeface="Calibri"/>
              <a:cs typeface="Calibri"/>
              <a:sym typeface="Calibri"/>
            </a:endParaRPr>
          </a:p>
        </p:txBody>
      </p:sp>
      <p:sp>
        <p:nvSpPr>
          <p:cNvPr id="94" name="Google Shape;94;p1"/>
          <p:cNvSpPr txBox="1"/>
          <p:nvPr>
            <p:ph idx="1" type="subTitle"/>
          </p:nvPr>
        </p:nvSpPr>
        <p:spPr>
          <a:xfrm>
            <a:off x="1676800" y="4127487"/>
            <a:ext cx="10080000" cy="7964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b="1" lang="en-IE" sz="5000">
                <a:solidFill>
                  <a:schemeClr val="lt1"/>
                </a:solidFill>
                <a:latin typeface="Calibri"/>
                <a:ea typeface="Calibri"/>
                <a:cs typeface="Calibri"/>
                <a:sym typeface="Calibri"/>
              </a:rPr>
              <a:t>Law</a:t>
            </a:r>
            <a:endParaRPr b="1" sz="5000">
              <a:solidFill>
                <a:schemeClr val="lt1"/>
              </a:solidFill>
              <a:latin typeface="Calibri"/>
              <a:ea typeface="Calibri"/>
              <a:cs typeface="Calibri"/>
              <a:sym typeface="Calibri"/>
            </a:endParaRPr>
          </a:p>
          <a:p>
            <a:pPr indent="0" lvl="0" marL="0" rtl="0" algn="l">
              <a:lnSpc>
                <a:spcPct val="90000"/>
              </a:lnSpc>
              <a:spcBef>
                <a:spcPts val="1334"/>
              </a:spcBef>
              <a:spcAft>
                <a:spcPts val="0"/>
              </a:spcAft>
              <a:buClr>
                <a:srgbClr val="00A956"/>
              </a:buClr>
              <a:buSzPts val="35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aphicFrame>
        <p:nvGraphicFramePr>
          <p:cNvPr id="99" name="Google Shape;99;p2"/>
          <p:cNvGraphicFramePr/>
          <p:nvPr/>
        </p:nvGraphicFramePr>
        <p:xfrm>
          <a:off x="1245000" y="2579878"/>
          <a:ext cx="3000000" cy="3000000"/>
        </p:xfrm>
        <a:graphic>
          <a:graphicData uri="http://schemas.openxmlformats.org/drawingml/2006/table">
            <a:tbl>
              <a:tblPr bandRow="1" firstRow="1">
                <a:noFill/>
                <a:tableStyleId>{E8306DD0-4E96-4479-ABDD-111D1B87D0B0}</a:tableStyleId>
              </a:tblPr>
              <a:tblGrid>
                <a:gridCol w="5867000"/>
                <a:gridCol w="6642100"/>
              </a:tblGrid>
              <a:tr h="273825">
                <a:tc gridSpan="2">
                  <a:txBody>
                    <a:bodyPr/>
                    <a:lstStyle/>
                    <a:p>
                      <a:pPr indent="0" lvl="0" marL="0" marR="0" rtl="0" algn="ctr">
                        <a:spcBef>
                          <a:spcPts val="0"/>
                        </a:spcBef>
                        <a:spcAft>
                          <a:spcPts val="0"/>
                        </a:spcAft>
                        <a:buNone/>
                      </a:pPr>
                      <a:r>
                        <a:rPr b="0" i="0" lang="en-IE" sz="2000" u="none" cap="none" strike="noStrike">
                          <a:solidFill>
                            <a:schemeClr val="dk1"/>
                          </a:solidFill>
                          <a:latin typeface="Calibri"/>
                          <a:ea typeface="Calibri"/>
                          <a:cs typeface="Calibri"/>
                          <a:sym typeface="Calibri"/>
                        </a:rPr>
                        <a:t>Law Modules</a:t>
                      </a:r>
                      <a:endParaRPr b="0" i="0" sz="2000" u="none" cap="none" strike="noStrike">
                        <a:solidFill>
                          <a:schemeClr val="dk1"/>
                        </a:solidFill>
                        <a:latin typeface="Calibri"/>
                        <a:ea typeface="Calibri"/>
                        <a:cs typeface="Calibri"/>
                        <a:sym typeface="Calibri"/>
                      </a:endParaRPr>
                    </a:p>
                  </a:txBody>
                  <a:tcPr marT="45725" marB="45725" marR="91450" marL="91450" anchor="ctr"/>
                </a:tc>
                <a:tc hMerge="1"/>
              </a:tr>
              <a:tr h="484450">
                <a:tc>
                  <a:txBody>
                    <a:bodyPr/>
                    <a:lstStyle/>
                    <a:p>
                      <a:pPr indent="0" lvl="0" marL="0" marR="0" rtl="0" algn="l">
                        <a:spcBef>
                          <a:spcPts val="0"/>
                        </a:spcBef>
                        <a:spcAft>
                          <a:spcPts val="0"/>
                        </a:spcAft>
                        <a:buNone/>
                      </a:pPr>
                      <a:r>
                        <a:rPr b="0" i="0" lang="en-IE" sz="2000" u="none" cap="none" strike="noStrike">
                          <a:solidFill>
                            <a:schemeClr val="dk1"/>
                          </a:solidFill>
                          <a:latin typeface="Calibri"/>
                          <a:ea typeface="Calibri"/>
                          <a:cs typeface="Calibri"/>
                          <a:sym typeface="Calibri"/>
                        </a:rPr>
                        <a:t>Semester 1</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LA4001 Legal System and Method</a:t>
                      </a:r>
                      <a:endParaRPr b="0" i="0" sz="20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0" i="0" lang="en-IE" sz="2000">
                          <a:solidFill>
                            <a:schemeClr val="dk1"/>
                          </a:solidFill>
                          <a:latin typeface="Calibri"/>
                          <a:ea typeface="Calibri"/>
                          <a:cs typeface="Calibri"/>
                          <a:sym typeface="Calibri"/>
                        </a:rPr>
                        <a:t>Semester 2</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LA4032 Criminal Procedure</a:t>
                      </a:r>
                      <a:endParaRPr b="0" i="0" sz="2000">
                        <a:solidFill>
                          <a:schemeClr val="dk1"/>
                        </a:solidFill>
                        <a:latin typeface="Calibri"/>
                        <a:ea typeface="Calibri"/>
                        <a:cs typeface="Calibri"/>
                        <a:sym typeface="Calibri"/>
                      </a:endParaRPr>
                    </a:p>
                  </a:txBody>
                  <a:tcPr marT="45725" marB="45725" marR="91450" marL="91450"/>
                </a:tc>
              </a:tr>
              <a:tr h="695075">
                <a:tc>
                  <a:txBody>
                    <a:bodyPr/>
                    <a:lstStyle/>
                    <a:p>
                      <a:pPr indent="0" lvl="0" marL="0" marR="0" rtl="0" algn="l">
                        <a:spcBef>
                          <a:spcPts val="0"/>
                        </a:spcBef>
                        <a:spcAft>
                          <a:spcPts val="0"/>
                        </a:spcAft>
                        <a:buNone/>
                      </a:pPr>
                      <a:r>
                        <a:rPr b="0" i="0" lang="en-IE" sz="2000">
                          <a:solidFill>
                            <a:schemeClr val="dk1"/>
                          </a:solidFill>
                          <a:latin typeface="Calibri"/>
                          <a:ea typeface="Calibri"/>
                          <a:cs typeface="Calibri"/>
                          <a:sym typeface="Calibri"/>
                        </a:rPr>
                        <a:t>Semester 3 </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LA4211</a:t>
                      </a:r>
                      <a:r>
                        <a:rPr b="0" i="0" lang="en-IE" sz="2000">
                          <a:solidFill>
                            <a:schemeClr val="dk1"/>
                          </a:solidFill>
                          <a:latin typeface="Calibri"/>
                          <a:ea typeface="Calibri"/>
                          <a:cs typeface="Calibri"/>
                          <a:sym typeface="Calibri"/>
                        </a:rPr>
                        <a:t> Criminal Law 1</a:t>
                      </a:r>
                      <a:endParaRPr b="0" i="0" sz="2000">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0" i="0" lang="en-IE" sz="2000">
                          <a:solidFill>
                            <a:schemeClr val="dk1"/>
                          </a:solidFill>
                          <a:latin typeface="Calibri"/>
                          <a:ea typeface="Calibri"/>
                          <a:cs typeface="Calibri"/>
                          <a:sym typeface="Calibri"/>
                        </a:rPr>
                        <a:t>Semester 4 </a:t>
                      </a:r>
                      <a:endParaRPr/>
                    </a:p>
                    <a:p>
                      <a:pPr indent="0" lvl="0" marL="0" marR="0" rtl="0" algn="l">
                        <a:lnSpc>
                          <a:spcPct val="100000"/>
                        </a:lnSpc>
                        <a:spcBef>
                          <a:spcPts val="0"/>
                        </a:spcBef>
                        <a:spcAft>
                          <a:spcPts val="0"/>
                        </a:spcAft>
                        <a:buClr>
                          <a:schemeClr val="dk1"/>
                        </a:buClr>
                        <a:buSzPts val="2000"/>
                        <a:buFont typeface="Calibri"/>
                        <a:buNone/>
                      </a:pPr>
                      <a:r>
                        <a:rPr b="0" i="0" lang="en-IE" sz="2000">
                          <a:solidFill>
                            <a:schemeClr val="dk1"/>
                          </a:solidFill>
                          <a:latin typeface="Calibri"/>
                          <a:ea typeface="Calibri"/>
                          <a:cs typeface="Calibri"/>
                          <a:sym typeface="Calibri"/>
                        </a:rPr>
                        <a:t>LA4222 Criminal</a:t>
                      </a:r>
                      <a:r>
                        <a:rPr b="0" i="0" lang="en-IE" sz="2000">
                          <a:solidFill>
                            <a:schemeClr val="dk1"/>
                          </a:solidFill>
                          <a:latin typeface="Calibri"/>
                          <a:ea typeface="Calibri"/>
                          <a:cs typeface="Calibri"/>
                          <a:sym typeface="Calibri"/>
                        </a:rPr>
                        <a:t> Law 2</a:t>
                      </a:r>
                      <a:endParaRPr b="0" i="0" sz="2000">
                        <a:solidFill>
                          <a:schemeClr val="dk1"/>
                        </a:solidFill>
                        <a:latin typeface="Calibri"/>
                        <a:ea typeface="Calibri"/>
                        <a:cs typeface="Calibri"/>
                        <a:sym typeface="Calibri"/>
                      </a:endParaRPr>
                    </a:p>
                  </a:txBody>
                  <a:tcPr marT="45725" marB="45725" marR="91450" marL="91450"/>
                </a:tc>
              </a:tr>
              <a:tr h="905725">
                <a:tc>
                  <a:txBody>
                    <a:bodyPr/>
                    <a:lstStyle/>
                    <a:p>
                      <a:pPr indent="0" lvl="0" marL="0" marR="0" rtl="0" algn="l">
                        <a:spcBef>
                          <a:spcPts val="0"/>
                        </a:spcBef>
                        <a:spcAft>
                          <a:spcPts val="0"/>
                        </a:spcAft>
                        <a:buNone/>
                      </a:pPr>
                      <a:r>
                        <a:rPr b="0" i="0" lang="en-IE" sz="2000">
                          <a:solidFill>
                            <a:schemeClr val="dk1"/>
                          </a:solidFill>
                          <a:latin typeface="Calibri"/>
                          <a:ea typeface="Calibri"/>
                          <a:cs typeface="Calibri"/>
                          <a:sym typeface="Calibri"/>
                        </a:rPr>
                        <a:t>Semester 5</a:t>
                      </a:r>
                      <a:endParaRPr/>
                    </a:p>
                    <a:p>
                      <a:pPr indent="0" lvl="0" marL="0" marR="0" rtl="0" algn="ctr">
                        <a:spcBef>
                          <a:spcPts val="0"/>
                        </a:spcBef>
                        <a:spcAft>
                          <a:spcPts val="0"/>
                        </a:spcAft>
                        <a:buNone/>
                      </a:pPr>
                      <a:r>
                        <a:rPr b="1" i="0" lang="en-IE" sz="2000">
                          <a:solidFill>
                            <a:schemeClr val="dk1"/>
                          </a:solidFill>
                          <a:latin typeface="Calibri"/>
                          <a:ea typeface="Calibri"/>
                          <a:cs typeface="Calibri"/>
                          <a:sym typeface="Calibri"/>
                        </a:rPr>
                        <a:t>Off Campus</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0" i="0" lang="en-IE" sz="2000">
                          <a:solidFill>
                            <a:schemeClr val="dk1"/>
                          </a:solidFill>
                          <a:latin typeface="Calibri"/>
                          <a:ea typeface="Calibri"/>
                          <a:cs typeface="Calibri"/>
                          <a:sym typeface="Calibri"/>
                        </a:rPr>
                        <a:t>Semester 6 </a:t>
                      </a:r>
                      <a:endParaRPr/>
                    </a:p>
                    <a:p>
                      <a:pPr indent="0" lvl="0" marL="0" marR="0" rtl="0" algn="ctr">
                        <a:lnSpc>
                          <a:spcPct val="100000"/>
                        </a:lnSpc>
                        <a:spcBef>
                          <a:spcPts val="0"/>
                        </a:spcBef>
                        <a:spcAft>
                          <a:spcPts val="0"/>
                        </a:spcAft>
                        <a:buClr>
                          <a:schemeClr val="dk1"/>
                        </a:buClr>
                        <a:buSzPts val="2000"/>
                        <a:buFont typeface="Calibri"/>
                        <a:buNone/>
                      </a:pPr>
                      <a:r>
                        <a:rPr b="1" i="0" lang="en-IE" sz="2000">
                          <a:solidFill>
                            <a:schemeClr val="dk1"/>
                          </a:solidFill>
                          <a:latin typeface="Calibri"/>
                          <a:ea typeface="Calibri"/>
                          <a:cs typeface="Calibri"/>
                          <a:sym typeface="Calibri"/>
                        </a:rPr>
                        <a:t>Off Campus</a:t>
                      </a:r>
                      <a:endParaRPr/>
                    </a:p>
                    <a:p>
                      <a:pPr indent="0" lvl="0" marL="0" marR="0" rtl="0" algn="l">
                        <a:lnSpc>
                          <a:spcPct val="100000"/>
                        </a:lnSpc>
                        <a:spcBef>
                          <a:spcPts val="0"/>
                        </a:spcBef>
                        <a:spcAft>
                          <a:spcPts val="0"/>
                        </a:spcAft>
                        <a:buClr>
                          <a:schemeClr val="dk1"/>
                        </a:buClr>
                        <a:buSzPts val="2000"/>
                        <a:buFont typeface="Arial"/>
                        <a:buNone/>
                      </a:pPr>
                      <a:r>
                        <a:t/>
                      </a:r>
                      <a:endParaRPr b="0" i="0" sz="2000">
                        <a:solidFill>
                          <a:schemeClr val="dk1"/>
                        </a:solidFill>
                        <a:latin typeface="Calibri"/>
                        <a:ea typeface="Calibri"/>
                        <a:cs typeface="Calibri"/>
                        <a:sym typeface="Calibri"/>
                      </a:endParaRPr>
                    </a:p>
                  </a:txBody>
                  <a:tcPr marT="45725" marB="45725" marR="91450" marL="91450"/>
                </a:tc>
              </a:tr>
              <a:tr h="905725">
                <a:tc>
                  <a:txBody>
                    <a:bodyPr/>
                    <a:lstStyle/>
                    <a:p>
                      <a:pPr indent="0" lvl="0" marL="0" marR="0" rtl="0" algn="l">
                        <a:lnSpc>
                          <a:spcPct val="100000"/>
                        </a:lnSpc>
                        <a:spcBef>
                          <a:spcPts val="0"/>
                        </a:spcBef>
                        <a:spcAft>
                          <a:spcPts val="0"/>
                        </a:spcAft>
                        <a:buClr>
                          <a:schemeClr val="dk1"/>
                        </a:buClr>
                        <a:buSzPts val="2000"/>
                        <a:buFont typeface="Calibri"/>
                        <a:buNone/>
                      </a:pPr>
                      <a:r>
                        <a:rPr b="0" i="0" lang="en-IE" sz="2000">
                          <a:solidFill>
                            <a:schemeClr val="dk1"/>
                          </a:solidFill>
                          <a:latin typeface="Calibri"/>
                          <a:ea typeface="Calibri"/>
                          <a:cs typeface="Calibri"/>
                          <a:sym typeface="Calibri"/>
                        </a:rPr>
                        <a:t>Semester 7 </a:t>
                      </a:r>
                      <a:endParaRPr/>
                    </a:p>
                    <a:p>
                      <a:pPr indent="0" lvl="0" marL="0" marR="0" rtl="0" algn="l">
                        <a:lnSpc>
                          <a:spcPct val="100000"/>
                        </a:lnSpc>
                        <a:spcBef>
                          <a:spcPts val="0"/>
                        </a:spcBef>
                        <a:spcAft>
                          <a:spcPts val="0"/>
                        </a:spcAft>
                        <a:buClr>
                          <a:schemeClr val="dk1"/>
                        </a:buClr>
                        <a:buSzPts val="2000"/>
                        <a:buFont typeface="Calibri"/>
                        <a:buNone/>
                      </a:pPr>
                      <a:r>
                        <a:rPr b="0" i="0" lang="en-IE" sz="2000">
                          <a:solidFill>
                            <a:schemeClr val="dk1"/>
                          </a:solidFill>
                          <a:latin typeface="Calibri"/>
                          <a:ea typeface="Calibri"/>
                          <a:cs typeface="Calibri"/>
                          <a:sym typeface="Calibri"/>
                        </a:rPr>
                        <a:t>LA4330 Law of Torts 1</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0" i="0" lang="en-IE" sz="2000">
                          <a:solidFill>
                            <a:schemeClr val="dk1"/>
                          </a:solidFill>
                          <a:latin typeface="Calibri"/>
                          <a:ea typeface="Calibri"/>
                          <a:cs typeface="Calibri"/>
                          <a:sym typeface="Calibri"/>
                        </a:rPr>
                        <a:t>Semester 8 </a:t>
                      </a:r>
                      <a:endParaRPr/>
                    </a:p>
                    <a:p>
                      <a:pPr indent="0" lvl="0" marL="0" marR="0" rtl="0" algn="l">
                        <a:lnSpc>
                          <a:spcPct val="100000"/>
                        </a:lnSpc>
                        <a:spcBef>
                          <a:spcPts val="0"/>
                        </a:spcBef>
                        <a:spcAft>
                          <a:spcPts val="0"/>
                        </a:spcAft>
                        <a:buClr>
                          <a:schemeClr val="dk1"/>
                        </a:buClr>
                        <a:buSzPts val="2000"/>
                        <a:buFont typeface="Calibri"/>
                        <a:buNone/>
                      </a:pPr>
                      <a:r>
                        <a:rPr b="0" i="0" lang="en-IE" sz="2000">
                          <a:solidFill>
                            <a:schemeClr val="dk1"/>
                          </a:solidFill>
                          <a:latin typeface="Calibri"/>
                          <a:ea typeface="Calibri"/>
                          <a:cs typeface="Calibri"/>
                          <a:sym typeface="Calibri"/>
                        </a:rPr>
                        <a:t>LA4320 Law of Torts 2</a:t>
                      </a:r>
                      <a:endParaRPr b="0" i="0" sz="2000">
                        <a:solidFill>
                          <a:schemeClr val="dk1"/>
                        </a:solidFill>
                        <a:latin typeface="Calibri"/>
                        <a:ea typeface="Calibri"/>
                        <a:cs typeface="Calibri"/>
                        <a:sym typeface="Calibri"/>
                      </a:endParaRPr>
                    </a:p>
                  </a:txBody>
                  <a:tcPr marT="45725" marB="45725" marR="91450" marL="91450"/>
                </a:tc>
              </a:tr>
            </a:tbl>
          </a:graphicData>
        </a:graphic>
      </p:graphicFrame>
      <p:sp>
        <p:nvSpPr>
          <p:cNvPr id="100" name="Google Shape;100;p2"/>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336"/>
              </a:buClr>
              <a:buSzPts val="4500"/>
              <a:buFont typeface="Calibri"/>
              <a:buNone/>
            </a:pPr>
            <a:r>
              <a:rPr lang="en-IE">
                <a:latin typeface="Calibri"/>
                <a:ea typeface="Calibri"/>
                <a:cs typeface="Calibri"/>
                <a:sym typeface="Calibri"/>
              </a:rPr>
              <a:t>Law pathway on Journalism and Digital Communication</a:t>
            </a:r>
            <a:endParaRPr/>
          </a:p>
        </p:txBody>
      </p:sp>
      <p:sp>
        <p:nvSpPr>
          <p:cNvPr id="101" name="Google Shape;101;p2"/>
          <p:cNvSpPr txBox="1"/>
          <p:nvPr/>
        </p:nvSpPr>
        <p:spPr>
          <a:xfrm>
            <a:off x="981350" y="6602725"/>
            <a:ext cx="131025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IE" sz="2600"/>
              <a:t>Why study law? </a:t>
            </a:r>
            <a:endParaRPr b="1" sz="2600"/>
          </a:p>
          <a:p>
            <a:pPr indent="0" lvl="0" marL="0" rtl="0" algn="l">
              <a:spcBef>
                <a:spcPts val="0"/>
              </a:spcBef>
              <a:spcAft>
                <a:spcPts val="0"/>
              </a:spcAft>
              <a:buNone/>
            </a:pPr>
            <a:r>
              <a:t/>
            </a:r>
            <a:endParaRPr sz="2600"/>
          </a:p>
          <a:p>
            <a:pPr indent="0" lvl="0" marL="0" rtl="0" algn="l">
              <a:spcBef>
                <a:spcPts val="0"/>
              </a:spcBef>
              <a:spcAft>
                <a:spcPts val="0"/>
              </a:spcAft>
              <a:buNone/>
            </a:pPr>
            <a:r>
              <a:rPr lang="en-IE" sz="2600"/>
              <a:t>As well as increasing understanding of the legal system for reporting on criminal and other legal matters, an understanding of law holds significant  important to journalists. The law can dictate what is written, said and published  so understanding it fully can help to protect the journalist as well as their employer. </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ctrTitle"/>
          </p:nvPr>
        </p:nvSpPr>
        <p:spPr>
          <a:xfrm>
            <a:off x="864000" y="6480000"/>
            <a:ext cx="10080000" cy="180823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A956"/>
              </a:buClr>
              <a:buSzPts val="4700"/>
              <a:buFont typeface="Helvetica Neue"/>
              <a:buNone/>
            </a:pPr>
            <a:r>
              <a:rPr lang="en-IE"/>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L">
      <a:dk1>
        <a:srgbClr val="171616"/>
      </a:dk1>
      <a:lt1>
        <a:srgbClr val="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2020-09-01T08:14:03Z</dcterms:created>
  <dc:creator>Claire.Ryan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0x010100A2F37A4E611AA24DB4FAF81430362EDA</vt:lpwstr>
  </property>
</Properties>
</file>