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10158400" cx="16257575"/>
  <p:notesSz cx="6858000" cy="9144000"/>
  <p:embeddedFontLst>
    <p:embeddedFont>
      <p:font typeface="Helvetica Neue"/>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gjWyiCsLW/lEwS03wbv+taRVgi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D54215-BEBB-431F-9921-84AFFF3E7CB5}">
  <a:tblStyle styleId="{7AD54215-BEBB-431F-9921-84AFFF3E7CB5}"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2E8"/>
          </a:solidFill>
        </a:fill>
      </a:tcStyle>
    </a:wholeTbl>
    <a:band1H>
      <a:tcTxStyle/>
      <a:tcStyle>
        <a:fill>
          <a:solidFill>
            <a:srgbClr val="CAE4CD"/>
          </a:solidFill>
        </a:fill>
      </a:tcStyle>
    </a:band1H>
    <a:band2H>
      <a:tcTxStyle/>
    </a:band2H>
    <a:band1V>
      <a:tcTxStyle/>
      <a:tcStyle>
        <a:fill>
          <a:solidFill>
            <a:srgbClr val="CAE4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HelveticaNeue-bold.fntdata"/><Relationship Id="rId12"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boldItalic.fntdata"/><Relationship Id="rId14" Type="http://schemas.openxmlformats.org/officeDocument/2006/relationships/font" Target="fonts/HelveticaNeue-italic.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8"/>
          <p:cNvSpPr txBox="1"/>
          <p:nvPr>
            <p:ph type="ctrTitle"/>
          </p:nvPr>
        </p:nvSpPr>
        <p:spPr>
          <a:xfrm>
            <a:off x="864000" y="7776000"/>
            <a:ext cx="10080000" cy="79648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
          <p:cNvSpPr txBox="1"/>
          <p:nvPr>
            <p:ph idx="1" type="subTitle"/>
          </p:nvPr>
        </p:nvSpPr>
        <p:spPr>
          <a:xfrm>
            <a:off x="864000" y="8572487"/>
            <a:ext cx="10080000" cy="79648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334"/>
              </a:spcBef>
              <a:spcAft>
                <a:spcPts val="0"/>
              </a:spcAft>
              <a:buClr>
                <a:srgbClr val="00A956"/>
              </a:buClr>
              <a:buSzPts val="3500"/>
              <a:buNone/>
              <a:defRPr sz="3500">
                <a:solidFill>
                  <a:srgbClr val="00A956"/>
                </a:solidFill>
                <a:latin typeface="Georgia"/>
                <a:ea typeface="Georgia"/>
                <a:cs typeface="Georgia"/>
                <a:sym typeface="Georgia"/>
              </a:defRPr>
            </a:lvl1pPr>
            <a:lvl2pPr lvl="1" algn="ctr">
              <a:lnSpc>
                <a:spcPct val="90000"/>
              </a:lnSpc>
              <a:spcBef>
                <a:spcPts val="667"/>
              </a:spcBef>
              <a:spcAft>
                <a:spcPts val="0"/>
              </a:spcAft>
              <a:buClr>
                <a:srgbClr val="005336"/>
              </a:buClr>
              <a:buSzPts val="2667"/>
              <a:buNone/>
              <a:defRPr sz="2667"/>
            </a:lvl2pPr>
            <a:lvl3pPr lvl="2" algn="ctr">
              <a:lnSpc>
                <a:spcPct val="90000"/>
              </a:lnSpc>
              <a:spcBef>
                <a:spcPts val="667"/>
              </a:spcBef>
              <a:spcAft>
                <a:spcPts val="0"/>
              </a:spcAft>
              <a:buClr>
                <a:srgbClr val="005336"/>
              </a:buClr>
              <a:buSzPts val="2400"/>
              <a:buNone/>
              <a:defRPr sz="2400"/>
            </a:lvl3pPr>
            <a:lvl4pPr lvl="3" algn="ctr">
              <a:lnSpc>
                <a:spcPct val="90000"/>
              </a:lnSpc>
              <a:spcBef>
                <a:spcPts val="667"/>
              </a:spcBef>
              <a:spcAft>
                <a:spcPts val="0"/>
              </a:spcAft>
              <a:buClr>
                <a:srgbClr val="005336"/>
              </a:buClr>
              <a:buSzPts val="2134"/>
              <a:buNone/>
              <a:defRPr sz="2134"/>
            </a:lvl4pPr>
            <a:lvl5pPr lvl="4" algn="ctr">
              <a:lnSpc>
                <a:spcPct val="90000"/>
              </a:lnSpc>
              <a:spcBef>
                <a:spcPts val="667"/>
              </a:spcBef>
              <a:spcAft>
                <a:spcPts val="0"/>
              </a:spcAft>
              <a:buClr>
                <a:srgbClr val="005336"/>
              </a:buClr>
              <a:buSzPts val="2134"/>
              <a:buNone/>
              <a:defRPr sz="2134"/>
            </a:lvl5pPr>
            <a:lvl6pPr lvl="5" algn="ctr">
              <a:lnSpc>
                <a:spcPct val="90000"/>
              </a:lnSpc>
              <a:spcBef>
                <a:spcPts val="667"/>
              </a:spcBef>
              <a:spcAft>
                <a:spcPts val="0"/>
              </a:spcAft>
              <a:buClr>
                <a:schemeClr val="dk1"/>
              </a:buClr>
              <a:buSzPts val="2134"/>
              <a:buNone/>
              <a:defRPr sz="2134"/>
            </a:lvl6pPr>
            <a:lvl7pPr lvl="6" algn="ctr">
              <a:lnSpc>
                <a:spcPct val="90000"/>
              </a:lnSpc>
              <a:spcBef>
                <a:spcPts val="667"/>
              </a:spcBef>
              <a:spcAft>
                <a:spcPts val="0"/>
              </a:spcAft>
              <a:buClr>
                <a:schemeClr val="dk1"/>
              </a:buClr>
              <a:buSzPts val="2134"/>
              <a:buNone/>
              <a:defRPr sz="2134"/>
            </a:lvl7pPr>
            <a:lvl8pPr lvl="7" algn="ctr">
              <a:lnSpc>
                <a:spcPct val="90000"/>
              </a:lnSpc>
              <a:spcBef>
                <a:spcPts val="667"/>
              </a:spcBef>
              <a:spcAft>
                <a:spcPts val="0"/>
              </a:spcAft>
              <a:buClr>
                <a:schemeClr val="dk1"/>
              </a:buClr>
              <a:buSzPts val="2134"/>
              <a:buNone/>
              <a:defRPr sz="2134"/>
            </a:lvl8pPr>
            <a:lvl9pPr lvl="8" algn="ctr">
              <a:lnSpc>
                <a:spcPct val="90000"/>
              </a:lnSpc>
              <a:spcBef>
                <a:spcPts val="667"/>
              </a:spcBef>
              <a:spcAft>
                <a:spcPts val="0"/>
              </a:spcAft>
              <a:buClr>
                <a:schemeClr val="dk1"/>
              </a:buClr>
              <a:buSzPts val="2134"/>
              <a:buNone/>
              <a:defRPr sz="2134"/>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parent Picture with Bullet Text">
  <p:cSld name="Transparent Picture with Bullet Text">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17"/>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70" name="Google Shape;70;p17"/>
          <p:cNvPicPr preferRelativeResize="0"/>
          <p:nvPr/>
        </p:nvPicPr>
        <p:blipFill rotWithShape="1">
          <a:blip r:embed="rId3">
            <a:alphaModFix amt="70000"/>
          </a:blip>
          <a:srcRect b="0" l="39187" r="0" t="2467"/>
          <a:stretch/>
        </p:blipFill>
        <p:spPr>
          <a:xfrm>
            <a:off x="0" y="0"/>
            <a:ext cx="7653700" cy="8534300"/>
          </a:xfrm>
          <a:prstGeom prst="rect">
            <a:avLst/>
          </a:prstGeom>
          <a:noFill/>
          <a:ln>
            <a:noFill/>
          </a:ln>
        </p:spPr>
      </p:pic>
      <p:sp>
        <p:nvSpPr>
          <p:cNvPr id="71" name="Google Shape;71;p17"/>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7"/>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387350" lvl="0" marL="457200" algn="l">
              <a:lnSpc>
                <a:spcPct val="160000"/>
              </a:lnSpc>
              <a:spcBef>
                <a:spcPts val="0"/>
              </a:spcBef>
              <a:spcAft>
                <a:spcPts val="0"/>
              </a:spcAft>
              <a:buClr>
                <a:schemeClr val="lt1"/>
              </a:buClr>
              <a:buSzPts val="2500"/>
              <a:buFont typeface="Arial"/>
              <a:buChar char="•"/>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73" name="Google Shape;73;p17"/>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7"/>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7"/>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parent Picture with Text">
  <p:cSld name="Transparent Picture with Text">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18"/>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78" name="Google Shape;78;p18"/>
          <p:cNvPicPr preferRelativeResize="0"/>
          <p:nvPr/>
        </p:nvPicPr>
        <p:blipFill rotWithShape="1">
          <a:blip r:embed="rId3">
            <a:alphaModFix amt="70000"/>
          </a:blip>
          <a:srcRect b="0" l="39187" r="0" t="2467"/>
          <a:stretch/>
        </p:blipFill>
        <p:spPr>
          <a:xfrm>
            <a:off x="-1" y="-2300"/>
            <a:ext cx="7653701" cy="8534300"/>
          </a:xfrm>
          <a:prstGeom prst="rect">
            <a:avLst/>
          </a:prstGeom>
          <a:noFill/>
          <a:ln>
            <a:noFill/>
          </a:ln>
        </p:spPr>
      </p:pic>
      <p:sp>
        <p:nvSpPr>
          <p:cNvPr id="79" name="Google Shape;79;p18"/>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8"/>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228600" lvl="0" marL="457200" algn="l">
              <a:lnSpc>
                <a:spcPct val="160000"/>
              </a:lnSpc>
              <a:spcBef>
                <a:spcPts val="0"/>
              </a:spcBef>
              <a:spcAft>
                <a:spcPts val="0"/>
              </a:spcAft>
              <a:buClr>
                <a:schemeClr val="lt1"/>
              </a:buClr>
              <a:buSzPts val="2500"/>
              <a:buFont typeface="Arial"/>
              <a:buNone/>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81" name="Google Shape;81;p18"/>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8"/>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19"/>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9"/>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9"/>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9"/>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Text" type="picTx">
  <p:cSld name="PICTURE_WITH_CAPTION_TEXT">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9"/>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20" name="Google Shape;20;p9"/>
          <p:cNvPicPr preferRelativeResize="0"/>
          <p:nvPr/>
        </p:nvPicPr>
        <p:blipFill rotWithShape="1">
          <a:blip r:embed="rId3">
            <a:alphaModFix/>
          </a:blip>
          <a:srcRect b="0" l="39187" r="0" t="2467"/>
          <a:stretch/>
        </p:blipFill>
        <p:spPr>
          <a:xfrm>
            <a:off x="-1" y="-2300"/>
            <a:ext cx="7653701" cy="8534300"/>
          </a:xfrm>
          <a:prstGeom prst="rect">
            <a:avLst/>
          </a:prstGeom>
          <a:noFill/>
          <a:ln>
            <a:noFill/>
          </a:ln>
        </p:spPr>
      </p:pic>
      <p:sp>
        <p:nvSpPr>
          <p:cNvPr id="21" name="Google Shape;21;p9"/>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9"/>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228600" lvl="0" marL="457200" algn="l">
              <a:lnSpc>
                <a:spcPct val="160000"/>
              </a:lnSpc>
              <a:spcBef>
                <a:spcPts val="0"/>
              </a:spcBef>
              <a:spcAft>
                <a:spcPts val="0"/>
              </a:spcAft>
              <a:buClr>
                <a:schemeClr val="lt1"/>
              </a:buClr>
              <a:buSzPts val="2500"/>
              <a:buFont typeface="Arial"/>
              <a:buNone/>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23" name="Google Shape;23;p9"/>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9"/>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9"/>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10"/>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0"/>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0"/>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11"/>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1"/>
          <p:cNvSpPr txBox="1"/>
          <p:nvPr>
            <p:ph idx="1" type="body"/>
          </p:nvPr>
        </p:nvSpPr>
        <p:spPr>
          <a:xfrm>
            <a:off x="864000" y="2412000"/>
            <a:ext cx="14022170" cy="4772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4"/>
              </a:spcBef>
              <a:spcAft>
                <a:spcPts val="0"/>
              </a:spcAft>
              <a:buClr>
                <a:srgbClr val="005336"/>
              </a:buClr>
              <a:buSzPts val="1800"/>
              <a:buChar char="•"/>
              <a:defRPr/>
            </a:lvl1pPr>
            <a:lvl2pPr indent="-342900" lvl="1" marL="914400" algn="l">
              <a:lnSpc>
                <a:spcPct val="90000"/>
              </a:lnSpc>
              <a:spcBef>
                <a:spcPts val="667"/>
              </a:spcBef>
              <a:spcAft>
                <a:spcPts val="0"/>
              </a:spcAft>
              <a:buClr>
                <a:srgbClr val="005336"/>
              </a:buClr>
              <a:buSzPts val="1800"/>
              <a:buChar char="•"/>
              <a:defRPr/>
            </a:lvl2pPr>
            <a:lvl3pPr indent="-342900" lvl="2" marL="1371600" algn="l">
              <a:lnSpc>
                <a:spcPct val="90000"/>
              </a:lnSpc>
              <a:spcBef>
                <a:spcPts val="667"/>
              </a:spcBef>
              <a:spcAft>
                <a:spcPts val="0"/>
              </a:spcAft>
              <a:buClr>
                <a:srgbClr val="005336"/>
              </a:buClr>
              <a:buSzPts val="1800"/>
              <a:buChar char="•"/>
              <a:defRPr/>
            </a:lvl3pPr>
            <a:lvl4pPr indent="-342900" lvl="3" marL="1828800" algn="l">
              <a:lnSpc>
                <a:spcPct val="90000"/>
              </a:lnSpc>
              <a:spcBef>
                <a:spcPts val="667"/>
              </a:spcBef>
              <a:spcAft>
                <a:spcPts val="0"/>
              </a:spcAft>
              <a:buClr>
                <a:srgbClr val="005336"/>
              </a:buClr>
              <a:buSzPts val="1800"/>
              <a:buChar char="•"/>
              <a:defRPr/>
            </a:lvl4pPr>
            <a:lvl5pPr indent="-342900" lvl="4" marL="2286000" algn="l">
              <a:lnSpc>
                <a:spcPct val="90000"/>
              </a:lnSpc>
              <a:spcBef>
                <a:spcPts val="667"/>
              </a:spcBef>
              <a:spcAft>
                <a:spcPts val="0"/>
              </a:spcAft>
              <a:buClr>
                <a:srgbClr val="005336"/>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33" name="Google Shape;33;p11"/>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12"/>
          <p:cNvSpPr txBox="1"/>
          <p:nvPr>
            <p:ph type="ctrTitle"/>
          </p:nvPr>
        </p:nvSpPr>
        <p:spPr>
          <a:xfrm>
            <a:off x="864000" y="6480000"/>
            <a:ext cx="10080000" cy="180823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A956"/>
              </a:buClr>
              <a:buSzPts val="4700"/>
              <a:buFont typeface="Helvetica Neue"/>
              <a:buNone/>
              <a:defRPr b="1" sz="4700">
                <a:solidFill>
                  <a:srgbClr val="00A956"/>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13"/>
          <p:cNvSpPr txBox="1"/>
          <p:nvPr>
            <p:ph type="title"/>
          </p:nvPr>
        </p:nvSpPr>
        <p:spPr>
          <a:xfrm>
            <a:off x="864000" y="3744000"/>
            <a:ext cx="10800000" cy="67289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4500"/>
              <a:buFont typeface="Georgia"/>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3"/>
          <p:cNvSpPr txBox="1"/>
          <p:nvPr>
            <p:ph idx="1" type="body"/>
          </p:nvPr>
        </p:nvSpPr>
        <p:spPr>
          <a:xfrm>
            <a:off x="864000" y="4416893"/>
            <a:ext cx="10800000" cy="6623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4"/>
              </a:spcBef>
              <a:spcAft>
                <a:spcPts val="0"/>
              </a:spcAft>
              <a:buClr>
                <a:srgbClr val="005336"/>
              </a:buClr>
              <a:buSzPts val="3000"/>
              <a:buNone/>
              <a:defRPr sz="3000">
                <a:solidFill>
                  <a:srgbClr val="005336"/>
                </a:solidFill>
              </a:defRPr>
            </a:lvl1pPr>
            <a:lvl2pPr indent="-228600" lvl="1" marL="914400" algn="l">
              <a:lnSpc>
                <a:spcPct val="90000"/>
              </a:lnSpc>
              <a:spcBef>
                <a:spcPts val="667"/>
              </a:spcBef>
              <a:spcAft>
                <a:spcPts val="0"/>
              </a:spcAft>
              <a:buClr>
                <a:srgbClr val="898989"/>
              </a:buClr>
              <a:buSzPts val="2667"/>
              <a:buNone/>
              <a:defRPr sz="2667">
                <a:solidFill>
                  <a:srgbClr val="898989"/>
                </a:solidFill>
              </a:defRPr>
            </a:lvl2pPr>
            <a:lvl3pPr indent="-228600" lvl="2" marL="1371600" algn="l">
              <a:lnSpc>
                <a:spcPct val="90000"/>
              </a:lnSpc>
              <a:spcBef>
                <a:spcPts val="667"/>
              </a:spcBef>
              <a:spcAft>
                <a:spcPts val="0"/>
              </a:spcAft>
              <a:buClr>
                <a:srgbClr val="898989"/>
              </a:buClr>
              <a:buSzPts val="2400"/>
              <a:buNone/>
              <a:defRPr sz="2400">
                <a:solidFill>
                  <a:srgbClr val="898989"/>
                </a:solidFill>
              </a:defRPr>
            </a:lvl3pPr>
            <a:lvl4pPr indent="-228600" lvl="3" marL="1828800" algn="l">
              <a:lnSpc>
                <a:spcPct val="90000"/>
              </a:lnSpc>
              <a:spcBef>
                <a:spcPts val="667"/>
              </a:spcBef>
              <a:spcAft>
                <a:spcPts val="0"/>
              </a:spcAft>
              <a:buClr>
                <a:srgbClr val="898989"/>
              </a:buClr>
              <a:buSzPts val="2134"/>
              <a:buNone/>
              <a:defRPr sz="2134">
                <a:solidFill>
                  <a:srgbClr val="898989"/>
                </a:solidFill>
              </a:defRPr>
            </a:lvl4pPr>
            <a:lvl5pPr indent="-228600" lvl="4" marL="2286000" algn="l">
              <a:lnSpc>
                <a:spcPct val="90000"/>
              </a:lnSpc>
              <a:spcBef>
                <a:spcPts val="667"/>
              </a:spcBef>
              <a:spcAft>
                <a:spcPts val="0"/>
              </a:spcAft>
              <a:buClr>
                <a:srgbClr val="898989"/>
              </a:buClr>
              <a:buSzPts val="2134"/>
              <a:buNone/>
              <a:defRPr sz="2134">
                <a:solidFill>
                  <a:srgbClr val="898989"/>
                </a:solidFill>
              </a:defRPr>
            </a:lvl5pPr>
            <a:lvl6pPr indent="-228600" lvl="5" marL="2743200" algn="l">
              <a:lnSpc>
                <a:spcPct val="90000"/>
              </a:lnSpc>
              <a:spcBef>
                <a:spcPts val="667"/>
              </a:spcBef>
              <a:spcAft>
                <a:spcPts val="0"/>
              </a:spcAft>
              <a:buClr>
                <a:srgbClr val="898989"/>
              </a:buClr>
              <a:buSzPts val="2134"/>
              <a:buNone/>
              <a:defRPr sz="2134">
                <a:solidFill>
                  <a:srgbClr val="898989"/>
                </a:solidFill>
              </a:defRPr>
            </a:lvl6pPr>
            <a:lvl7pPr indent="-228600" lvl="6" marL="3200400" algn="l">
              <a:lnSpc>
                <a:spcPct val="90000"/>
              </a:lnSpc>
              <a:spcBef>
                <a:spcPts val="667"/>
              </a:spcBef>
              <a:spcAft>
                <a:spcPts val="0"/>
              </a:spcAft>
              <a:buClr>
                <a:srgbClr val="898989"/>
              </a:buClr>
              <a:buSzPts val="2134"/>
              <a:buNone/>
              <a:defRPr sz="2134">
                <a:solidFill>
                  <a:srgbClr val="898989"/>
                </a:solidFill>
              </a:defRPr>
            </a:lvl7pPr>
            <a:lvl8pPr indent="-228600" lvl="7" marL="3657600" algn="l">
              <a:lnSpc>
                <a:spcPct val="90000"/>
              </a:lnSpc>
              <a:spcBef>
                <a:spcPts val="667"/>
              </a:spcBef>
              <a:spcAft>
                <a:spcPts val="0"/>
              </a:spcAft>
              <a:buClr>
                <a:srgbClr val="898989"/>
              </a:buClr>
              <a:buSzPts val="2134"/>
              <a:buNone/>
              <a:defRPr sz="2134">
                <a:solidFill>
                  <a:srgbClr val="898989"/>
                </a:solidFill>
              </a:defRPr>
            </a:lvl8pPr>
            <a:lvl9pPr indent="-228600" lvl="8" marL="4114800" algn="l">
              <a:lnSpc>
                <a:spcPct val="90000"/>
              </a:lnSpc>
              <a:spcBef>
                <a:spcPts val="667"/>
              </a:spcBef>
              <a:spcAft>
                <a:spcPts val="0"/>
              </a:spcAft>
              <a:buClr>
                <a:srgbClr val="898989"/>
              </a:buClr>
              <a:buSzPts val="2134"/>
              <a:buNone/>
              <a:defRPr sz="2134">
                <a:solidFill>
                  <a:srgbClr val="898989"/>
                </a:solidFill>
              </a:defRPr>
            </a:lvl9pPr>
          </a:lstStyle>
          <a:p/>
        </p:txBody>
      </p:sp>
      <p:sp>
        <p:nvSpPr>
          <p:cNvPr id="41" name="Google Shape;41;p13"/>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00A95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3"/>
          <p:cNvSpPr/>
          <p:nvPr>
            <p:ph idx="2" type="pic"/>
          </p:nvPr>
        </p:nvSpPr>
        <p:spPr>
          <a:xfrm>
            <a:off x="3384000" y="5400000"/>
            <a:ext cx="2376000" cy="75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2300"/>
              <a:buFont typeface="Arial"/>
              <a:buNone/>
              <a:defRPr b="0" i="0" sz="2300"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pic>
        <p:nvPicPr>
          <p:cNvPr id="43" name="Google Shape;43;p13"/>
          <p:cNvPicPr preferRelativeResize="0"/>
          <p:nvPr/>
        </p:nvPicPr>
        <p:blipFill rotWithShape="1">
          <a:blip r:embed="rId3">
            <a:alphaModFix/>
          </a:blip>
          <a:srcRect b="0" l="0" r="0" t="0"/>
          <a:stretch/>
        </p:blipFill>
        <p:spPr>
          <a:xfrm>
            <a:off x="864000" y="5040000"/>
            <a:ext cx="2376000" cy="1485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mp; Bullets" type="twoObj">
  <p:cSld name="TWO_OBJECTS">
    <p:spTree>
      <p:nvGrpSpPr>
        <p:cNvPr id="44" name="Shape 44"/>
        <p:cNvGrpSpPr/>
        <p:nvPr/>
      </p:nvGrpSpPr>
      <p:grpSpPr>
        <a:xfrm>
          <a:off x="0" y="0"/>
          <a:ext cx="0" cy="0"/>
          <a:chOff x="0" y="0"/>
          <a:chExt cx="0" cy="0"/>
        </a:xfrm>
      </p:grpSpPr>
      <p:sp>
        <p:nvSpPr>
          <p:cNvPr id="45" name="Google Shape;45;p14"/>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4"/>
          <p:cNvSpPr txBox="1"/>
          <p:nvPr>
            <p:ph idx="1" type="body"/>
          </p:nvPr>
        </p:nvSpPr>
        <p:spPr>
          <a:xfrm>
            <a:off x="864000" y="2412000"/>
            <a:ext cx="6909475" cy="178444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334"/>
              </a:spcBef>
              <a:spcAft>
                <a:spcPts val="0"/>
              </a:spcAft>
              <a:buClr>
                <a:srgbClr val="005336"/>
              </a:buClr>
              <a:buSzPts val="2300"/>
              <a:buNone/>
              <a:defRPr b="1"/>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47" name="Google Shape;47;p14"/>
          <p:cNvSpPr txBox="1"/>
          <p:nvPr>
            <p:ph idx="2" type="body"/>
          </p:nvPr>
        </p:nvSpPr>
        <p:spPr>
          <a:xfrm>
            <a:off x="8230405" y="2412000"/>
            <a:ext cx="6655766" cy="6445420"/>
          </a:xfrm>
          <a:prstGeom prst="rect">
            <a:avLst/>
          </a:prstGeom>
          <a:noFill/>
          <a:ln>
            <a:noFill/>
          </a:ln>
        </p:spPr>
        <p:txBody>
          <a:bodyPr anchorCtr="0" anchor="t" bIns="45700" lIns="91425" spcFirstLastPara="1" rIns="91425" wrap="square" tIns="45700">
            <a:noAutofit/>
          </a:bodyPr>
          <a:lstStyle>
            <a:lvl1pPr indent="-387350" lvl="0" marL="457200" algn="l">
              <a:lnSpc>
                <a:spcPct val="172000"/>
              </a:lnSpc>
              <a:spcBef>
                <a:spcPts val="1334"/>
              </a:spcBef>
              <a:spcAft>
                <a:spcPts val="0"/>
              </a:spcAft>
              <a:buClr>
                <a:srgbClr val="005336"/>
              </a:buClr>
              <a:buSzPts val="2500"/>
              <a:buChar char="•"/>
              <a:defRPr b="1" sz="2500"/>
            </a:lvl1pPr>
            <a:lvl2pPr indent="-387350" lvl="1" marL="914400" algn="l">
              <a:lnSpc>
                <a:spcPct val="172000"/>
              </a:lnSpc>
              <a:spcBef>
                <a:spcPts val="667"/>
              </a:spcBef>
              <a:spcAft>
                <a:spcPts val="0"/>
              </a:spcAft>
              <a:buClr>
                <a:srgbClr val="005336"/>
              </a:buClr>
              <a:buSzPts val="2500"/>
              <a:buChar char="•"/>
              <a:defRPr b="1" sz="2500"/>
            </a:lvl2pPr>
            <a:lvl3pPr indent="-387350" lvl="2" marL="1371600" algn="l">
              <a:lnSpc>
                <a:spcPct val="172000"/>
              </a:lnSpc>
              <a:spcBef>
                <a:spcPts val="667"/>
              </a:spcBef>
              <a:spcAft>
                <a:spcPts val="0"/>
              </a:spcAft>
              <a:buClr>
                <a:srgbClr val="005336"/>
              </a:buClr>
              <a:buSzPts val="2500"/>
              <a:buChar char="•"/>
              <a:defRPr b="1" sz="2500"/>
            </a:lvl3pPr>
            <a:lvl4pPr indent="-387350" lvl="3" marL="1828800" algn="l">
              <a:lnSpc>
                <a:spcPct val="172000"/>
              </a:lnSpc>
              <a:spcBef>
                <a:spcPts val="667"/>
              </a:spcBef>
              <a:spcAft>
                <a:spcPts val="0"/>
              </a:spcAft>
              <a:buClr>
                <a:srgbClr val="005336"/>
              </a:buClr>
              <a:buSzPts val="2500"/>
              <a:buChar char="•"/>
              <a:defRPr b="1" sz="2500"/>
            </a:lvl4pPr>
            <a:lvl5pPr indent="-387350" lvl="4" marL="2286000" algn="l">
              <a:lnSpc>
                <a:spcPct val="172000"/>
              </a:lnSpc>
              <a:spcBef>
                <a:spcPts val="667"/>
              </a:spcBef>
              <a:spcAft>
                <a:spcPts val="0"/>
              </a:spcAft>
              <a:buClr>
                <a:srgbClr val="005336"/>
              </a:buClr>
              <a:buSzPts val="2500"/>
              <a:buChar char="•"/>
              <a:defRPr b="1" sz="2500"/>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48" name="Google Shape;48;p14"/>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4"/>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51" name="Google Shape;51;p14"/>
          <p:cNvSpPr txBox="1"/>
          <p:nvPr>
            <p:ph idx="3" type="body"/>
          </p:nvPr>
        </p:nvSpPr>
        <p:spPr>
          <a:xfrm>
            <a:off x="864000" y="4355100"/>
            <a:ext cx="6909475" cy="450232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005336"/>
              </a:buClr>
              <a:buSzPts val="2300"/>
              <a:buNone/>
              <a:defRPr b="0"/>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mp; Picture">
  <p:cSld name="Two Content &amp; Picture">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15"/>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5"/>
          <p:cNvSpPr txBox="1"/>
          <p:nvPr>
            <p:ph idx="1" type="body"/>
          </p:nvPr>
        </p:nvSpPr>
        <p:spPr>
          <a:xfrm>
            <a:off x="864003" y="2412000"/>
            <a:ext cx="6480000" cy="178444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334"/>
              </a:spcBef>
              <a:spcAft>
                <a:spcPts val="0"/>
              </a:spcAft>
              <a:buClr>
                <a:srgbClr val="005336"/>
              </a:buClr>
              <a:buSzPts val="2300"/>
              <a:buNone/>
              <a:defRPr b="1"/>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55" name="Google Shape;55;p15"/>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5"/>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58" name="Google Shape;58;p15"/>
          <p:cNvSpPr txBox="1"/>
          <p:nvPr>
            <p:ph idx="2" type="body"/>
          </p:nvPr>
        </p:nvSpPr>
        <p:spPr>
          <a:xfrm>
            <a:off x="864003" y="4355100"/>
            <a:ext cx="6480000" cy="450232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005336"/>
              </a:buClr>
              <a:buSzPts val="2300"/>
              <a:buNone/>
              <a:defRPr b="0"/>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59" name="Google Shape;59;p15"/>
          <p:cNvSpPr/>
          <p:nvPr>
            <p:ph idx="3" type="pic"/>
          </p:nvPr>
        </p:nvSpPr>
        <p:spPr>
          <a:xfrm>
            <a:off x="7560000" y="2412000"/>
            <a:ext cx="7920000" cy="54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2300"/>
              <a:buFont typeface="Arial"/>
              <a:buNone/>
              <a:defRPr b="0" i="0" sz="2300"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Bullet Text">
  <p:cSld name="Picture with Bullet Text">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6"/>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62" name="Google Shape;62;p16"/>
          <p:cNvPicPr preferRelativeResize="0"/>
          <p:nvPr/>
        </p:nvPicPr>
        <p:blipFill rotWithShape="1">
          <a:blip r:embed="rId3">
            <a:alphaModFix/>
          </a:blip>
          <a:srcRect b="0" l="39187" r="0" t="2467"/>
          <a:stretch/>
        </p:blipFill>
        <p:spPr>
          <a:xfrm>
            <a:off x="0" y="0"/>
            <a:ext cx="7653700" cy="8534300"/>
          </a:xfrm>
          <a:prstGeom prst="rect">
            <a:avLst/>
          </a:prstGeom>
          <a:noFill/>
          <a:ln>
            <a:noFill/>
          </a:ln>
        </p:spPr>
      </p:pic>
      <p:sp>
        <p:nvSpPr>
          <p:cNvPr id="63" name="Google Shape;63;p16"/>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6"/>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387350" lvl="0" marL="457200" algn="l">
              <a:lnSpc>
                <a:spcPct val="160000"/>
              </a:lnSpc>
              <a:spcBef>
                <a:spcPts val="0"/>
              </a:spcBef>
              <a:spcAft>
                <a:spcPts val="0"/>
              </a:spcAft>
              <a:buClr>
                <a:schemeClr val="lt1"/>
              </a:buClr>
              <a:buSzPts val="2500"/>
              <a:buFont typeface="Arial"/>
              <a:buChar char="•"/>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65" name="Google Shape;65;p16"/>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5336"/>
              </a:buClr>
              <a:buSzPts val="4500"/>
              <a:buFont typeface="Georgia"/>
              <a:buNone/>
              <a:defRPr b="0" i="0" sz="4500" u="none" cap="none" strike="noStrike">
                <a:solidFill>
                  <a:srgbClr val="005336"/>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864000" y="2412000"/>
            <a:ext cx="14022170" cy="4772588"/>
          </a:xfrm>
          <a:prstGeom prst="rect">
            <a:avLst/>
          </a:prstGeom>
          <a:noFill/>
          <a:ln>
            <a:noFill/>
          </a:ln>
        </p:spPr>
        <p:txBody>
          <a:bodyPr anchorCtr="0" anchor="t" bIns="45700" lIns="91425" spcFirstLastPara="1" rIns="91425" wrap="square" tIns="45700">
            <a:noAutofit/>
          </a:bodyPr>
          <a:lstStyle>
            <a:lvl1pPr indent="-374650" lvl="0" marL="457200" marR="0" rtl="0" algn="l">
              <a:lnSpc>
                <a:spcPct val="90000"/>
              </a:lnSpc>
              <a:spcBef>
                <a:spcPts val="1334"/>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1pPr>
            <a:lvl2pPr indent="-374650" lvl="1" marL="9144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2pPr>
            <a:lvl3pPr indent="-374650" lvl="2" marL="13716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3pPr>
            <a:lvl4pPr indent="-374650" lvl="3" marL="18288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4pPr>
            <a:lvl5pPr indent="-374650" lvl="4" marL="22860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12" name="Google Shape;12;p7"/>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600" u="none" cap="none" strike="noStrike">
                <a:solidFill>
                  <a:srgbClr val="005336"/>
                </a:solidFill>
                <a:latin typeface="Helvetica Neue"/>
                <a:ea typeface="Helvetica Neue"/>
                <a:cs typeface="Helvetica Neue"/>
                <a:sym typeface="Helvetica Neue"/>
              </a:defRPr>
            </a:lvl1pPr>
            <a:lvl2pPr lvl="1" marR="0" rtl="0" algn="l">
              <a:spcBef>
                <a:spcPts val="0"/>
              </a:spcBef>
              <a:spcAft>
                <a:spcPts val="0"/>
              </a:spcAft>
              <a:buSzPts val="1400"/>
              <a:buNone/>
              <a:defRPr b="0" i="0" sz="2496"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96"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96"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96"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96"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96"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96"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96" u="none" cap="none" strike="noStrike">
                <a:solidFill>
                  <a:schemeClr val="dk1"/>
                </a:solidFill>
                <a:latin typeface="Arial"/>
                <a:ea typeface="Arial"/>
                <a:cs typeface="Arial"/>
                <a:sym typeface="Arial"/>
              </a:defRPr>
            </a:lvl9pPr>
          </a:lstStyle>
          <a:p/>
        </p:txBody>
      </p:sp>
      <p:sp>
        <p:nvSpPr>
          <p:cNvPr id="13" name="Google Shape;13;p7"/>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600" u="none" cap="none" strike="noStrike">
                <a:solidFill>
                  <a:srgbClr val="005336"/>
                </a:solidFill>
                <a:latin typeface="Helvetica Neue"/>
                <a:ea typeface="Helvetica Neue"/>
                <a:cs typeface="Helvetica Neue"/>
                <a:sym typeface="Helvetica Neue"/>
              </a:defRPr>
            </a:lvl1pPr>
            <a:lvl2pPr lvl="1" marR="0" rtl="0" algn="l">
              <a:spcBef>
                <a:spcPts val="0"/>
              </a:spcBef>
              <a:spcAft>
                <a:spcPts val="0"/>
              </a:spcAft>
              <a:buSzPts val="1400"/>
              <a:buNone/>
              <a:defRPr b="0" i="0" sz="2496"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96"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96"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96"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96"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96"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96"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96" u="none" cap="none" strike="noStrike">
                <a:solidFill>
                  <a:schemeClr val="dk1"/>
                </a:solidFill>
                <a:latin typeface="Arial"/>
                <a:ea typeface="Arial"/>
                <a:cs typeface="Arial"/>
                <a:sym typeface="Arial"/>
              </a:defRPr>
            </a:lvl9pPr>
          </a:lstStyle>
          <a:p/>
        </p:txBody>
      </p:sp>
      <p:sp>
        <p:nvSpPr>
          <p:cNvPr id="14" name="Google Shape;14;p7"/>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600" u="none" cap="none" strike="noStrike">
                <a:solidFill>
                  <a:srgbClr val="005336"/>
                </a:solidFill>
                <a:latin typeface="Helvetica Neue"/>
                <a:ea typeface="Helvetica Neue"/>
                <a:cs typeface="Helvetica Neue"/>
                <a:sym typeface="Helvetica Neue"/>
              </a:defRPr>
            </a:lvl1pPr>
            <a:lvl2pPr indent="0" lvl="1" marL="0" marR="0" rtl="0" algn="r">
              <a:spcBef>
                <a:spcPts val="0"/>
              </a:spcBef>
              <a:buNone/>
              <a:defRPr b="0" i="0" sz="1600" u="none" cap="none" strike="noStrike">
                <a:solidFill>
                  <a:srgbClr val="005336"/>
                </a:solidFill>
                <a:latin typeface="Helvetica Neue"/>
                <a:ea typeface="Helvetica Neue"/>
                <a:cs typeface="Helvetica Neue"/>
                <a:sym typeface="Helvetica Neue"/>
              </a:defRPr>
            </a:lvl2pPr>
            <a:lvl3pPr indent="0" lvl="2" marL="0" marR="0" rtl="0" algn="r">
              <a:spcBef>
                <a:spcPts val="0"/>
              </a:spcBef>
              <a:buNone/>
              <a:defRPr b="0" i="0" sz="1600" u="none" cap="none" strike="noStrike">
                <a:solidFill>
                  <a:srgbClr val="005336"/>
                </a:solidFill>
                <a:latin typeface="Helvetica Neue"/>
                <a:ea typeface="Helvetica Neue"/>
                <a:cs typeface="Helvetica Neue"/>
                <a:sym typeface="Helvetica Neue"/>
              </a:defRPr>
            </a:lvl3pPr>
            <a:lvl4pPr indent="0" lvl="3" marL="0" marR="0" rtl="0" algn="r">
              <a:spcBef>
                <a:spcPts val="0"/>
              </a:spcBef>
              <a:buNone/>
              <a:defRPr b="0" i="0" sz="1600" u="none" cap="none" strike="noStrike">
                <a:solidFill>
                  <a:srgbClr val="005336"/>
                </a:solidFill>
                <a:latin typeface="Helvetica Neue"/>
                <a:ea typeface="Helvetica Neue"/>
                <a:cs typeface="Helvetica Neue"/>
                <a:sym typeface="Helvetica Neue"/>
              </a:defRPr>
            </a:lvl4pPr>
            <a:lvl5pPr indent="0" lvl="4" marL="0" marR="0" rtl="0" algn="r">
              <a:spcBef>
                <a:spcPts val="0"/>
              </a:spcBef>
              <a:buNone/>
              <a:defRPr b="0" i="0" sz="1600" u="none" cap="none" strike="noStrike">
                <a:solidFill>
                  <a:srgbClr val="005336"/>
                </a:solidFill>
                <a:latin typeface="Helvetica Neue"/>
                <a:ea typeface="Helvetica Neue"/>
                <a:cs typeface="Helvetica Neue"/>
                <a:sym typeface="Helvetica Neue"/>
              </a:defRPr>
            </a:lvl5pPr>
            <a:lvl6pPr indent="0" lvl="5" marL="0" marR="0" rtl="0" algn="r">
              <a:spcBef>
                <a:spcPts val="0"/>
              </a:spcBef>
              <a:buNone/>
              <a:defRPr b="0" i="0" sz="1600" u="none" cap="none" strike="noStrike">
                <a:solidFill>
                  <a:srgbClr val="005336"/>
                </a:solidFill>
                <a:latin typeface="Helvetica Neue"/>
                <a:ea typeface="Helvetica Neue"/>
                <a:cs typeface="Helvetica Neue"/>
                <a:sym typeface="Helvetica Neue"/>
              </a:defRPr>
            </a:lvl6pPr>
            <a:lvl7pPr indent="0" lvl="6" marL="0" marR="0" rtl="0" algn="r">
              <a:spcBef>
                <a:spcPts val="0"/>
              </a:spcBef>
              <a:buNone/>
              <a:defRPr b="0" i="0" sz="1600" u="none" cap="none" strike="noStrike">
                <a:solidFill>
                  <a:srgbClr val="005336"/>
                </a:solidFill>
                <a:latin typeface="Helvetica Neue"/>
                <a:ea typeface="Helvetica Neue"/>
                <a:cs typeface="Helvetica Neue"/>
                <a:sym typeface="Helvetica Neue"/>
              </a:defRPr>
            </a:lvl7pPr>
            <a:lvl8pPr indent="0" lvl="7" marL="0" marR="0" rtl="0" algn="r">
              <a:spcBef>
                <a:spcPts val="0"/>
              </a:spcBef>
              <a:buNone/>
              <a:defRPr b="0" i="0" sz="1600" u="none" cap="none" strike="noStrike">
                <a:solidFill>
                  <a:srgbClr val="005336"/>
                </a:solidFill>
                <a:latin typeface="Helvetica Neue"/>
                <a:ea typeface="Helvetica Neue"/>
                <a:cs typeface="Helvetica Neue"/>
                <a:sym typeface="Helvetica Neue"/>
              </a:defRPr>
            </a:lvl8pPr>
            <a:lvl9pPr indent="0" lvl="8" marL="0" marR="0" rtl="0" algn="r">
              <a:spcBef>
                <a:spcPts val="0"/>
              </a:spcBef>
              <a:buNone/>
              <a:defRPr b="0" i="0" sz="1600" u="none" cap="none" strike="noStrike">
                <a:solidFill>
                  <a:srgbClr val="005336"/>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type="ctrTitle"/>
          </p:nvPr>
        </p:nvSpPr>
        <p:spPr>
          <a:xfrm>
            <a:off x="1676800" y="5642400"/>
            <a:ext cx="10080000" cy="7964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000"/>
              <a:buFont typeface="Calibri"/>
              <a:buNone/>
            </a:pPr>
            <a:br>
              <a:rPr b="1" lang="en-IE" sz="5000">
                <a:latin typeface="Calibri"/>
                <a:ea typeface="Calibri"/>
                <a:cs typeface="Calibri"/>
                <a:sym typeface="Calibri"/>
              </a:rPr>
            </a:br>
            <a:endParaRPr sz="5000">
              <a:latin typeface="Calibri"/>
              <a:ea typeface="Calibri"/>
              <a:cs typeface="Calibri"/>
              <a:sym typeface="Calibri"/>
            </a:endParaRPr>
          </a:p>
        </p:txBody>
      </p:sp>
      <p:sp>
        <p:nvSpPr>
          <p:cNvPr id="94" name="Google Shape;94;p1"/>
          <p:cNvSpPr txBox="1"/>
          <p:nvPr>
            <p:ph idx="1" type="subTitle"/>
          </p:nvPr>
        </p:nvSpPr>
        <p:spPr>
          <a:xfrm>
            <a:off x="1676800" y="4127487"/>
            <a:ext cx="10080000" cy="7964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b="1" lang="en-IE" sz="5000">
                <a:solidFill>
                  <a:schemeClr val="lt1"/>
                </a:solidFill>
                <a:latin typeface="Calibri"/>
                <a:ea typeface="Calibri"/>
                <a:cs typeface="Calibri"/>
                <a:sym typeface="Calibri"/>
              </a:rPr>
              <a:t>Digital Culture and Communications</a:t>
            </a:r>
            <a:endParaRPr/>
          </a:p>
          <a:p>
            <a:pPr indent="0" lvl="0" marL="0" rtl="0" algn="l">
              <a:lnSpc>
                <a:spcPct val="90000"/>
              </a:lnSpc>
              <a:spcBef>
                <a:spcPts val="1334"/>
              </a:spcBef>
              <a:spcAft>
                <a:spcPts val="0"/>
              </a:spcAft>
              <a:buClr>
                <a:srgbClr val="00A956"/>
              </a:buClr>
              <a:buSzPts val="35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
          <p:cNvPicPr preferRelativeResize="0"/>
          <p:nvPr>
            <p:ph idx="2" type="pic"/>
          </p:nvPr>
        </p:nvPicPr>
        <p:blipFill rotWithShape="1">
          <a:blip r:embed="rId3">
            <a:alphaModFix/>
          </a:blip>
          <a:srcRect b="45" l="0" r="0" t="45"/>
          <a:stretch/>
        </p:blipFill>
        <p:spPr>
          <a:xfrm>
            <a:off x="0" y="0"/>
            <a:ext cx="16257588" cy="8532000"/>
          </a:xfrm>
          <a:prstGeom prst="rect">
            <a:avLst/>
          </a:prstGeom>
          <a:noFill/>
          <a:ln>
            <a:noFill/>
          </a:ln>
        </p:spPr>
      </p:pic>
      <p:pic>
        <p:nvPicPr>
          <p:cNvPr id="100" name="Google Shape;100;p2"/>
          <p:cNvPicPr preferRelativeResize="0"/>
          <p:nvPr/>
        </p:nvPicPr>
        <p:blipFill rotWithShape="1">
          <a:blip r:embed="rId4">
            <a:alphaModFix/>
          </a:blip>
          <a:srcRect b="0" l="39187" r="0" t="2467"/>
          <a:stretch/>
        </p:blipFill>
        <p:spPr>
          <a:xfrm>
            <a:off x="12131861" y="-8110947"/>
            <a:ext cx="16054152" cy="17877531"/>
          </a:xfrm>
          <a:prstGeom prst="rect">
            <a:avLst/>
          </a:prstGeom>
          <a:noFill/>
          <a:ln>
            <a:noFill/>
          </a:ln>
        </p:spPr>
      </p:pic>
      <p:sp>
        <p:nvSpPr>
          <p:cNvPr id="101" name="Google Shape;101;p2"/>
          <p:cNvSpPr txBox="1"/>
          <p:nvPr>
            <p:ph idx="1" type="body"/>
          </p:nvPr>
        </p:nvSpPr>
        <p:spPr>
          <a:xfrm>
            <a:off x="-2" y="1501172"/>
            <a:ext cx="7653702" cy="6988881"/>
          </a:xfrm>
          <a:prstGeom prst="rect">
            <a:avLst/>
          </a:prstGeom>
          <a:noFill/>
          <a:ln>
            <a:noFill/>
          </a:ln>
        </p:spPr>
        <p:txBody>
          <a:bodyPr anchorCtr="0" anchor="t" bIns="45700" lIns="91425" spcFirstLastPara="1" rIns="91425" wrap="square" tIns="45700">
            <a:noAutofit/>
          </a:bodyPr>
          <a:lstStyle/>
          <a:p>
            <a:pPr indent="0" lvl="0" marL="0" rtl="0" algn="l">
              <a:lnSpc>
                <a:spcPct val="166666"/>
              </a:lnSpc>
              <a:spcBef>
                <a:spcPts val="0"/>
              </a:spcBef>
              <a:spcAft>
                <a:spcPts val="0"/>
              </a:spcAft>
              <a:buClr>
                <a:schemeClr val="lt1"/>
              </a:buClr>
              <a:buSzPts val="2400"/>
              <a:buFont typeface="Arial"/>
              <a:buNone/>
            </a:pPr>
            <a:br>
              <a:rPr b="0" lang="en-IE" sz="2400"/>
            </a:br>
            <a:endParaRPr b="0" sz="2400">
              <a:latin typeface="Calibri"/>
              <a:ea typeface="Calibri"/>
              <a:cs typeface="Calibri"/>
              <a:sym typeface="Calibri"/>
            </a:endParaRPr>
          </a:p>
        </p:txBody>
      </p:sp>
      <p:sp>
        <p:nvSpPr>
          <p:cNvPr id="102" name="Google Shape;102;p2"/>
          <p:cNvSpPr txBox="1"/>
          <p:nvPr>
            <p:ph type="title"/>
          </p:nvPr>
        </p:nvSpPr>
        <p:spPr>
          <a:xfrm>
            <a:off x="0" y="13585"/>
            <a:ext cx="5232400" cy="142395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200"/>
              <a:buFont typeface="Calibri"/>
              <a:buNone/>
            </a:pPr>
            <a:r>
              <a:rPr lang="en-IE">
                <a:latin typeface="Calibri"/>
                <a:ea typeface="Calibri"/>
                <a:cs typeface="Calibri"/>
                <a:sym typeface="Calibri"/>
              </a:rPr>
              <a:t>What is Digital Culture and Communications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IE"/>
              <a:t>06.11.19</a:t>
            </a:r>
            <a:endParaRPr/>
          </a:p>
        </p:txBody>
      </p:sp>
      <p:sp>
        <p:nvSpPr>
          <p:cNvPr id="108" name="Google Shape;108;p3"/>
          <p:cNvSpPr/>
          <p:nvPr/>
        </p:nvSpPr>
        <p:spPr>
          <a:xfrm>
            <a:off x="863999" y="1241945"/>
            <a:ext cx="14066651" cy="78483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2496" u="none" cap="none" strike="noStrike">
                <a:solidFill>
                  <a:schemeClr val="dk1"/>
                </a:solidFill>
                <a:latin typeface="Arial"/>
                <a:ea typeface="Arial"/>
                <a:cs typeface="Arial"/>
                <a:sym typeface="Arial"/>
              </a:rPr>
              <a:t> </a:t>
            </a:r>
            <a:r>
              <a:rPr b="0" i="0" lang="en-IE" sz="3600" u="none" cap="none" strike="noStrike">
                <a:solidFill>
                  <a:schemeClr val="dk1"/>
                </a:solidFill>
                <a:latin typeface="Arial"/>
                <a:ea typeface="Arial"/>
                <a:cs typeface="Arial"/>
                <a:sym typeface="Arial"/>
              </a:rPr>
              <a:t>In your first year, you'll get a thorough grounding in studies on digital and social media and how they interact with and influence the world around us. In later years, you'll have the chance to specialize in disciplines such as film studies, media discourse and cultural studies with an array of module options which are listed below. There is also a dedicated co-operative education placement where you'll be working in Ireland or abroad in an area relevant to your studies. In addition, a highlight for many students is an Erasmus/Study Abroad placement where you get to study the above subject areas in a foreign university (Europe, United States, Canada, Australia). Graduates from this stream often go on to postgraduate study or find employment in a range of areas relevant to the digital and culture industry i.e. Facebook, Google, media officers, cultural advisers, film industry, etc.</a:t>
            </a:r>
            <a:endParaRPr sz="36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336"/>
              </a:buClr>
              <a:buSzPts val="4500"/>
              <a:buFont typeface="Calibri"/>
              <a:buNone/>
            </a:pPr>
            <a:r>
              <a:rPr lang="en-IE">
                <a:latin typeface="Calibri"/>
                <a:ea typeface="Calibri"/>
                <a:cs typeface="Calibri"/>
                <a:sym typeface="Calibri"/>
              </a:rPr>
              <a:t>Digital Culture and Communications modules</a:t>
            </a:r>
            <a:endParaRPr/>
          </a:p>
        </p:txBody>
      </p:sp>
      <p:graphicFrame>
        <p:nvGraphicFramePr>
          <p:cNvPr id="114" name="Google Shape;114;p4"/>
          <p:cNvGraphicFramePr/>
          <p:nvPr/>
        </p:nvGraphicFramePr>
        <p:xfrm>
          <a:off x="1003300" y="2236978"/>
          <a:ext cx="3000000" cy="3000000"/>
        </p:xfrm>
        <a:graphic>
          <a:graphicData uri="http://schemas.openxmlformats.org/drawingml/2006/table">
            <a:tbl>
              <a:tblPr bandRow="1" firstRow="1">
                <a:noFill/>
                <a:tableStyleId>{7AD54215-BEBB-431F-9921-84AFFF3E7CB5}</a:tableStyleId>
              </a:tblPr>
              <a:tblGrid>
                <a:gridCol w="5767600"/>
                <a:gridCol w="5344900"/>
              </a:tblGrid>
              <a:tr h="273825">
                <a:tc gridSpan="2">
                  <a:txBody>
                    <a:bodyPr/>
                    <a:lstStyle/>
                    <a:p>
                      <a:pPr indent="0" lvl="0" marL="0" marR="0" rtl="0" algn="l">
                        <a:spcBef>
                          <a:spcPts val="0"/>
                        </a:spcBef>
                        <a:spcAft>
                          <a:spcPts val="0"/>
                        </a:spcAft>
                        <a:buNone/>
                      </a:pPr>
                      <a:r>
                        <a:t/>
                      </a:r>
                      <a:endParaRPr sz="2000" u="none" cap="none" strike="noStrike"/>
                    </a:p>
                  </a:txBody>
                  <a:tcPr marT="45725" marB="45725" marR="91450" marL="91450" anchor="ctr"/>
                </a:tc>
                <a:tc hMerge="1"/>
              </a:tr>
              <a:tr h="484450">
                <a:tc>
                  <a:txBody>
                    <a:bodyPr/>
                    <a:lstStyle/>
                    <a:p>
                      <a:pPr indent="0" lvl="0" marL="0" marR="0" rtl="0" algn="l">
                        <a:spcBef>
                          <a:spcPts val="0"/>
                        </a:spcBef>
                        <a:spcAft>
                          <a:spcPts val="0"/>
                        </a:spcAft>
                        <a:buNone/>
                      </a:pPr>
                      <a:r>
                        <a:rPr b="1" lang="en-IE" sz="2000" u="none" cap="none" strike="noStrike">
                          <a:latin typeface="Calibri"/>
                          <a:ea typeface="Calibri"/>
                          <a:cs typeface="Calibri"/>
                          <a:sym typeface="Calibri"/>
                        </a:rPr>
                        <a:t>Semester 1</a:t>
                      </a:r>
                      <a:endParaRPr/>
                    </a:p>
                    <a:p>
                      <a:pPr indent="0" lvl="0" marL="0" marR="0" rtl="0" algn="l">
                        <a:spcBef>
                          <a:spcPts val="0"/>
                        </a:spcBef>
                        <a:spcAft>
                          <a:spcPts val="0"/>
                        </a:spcAft>
                        <a:buNone/>
                      </a:pPr>
                      <a:r>
                        <a:rPr b="0" lang="en-IE" sz="2000">
                          <a:solidFill>
                            <a:schemeClr val="dk1"/>
                          </a:solidFill>
                          <a:latin typeface="Calibri"/>
                          <a:ea typeface="Calibri"/>
                          <a:cs typeface="Calibri"/>
                          <a:sym typeface="Calibri"/>
                        </a:rPr>
                        <a:t>CS4031 Introduction to Digital Media</a:t>
                      </a:r>
                      <a:endParaRPr/>
                    </a:p>
                  </a:txBody>
                  <a:tcPr marT="45725" marB="45725" marR="91450" marL="91450"/>
                </a:tc>
                <a:tc>
                  <a:txBody>
                    <a:bodyPr/>
                    <a:lstStyle/>
                    <a:p>
                      <a:pPr indent="0" lvl="0" marL="0" marR="0" rtl="0" algn="l">
                        <a:spcBef>
                          <a:spcPts val="0"/>
                        </a:spcBef>
                        <a:spcAft>
                          <a:spcPts val="0"/>
                        </a:spcAft>
                        <a:buNone/>
                      </a:pPr>
                      <a:r>
                        <a:rPr b="1" lang="en-IE" sz="2000">
                          <a:latin typeface="Calibri"/>
                          <a:ea typeface="Calibri"/>
                          <a:cs typeface="Calibri"/>
                          <a:sym typeface="Calibri"/>
                        </a:rPr>
                        <a:t>Semester</a:t>
                      </a:r>
                      <a:r>
                        <a:rPr b="1" lang="en-IE" sz="2000">
                          <a:latin typeface="Calibri"/>
                          <a:ea typeface="Calibri"/>
                          <a:cs typeface="Calibri"/>
                          <a:sym typeface="Calibri"/>
                        </a:rPr>
                        <a:t> 2</a:t>
                      </a:r>
                      <a:endParaRPr/>
                    </a:p>
                    <a:p>
                      <a:pPr indent="0" lvl="0" marL="0" marR="0" rtl="0" algn="l">
                        <a:spcBef>
                          <a:spcPts val="0"/>
                        </a:spcBef>
                        <a:spcAft>
                          <a:spcPts val="0"/>
                        </a:spcAft>
                        <a:buNone/>
                      </a:pPr>
                      <a:r>
                        <a:rPr b="1" lang="en-IE" sz="2000">
                          <a:solidFill>
                            <a:schemeClr val="dk1"/>
                          </a:solidFill>
                          <a:latin typeface="Calibri"/>
                          <a:ea typeface="Calibri"/>
                          <a:cs typeface="Calibri"/>
                          <a:sym typeface="Calibri"/>
                        </a:rPr>
                        <a:t>JM4006 Social Media and Society</a:t>
                      </a:r>
                      <a:endParaRPr/>
                    </a:p>
                  </a:txBody>
                  <a:tcPr marT="45725" marB="45725" marR="91450" marL="91450"/>
                </a:tc>
              </a:tr>
              <a:tr h="695075">
                <a:tc>
                  <a:txBody>
                    <a:bodyPr/>
                    <a:lstStyle/>
                    <a:p>
                      <a:pPr indent="0" lvl="0" marL="0" marR="0" rtl="0" algn="l">
                        <a:spcBef>
                          <a:spcPts val="0"/>
                        </a:spcBef>
                        <a:spcAft>
                          <a:spcPts val="0"/>
                        </a:spcAft>
                        <a:buNone/>
                      </a:pPr>
                      <a:r>
                        <a:rPr b="1" lang="en-IE" sz="2000">
                          <a:latin typeface="Calibri"/>
                          <a:ea typeface="Calibri"/>
                          <a:cs typeface="Calibri"/>
                          <a:sym typeface="Calibri"/>
                        </a:rPr>
                        <a:t>Semester 3 – select</a:t>
                      </a:r>
                      <a:r>
                        <a:rPr b="1" lang="en-IE" sz="2000">
                          <a:latin typeface="Calibri"/>
                          <a:ea typeface="Calibri"/>
                          <a:cs typeface="Calibri"/>
                          <a:sym typeface="Calibri"/>
                        </a:rPr>
                        <a:t> 2</a:t>
                      </a:r>
                      <a:endParaRPr b="1" sz="2000">
                        <a:latin typeface="Calibri"/>
                        <a:ea typeface="Calibri"/>
                        <a:cs typeface="Calibri"/>
                        <a:sym typeface="Calibri"/>
                      </a:endParaRPr>
                    </a:p>
                    <a:p>
                      <a:pPr indent="0" lvl="0" marL="0" marR="0" rtl="0" algn="l">
                        <a:spcBef>
                          <a:spcPts val="0"/>
                        </a:spcBef>
                        <a:spcAft>
                          <a:spcPts val="0"/>
                        </a:spcAft>
                        <a:buNone/>
                      </a:pPr>
                      <a:r>
                        <a:rPr b="0" lang="en-IE" sz="2000">
                          <a:solidFill>
                            <a:schemeClr val="dk1"/>
                          </a:solidFill>
                          <a:latin typeface="Calibri"/>
                          <a:ea typeface="Calibri"/>
                          <a:cs typeface="Calibri"/>
                          <a:sym typeface="Calibri"/>
                        </a:rPr>
                        <a:t>CU4027 Visual cultural Studies</a:t>
                      </a:r>
                      <a:endParaRPr/>
                    </a:p>
                    <a:p>
                      <a:pPr indent="0" lvl="0" marL="0" marR="0" rtl="0" algn="l">
                        <a:spcBef>
                          <a:spcPts val="0"/>
                        </a:spcBef>
                        <a:spcAft>
                          <a:spcPts val="0"/>
                        </a:spcAft>
                        <a:buNone/>
                      </a:pPr>
                      <a:r>
                        <a:rPr b="0" lang="en-IE" sz="2000">
                          <a:solidFill>
                            <a:schemeClr val="dk1"/>
                          </a:solidFill>
                          <a:latin typeface="Calibri"/>
                          <a:ea typeface="Calibri"/>
                          <a:cs typeface="Calibri"/>
                          <a:sym typeface="Calibri"/>
                        </a:rPr>
                        <a:t>TW4003 Introduction to Technical Communication</a:t>
                      </a:r>
                      <a:endParaRPr/>
                    </a:p>
                    <a:p>
                      <a:pPr indent="0" lvl="0" marL="0" marR="0" rtl="0" algn="l">
                        <a:spcBef>
                          <a:spcPts val="0"/>
                        </a:spcBef>
                        <a:spcAft>
                          <a:spcPts val="0"/>
                        </a:spcAft>
                        <a:buNone/>
                      </a:pPr>
                      <a:r>
                        <a:rPr b="0" lang="en-IE" sz="2000">
                          <a:solidFill>
                            <a:schemeClr val="dk1"/>
                          </a:solidFill>
                          <a:latin typeface="Calibri"/>
                          <a:ea typeface="Calibri"/>
                          <a:cs typeface="Calibri"/>
                          <a:sym typeface="Calibri"/>
                        </a:rPr>
                        <a:t>SO4033 Sociology of the Media</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000"/>
                        <a:buFont typeface="Calibri"/>
                        <a:buNone/>
                      </a:pPr>
                      <a:r>
                        <a:rPr b="1" lang="en-IE" sz="2000">
                          <a:latin typeface="Calibri"/>
                          <a:ea typeface="Calibri"/>
                          <a:cs typeface="Calibri"/>
                          <a:sym typeface="Calibri"/>
                        </a:rPr>
                        <a:t>Semester 4 </a:t>
                      </a:r>
                      <a:endParaRPr/>
                    </a:p>
                    <a:p>
                      <a:pPr indent="0" lvl="0" marL="0" marR="0" rtl="0" algn="l">
                        <a:lnSpc>
                          <a:spcPct val="100000"/>
                        </a:lnSpc>
                        <a:spcBef>
                          <a:spcPts val="0"/>
                        </a:spcBef>
                        <a:spcAft>
                          <a:spcPts val="0"/>
                        </a:spcAft>
                        <a:buClr>
                          <a:schemeClr val="dk1"/>
                        </a:buClr>
                        <a:buSzPts val="2000"/>
                        <a:buFont typeface="Arial"/>
                        <a:buNone/>
                      </a:pPr>
                      <a:r>
                        <a:t/>
                      </a:r>
                      <a:endParaRPr b="1" sz="2000">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Calibri"/>
                        <a:buNone/>
                      </a:pPr>
                      <a:r>
                        <a:rPr b="1" lang="en-IE" sz="2000">
                          <a:latin typeface="Calibri"/>
                          <a:ea typeface="Calibri"/>
                          <a:cs typeface="Calibri"/>
                          <a:sym typeface="Calibri"/>
                        </a:rPr>
                        <a:t>OFF CAMPU</a:t>
                      </a:r>
                      <a:r>
                        <a:rPr lang="en-IE" sz="2000">
                          <a:latin typeface="Calibri"/>
                          <a:ea typeface="Calibri"/>
                          <a:cs typeface="Calibri"/>
                          <a:sym typeface="Calibri"/>
                        </a:rPr>
                        <a:t>S</a:t>
                      </a:r>
                      <a:endParaRPr/>
                    </a:p>
                  </a:txBody>
                  <a:tcPr marT="45725" marB="45725" marR="91450" marL="91450"/>
                </a:tc>
              </a:tr>
              <a:tr h="905725">
                <a:tc>
                  <a:txBody>
                    <a:bodyPr/>
                    <a:lstStyle/>
                    <a:p>
                      <a:pPr indent="0" lvl="0" marL="0" marR="0" rtl="0" algn="l">
                        <a:spcBef>
                          <a:spcPts val="0"/>
                        </a:spcBef>
                        <a:spcAft>
                          <a:spcPts val="0"/>
                        </a:spcAft>
                        <a:buNone/>
                      </a:pPr>
                      <a:r>
                        <a:rPr b="1" lang="en-IE" sz="2000">
                          <a:latin typeface="Calibri"/>
                          <a:ea typeface="Calibri"/>
                          <a:cs typeface="Calibri"/>
                          <a:sym typeface="Calibri"/>
                        </a:rPr>
                        <a:t>Semester 5</a:t>
                      </a:r>
                      <a:endParaRPr/>
                    </a:p>
                    <a:p>
                      <a:pPr indent="0" lvl="0" marL="0" marR="0" rtl="0" algn="l">
                        <a:spcBef>
                          <a:spcPts val="0"/>
                        </a:spcBef>
                        <a:spcAft>
                          <a:spcPts val="0"/>
                        </a:spcAft>
                        <a:buNone/>
                      </a:pPr>
                      <a:r>
                        <a:t/>
                      </a:r>
                      <a:endParaRPr sz="2000">
                        <a:latin typeface="Calibri"/>
                        <a:ea typeface="Calibri"/>
                        <a:cs typeface="Calibri"/>
                        <a:sym typeface="Calibri"/>
                      </a:endParaRPr>
                    </a:p>
                    <a:p>
                      <a:pPr indent="0" lvl="0" marL="0" marR="0" rtl="0" algn="ctr">
                        <a:spcBef>
                          <a:spcPts val="0"/>
                        </a:spcBef>
                        <a:spcAft>
                          <a:spcPts val="0"/>
                        </a:spcAft>
                        <a:buNone/>
                      </a:pPr>
                      <a:r>
                        <a:rPr b="1" lang="en-IE" sz="2000">
                          <a:latin typeface="Calibri"/>
                          <a:ea typeface="Calibri"/>
                          <a:cs typeface="Calibri"/>
                          <a:sym typeface="Calibri"/>
                        </a:rPr>
                        <a:t>Off</a:t>
                      </a:r>
                      <a:r>
                        <a:rPr b="1" lang="en-IE" sz="2000">
                          <a:latin typeface="Calibri"/>
                          <a:ea typeface="Calibri"/>
                          <a:cs typeface="Calibri"/>
                          <a:sym typeface="Calibri"/>
                        </a:rPr>
                        <a:t> Campus</a:t>
                      </a:r>
                      <a:r>
                        <a:rPr lang="en-IE" sz="2000">
                          <a:latin typeface="Calibri"/>
                          <a:ea typeface="Calibri"/>
                          <a:cs typeface="Calibri"/>
                          <a:sym typeface="Calibri"/>
                        </a:rPr>
                        <a:t> </a:t>
                      </a:r>
                      <a:endParaRPr sz="2000">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000"/>
                        <a:buFont typeface="Calibri"/>
                        <a:buNone/>
                      </a:pPr>
                      <a:r>
                        <a:rPr b="1" lang="en-IE" sz="2000">
                          <a:latin typeface="Calibri"/>
                          <a:ea typeface="Calibri"/>
                          <a:cs typeface="Calibri"/>
                          <a:sym typeface="Calibri"/>
                        </a:rPr>
                        <a:t>Semester 6 – select</a:t>
                      </a:r>
                      <a:r>
                        <a:rPr b="1" lang="en-IE" sz="2000">
                          <a:latin typeface="Calibri"/>
                          <a:ea typeface="Calibri"/>
                          <a:cs typeface="Calibri"/>
                          <a:sym typeface="Calibri"/>
                        </a:rPr>
                        <a:t> 2</a:t>
                      </a:r>
                      <a:endParaRPr b="1" sz="2000">
                        <a:latin typeface="Calibri"/>
                        <a:ea typeface="Calibri"/>
                        <a:cs typeface="Calibri"/>
                        <a:sym typeface="Calibri"/>
                      </a:endParaRPr>
                    </a:p>
                    <a:p>
                      <a:pPr indent="0" lvl="0" marL="0" marR="0" rtl="0" algn="l">
                        <a:spcBef>
                          <a:spcPts val="0"/>
                        </a:spcBef>
                        <a:spcAft>
                          <a:spcPts val="0"/>
                        </a:spcAft>
                        <a:buNone/>
                      </a:pPr>
                      <a:r>
                        <a:rPr lang="en-IE" sz="2000">
                          <a:solidFill>
                            <a:schemeClr val="dk1"/>
                          </a:solidFill>
                          <a:latin typeface="Calibri"/>
                          <a:ea typeface="Calibri"/>
                          <a:cs typeface="Calibri"/>
                          <a:sym typeface="Calibri"/>
                        </a:rPr>
                        <a:t>CU4116 Cultural Studies 4: Cultural Theory</a:t>
                      </a:r>
                      <a:endParaRPr/>
                    </a:p>
                    <a:p>
                      <a:pPr indent="0" lvl="0" marL="0" marR="0" rtl="0" algn="l">
                        <a:spcBef>
                          <a:spcPts val="0"/>
                        </a:spcBef>
                        <a:spcAft>
                          <a:spcPts val="0"/>
                        </a:spcAft>
                        <a:buNone/>
                      </a:pPr>
                      <a:r>
                        <a:rPr lang="en-IE" sz="2000">
                          <a:solidFill>
                            <a:schemeClr val="dk1"/>
                          </a:solidFill>
                          <a:latin typeface="Calibri"/>
                          <a:ea typeface="Calibri"/>
                          <a:cs typeface="Calibri"/>
                          <a:sym typeface="Calibri"/>
                        </a:rPr>
                        <a:t>CU4026 How to Read a Film</a:t>
                      </a:r>
                      <a:endParaRPr/>
                    </a:p>
                    <a:p>
                      <a:pPr indent="0" lvl="0" marL="0" marR="0" rtl="0" algn="l">
                        <a:spcBef>
                          <a:spcPts val="0"/>
                        </a:spcBef>
                        <a:spcAft>
                          <a:spcPts val="0"/>
                        </a:spcAft>
                        <a:buNone/>
                      </a:pPr>
                      <a:r>
                        <a:rPr lang="en-IE" sz="2000">
                          <a:solidFill>
                            <a:schemeClr val="dk1"/>
                          </a:solidFill>
                          <a:latin typeface="Calibri"/>
                          <a:ea typeface="Calibri"/>
                          <a:cs typeface="Calibri"/>
                          <a:sym typeface="Calibri"/>
                        </a:rPr>
                        <a:t>CU4014 Analysing Media discourse</a:t>
                      </a:r>
                      <a:endParaRPr/>
                    </a:p>
                    <a:p>
                      <a:pPr indent="0" lvl="0" marL="0" marR="0" rtl="0" algn="l">
                        <a:spcBef>
                          <a:spcPts val="0"/>
                        </a:spcBef>
                        <a:spcAft>
                          <a:spcPts val="0"/>
                        </a:spcAft>
                        <a:buNone/>
                      </a:pPr>
                      <a:r>
                        <a:rPr lang="en-IE" sz="2000">
                          <a:solidFill>
                            <a:schemeClr val="dk1"/>
                          </a:solidFill>
                          <a:latin typeface="Calibri"/>
                          <a:ea typeface="Calibri"/>
                          <a:cs typeface="Calibri"/>
                          <a:sym typeface="Calibri"/>
                        </a:rPr>
                        <a:t>TW4006 Writing for New Media</a:t>
                      </a:r>
                      <a:endParaRPr sz="2000">
                        <a:latin typeface="Calibri"/>
                        <a:ea typeface="Calibri"/>
                        <a:cs typeface="Calibri"/>
                        <a:sym typeface="Calibri"/>
                      </a:endParaRPr>
                    </a:p>
                  </a:txBody>
                  <a:tcPr marT="45725" marB="45725" marR="91450" marL="91450"/>
                </a:tc>
              </a:tr>
              <a:tr h="905725">
                <a:tc>
                  <a:txBody>
                    <a:bodyPr/>
                    <a:lstStyle/>
                    <a:p>
                      <a:pPr indent="0" lvl="0" marL="0" marR="0" rtl="0" algn="l">
                        <a:lnSpc>
                          <a:spcPct val="100000"/>
                        </a:lnSpc>
                        <a:spcBef>
                          <a:spcPts val="0"/>
                        </a:spcBef>
                        <a:spcAft>
                          <a:spcPts val="0"/>
                        </a:spcAft>
                        <a:buClr>
                          <a:schemeClr val="dk1"/>
                        </a:buClr>
                        <a:buSzPts val="2000"/>
                        <a:buFont typeface="Calibri"/>
                        <a:buNone/>
                      </a:pPr>
                      <a:r>
                        <a:rPr b="1" lang="en-IE" sz="2000">
                          <a:latin typeface="Calibri"/>
                          <a:ea typeface="Calibri"/>
                          <a:cs typeface="Calibri"/>
                          <a:sym typeface="Calibri"/>
                        </a:rPr>
                        <a:t>Semester 7 – select</a:t>
                      </a:r>
                      <a:r>
                        <a:rPr b="1" lang="en-IE" sz="2000">
                          <a:latin typeface="Calibri"/>
                          <a:ea typeface="Calibri"/>
                          <a:cs typeface="Calibri"/>
                          <a:sym typeface="Calibri"/>
                        </a:rPr>
                        <a:t> 2</a:t>
                      </a:r>
                      <a:endParaRPr b="1" sz="2000">
                        <a:latin typeface="Calibri"/>
                        <a:ea typeface="Calibri"/>
                        <a:cs typeface="Calibri"/>
                        <a:sym typeface="Calibri"/>
                      </a:endParaRPr>
                    </a:p>
                    <a:p>
                      <a:pPr indent="0" lvl="0" marL="0" marR="0" rtl="0" algn="l">
                        <a:spcBef>
                          <a:spcPts val="0"/>
                        </a:spcBef>
                        <a:spcAft>
                          <a:spcPts val="0"/>
                        </a:spcAft>
                        <a:buNone/>
                      </a:pPr>
                      <a:r>
                        <a:rPr lang="en-IE" sz="2000">
                          <a:solidFill>
                            <a:schemeClr val="dk1"/>
                          </a:solidFill>
                          <a:latin typeface="Calibri"/>
                          <a:ea typeface="Calibri"/>
                          <a:cs typeface="Calibri"/>
                          <a:sym typeface="Calibri"/>
                        </a:rPr>
                        <a:t>CU4011 Comparative Literature: Crime Fiction as a Critical Memory</a:t>
                      </a:r>
                      <a:endParaRPr/>
                    </a:p>
                    <a:p>
                      <a:pPr indent="0" lvl="0" marL="0" marR="0" rtl="0" algn="l">
                        <a:spcBef>
                          <a:spcPts val="0"/>
                        </a:spcBef>
                        <a:spcAft>
                          <a:spcPts val="0"/>
                        </a:spcAft>
                        <a:buNone/>
                      </a:pPr>
                      <a:r>
                        <a:rPr lang="en-IE" sz="2000">
                          <a:solidFill>
                            <a:schemeClr val="dk1"/>
                          </a:solidFill>
                          <a:latin typeface="Calibri"/>
                          <a:ea typeface="Calibri"/>
                          <a:cs typeface="Calibri"/>
                          <a:sym typeface="Calibri"/>
                        </a:rPr>
                        <a:t>CU4037 European Cinema to the 50's</a:t>
                      </a:r>
                      <a:endParaRPr/>
                    </a:p>
                    <a:p>
                      <a:pPr indent="0" lvl="0" marL="0" marR="0" rtl="0" algn="l">
                        <a:spcBef>
                          <a:spcPts val="0"/>
                        </a:spcBef>
                        <a:spcAft>
                          <a:spcPts val="0"/>
                        </a:spcAft>
                        <a:buNone/>
                      </a:pPr>
                      <a:r>
                        <a:rPr lang="en-IE" sz="2000">
                          <a:solidFill>
                            <a:schemeClr val="dk1"/>
                          </a:solidFill>
                          <a:latin typeface="Calibri"/>
                          <a:ea typeface="Calibri"/>
                          <a:cs typeface="Calibri"/>
                          <a:sym typeface="Calibri"/>
                        </a:rPr>
                        <a:t>CU4128 New Media, Language and Globalisation</a:t>
                      </a:r>
                      <a:endParaRPr/>
                    </a:p>
                    <a:p>
                      <a:pPr indent="0" lvl="0" marL="0" marR="0" rtl="0" algn="l">
                        <a:spcBef>
                          <a:spcPts val="0"/>
                        </a:spcBef>
                        <a:spcAft>
                          <a:spcPts val="0"/>
                        </a:spcAft>
                        <a:buNone/>
                      </a:pPr>
                      <a:r>
                        <a:rPr lang="en-IE" sz="2000">
                          <a:solidFill>
                            <a:schemeClr val="dk1"/>
                          </a:solidFill>
                          <a:latin typeface="Calibri"/>
                          <a:ea typeface="Calibri"/>
                          <a:cs typeface="Calibri"/>
                          <a:sym typeface="Calibri"/>
                        </a:rPr>
                        <a:t>CS4019 Digital Arts 1</a:t>
                      </a:r>
                      <a:endParaRPr/>
                    </a:p>
                    <a:p>
                      <a:pPr indent="0" lvl="0" marL="0" marR="0" rtl="0" algn="l">
                        <a:spcBef>
                          <a:spcPts val="0"/>
                        </a:spcBef>
                        <a:spcAft>
                          <a:spcPts val="0"/>
                        </a:spcAft>
                        <a:buNone/>
                      </a:pPr>
                      <a:r>
                        <a:rPr lang="en-IE" sz="2000">
                          <a:solidFill>
                            <a:schemeClr val="dk1"/>
                          </a:solidFill>
                          <a:latin typeface="Calibri"/>
                          <a:ea typeface="Calibri"/>
                          <a:cs typeface="Calibri"/>
                          <a:sym typeface="Calibri"/>
                        </a:rPr>
                        <a:t>SO4118 Sociology of Gender and Popular Culture</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000"/>
                        <a:buFont typeface="Calibri"/>
                        <a:buNone/>
                      </a:pPr>
                      <a:r>
                        <a:rPr b="1" lang="en-IE" sz="2000">
                          <a:latin typeface="Calibri"/>
                          <a:ea typeface="Calibri"/>
                          <a:cs typeface="Calibri"/>
                          <a:sym typeface="Calibri"/>
                        </a:rPr>
                        <a:t>Semester</a:t>
                      </a:r>
                      <a:r>
                        <a:rPr b="1" lang="en-IE" sz="2000">
                          <a:latin typeface="Calibri"/>
                          <a:ea typeface="Calibri"/>
                          <a:cs typeface="Calibri"/>
                          <a:sym typeface="Calibri"/>
                        </a:rPr>
                        <a:t> 8 </a:t>
                      </a:r>
                      <a:r>
                        <a:rPr b="1" lang="en-IE" sz="2000">
                          <a:latin typeface="Calibri"/>
                          <a:ea typeface="Calibri"/>
                          <a:cs typeface="Calibri"/>
                          <a:sym typeface="Calibri"/>
                        </a:rPr>
                        <a:t>– select</a:t>
                      </a:r>
                      <a:r>
                        <a:rPr b="1" lang="en-IE" sz="2000">
                          <a:latin typeface="Calibri"/>
                          <a:ea typeface="Calibri"/>
                          <a:cs typeface="Calibri"/>
                          <a:sym typeface="Calibri"/>
                        </a:rPr>
                        <a:t> 1</a:t>
                      </a:r>
                      <a:endParaRPr/>
                    </a:p>
                    <a:p>
                      <a:pPr indent="0" lvl="0" marL="0" marR="0" rtl="0" algn="l">
                        <a:spcBef>
                          <a:spcPts val="0"/>
                        </a:spcBef>
                        <a:spcAft>
                          <a:spcPts val="0"/>
                        </a:spcAft>
                        <a:buNone/>
                      </a:pPr>
                      <a:r>
                        <a:rPr lang="en-IE" sz="2000">
                          <a:solidFill>
                            <a:schemeClr val="dk1"/>
                          </a:solidFill>
                          <a:latin typeface="Calibri"/>
                          <a:ea typeface="Calibri"/>
                          <a:cs typeface="Calibri"/>
                          <a:sym typeface="Calibri"/>
                        </a:rPr>
                        <a:t>CU4018 European Cinema post 60's</a:t>
                      </a:r>
                      <a:endParaRPr/>
                    </a:p>
                    <a:p>
                      <a:pPr indent="0" lvl="0" marL="0" marR="0" rtl="0" algn="l">
                        <a:spcBef>
                          <a:spcPts val="0"/>
                        </a:spcBef>
                        <a:spcAft>
                          <a:spcPts val="0"/>
                        </a:spcAft>
                        <a:buNone/>
                      </a:pPr>
                      <a:r>
                        <a:rPr lang="en-IE" sz="2000">
                          <a:solidFill>
                            <a:schemeClr val="dk1"/>
                          </a:solidFill>
                          <a:latin typeface="Calibri"/>
                          <a:ea typeface="Calibri"/>
                          <a:cs typeface="Calibri"/>
                          <a:sym typeface="Calibri"/>
                        </a:rPr>
                        <a:t>CU4006 Travel Literature</a:t>
                      </a:r>
                      <a:endParaRPr/>
                    </a:p>
                    <a:p>
                      <a:pPr indent="0" lvl="0" marL="0" marR="0" rtl="0" algn="l">
                        <a:spcBef>
                          <a:spcPts val="0"/>
                        </a:spcBef>
                        <a:spcAft>
                          <a:spcPts val="0"/>
                        </a:spcAft>
                        <a:buNone/>
                      </a:pPr>
                      <a:r>
                        <a:rPr lang="en-IE" sz="2000">
                          <a:solidFill>
                            <a:schemeClr val="dk1"/>
                          </a:solidFill>
                          <a:latin typeface="Calibri"/>
                          <a:ea typeface="Calibri"/>
                          <a:cs typeface="Calibri"/>
                          <a:sym typeface="Calibri"/>
                        </a:rPr>
                        <a:t>TW4118 Content Development and Information Management</a:t>
                      </a:r>
                      <a:endParaRPr/>
                    </a:p>
                    <a:p>
                      <a:pPr indent="0" lvl="0" marL="0" marR="0" rtl="0" algn="l">
                        <a:spcBef>
                          <a:spcPts val="0"/>
                        </a:spcBef>
                        <a:spcAft>
                          <a:spcPts val="0"/>
                        </a:spcAft>
                        <a:buNone/>
                      </a:pPr>
                      <a:r>
                        <a:rPr lang="en-IE" sz="2000">
                          <a:solidFill>
                            <a:schemeClr val="dk1"/>
                          </a:solidFill>
                          <a:latin typeface="Calibri"/>
                          <a:ea typeface="Calibri"/>
                          <a:cs typeface="Calibri"/>
                          <a:sym typeface="Calibri"/>
                        </a:rPr>
                        <a:t>SO4008 Sociology of Media Audiences</a:t>
                      </a:r>
                      <a:endParaRPr sz="2000">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5"/>
          <p:cNvPicPr preferRelativeResize="0"/>
          <p:nvPr>
            <p:ph idx="2" type="pic"/>
          </p:nvPr>
        </p:nvPicPr>
        <p:blipFill rotWithShape="1">
          <a:blip r:embed="rId3">
            <a:alphaModFix/>
          </a:blip>
          <a:srcRect b="45" l="0" r="0" t="45"/>
          <a:stretch/>
        </p:blipFill>
        <p:spPr>
          <a:xfrm>
            <a:off x="0" y="0"/>
            <a:ext cx="16257588" cy="8532000"/>
          </a:xfrm>
          <a:prstGeom prst="rect">
            <a:avLst/>
          </a:prstGeom>
          <a:noFill/>
          <a:ln>
            <a:noFill/>
          </a:ln>
        </p:spPr>
      </p:pic>
      <p:pic>
        <p:nvPicPr>
          <p:cNvPr id="120" name="Google Shape;120;p5"/>
          <p:cNvPicPr preferRelativeResize="0"/>
          <p:nvPr/>
        </p:nvPicPr>
        <p:blipFill rotWithShape="1">
          <a:blip r:embed="rId4">
            <a:alphaModFix/>
          </a:blip>
          <a:srcRect b="0" l="39187" r="0" t="2467"/>
          <a:stretch/>
        </p:blipFill>
        <p:spPr>
          <a:xfrm>
            <a:off x="-1" y="-2300"/>
            <a:ext cx="7653701" cy="8534300"/>
          </a:xfrm>
          <a:prstGeom prst="rect">
            <a:avLst/>
          </a:prstGeom>
          <a:noFill/>
          <a:ln>
            <a:noFill/>
          </a:ln>
        </p:spPr>
      </p:pic>
      <p:sp>
        <p:nvSpPr>
          <p:cNvPr id="121" name="Google Shape;121;p5"/>
          <p:cNvSpPr txBox="1"/>
          <p:nvPr>
            <p:ph type="title"/>
          </p:nvPr>
        </p:nvSpPr>
        <p:spPr>
          <a:xfrm>
            <a:off x="445989" y="322663"/>
            <a:ext cx="5243495" cy="14239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200"/>
              <a:buFont typeface="Calibri"/>
              <a:buNone/>
            </a:pPr>
            <a:r>
              <a:rPr lang="en-IE">
                <a:latin typeface="Calibri"/>
                <a:ea typeface="Calibri"/>
                <a:cs typeface="Calibri"/>
                <a:sym typeface="Calibri"/>
              </a:rPr>
              <a:t>Contacts</a:t>
            </a:r>
            <a:endParaRPr>
              <a:latin typeface="Calibri"/>
              <a:ea typeface="Calibri"/>
              <a:cs typeface="Calibri"/>
              <a:sym typeface="Calibri"/>
            </a:endParaRPr>
          </a:p>
        </p:txBody>
      </p:sp>
      <p:sp>
        <p:nvSpPr>
          <p:cNvPr id="122" name="Google Shape;122;p5"/>
          <p:cNvSpPr txBox="1"/>
          <p:nvPr>
            <p:ph idx="1" type="body"/>
          </p:nvPr>
        </p:nvSpPr>
        <p:spPr>
          <a:xfrm>
            <a:off x="228600" y="1943238"/>
            <a:ext cx="7029450" cy="4152762"/>
          </a:xfrm>
          <a:prstGeom prst="rect">
            <a:avLst/>
          </a:prstGeom>
          <a:noFill/>
          <a:ln>
            <a:noFill/>
          </a:ln>
        </p:spPr>
        <p:txBody>
          <a:bodyPr anchorCtr="0" anchor="t" bIns="45700" lIns="91425" spcFirstLastPara="1" rIns="91425" wrap="square" tIns="45700">
            <a:noAutofit/>
          </a:bodyPr>
          <a:lstStyle/>
          <a:p>
            <a:pPr indent="0" lvl="0" marL="0" rtl="0" algn="l">
              <a:lnSpc>
                <a:spcPct val="160000"/>
              </a:lnSpc>
              <a:spcBef>
                <a:spcPts val="0"/>
              </a:spcBef>
              <a:spcAft>
                <a:spcPts val="0"/>
              </a:spcAft>
              <a:buClr>
                <a:schemeClr val="lt1"/>
              </a:buClr>
              <a:buSzPts val="2500"/>
              <a:buFont typeface="Arial"/>
              <a:buNone/>
            </a:pPr>
            <a:r>
              <a:rPr lang="en-IE">
                <a:latin typeface="Calibri"/>
                <a:ea typeface="Calibri"/>
                <a:cs typeface="Calibri"/>
                <a:sym typeface="Calibri"/>
              </a:rPr>
              <a:t>If you have any queries in relation to the stream of Digital Culture and Communications on  the BA Arts programme , please contact Subject Head at barrie.wharton@ul.ie</a:t>
            </a:r>
            <a:endParaRPr>
              <a:latin typeface="Calibri"/>
              <a:ea typeface="Calibri"/>
              <a:cs typeface="Calibri"/>
              <a:sym typeface="Calibri"/>
            </a:endParaRPr>
          </a:p>
          <a:p>
            <a:pPr indent="0" lvl="0" marL="0" rtl="0" algn="l">
              <a:lnSpc>
                <a:spcPct val="160000"/>
              </a:lnSpc>
              <a:spcBef>
                <a:spcPts val="0"/>
              </a:spcBef>
              <a:spcAft>
                <a:spcPts val="0"/>
              </a:spcAft>
              <a:buClr>
                <a:schemeClr val="lt1"/>
              </a:buClr>
              <a:buSzPts val="2500"/>
              <a:buFont typeface="Arial"/>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type="ctrTitle"/>
          </p:nvPr>
        </p:nvSpPr>
        <p:spPr>
          <a:xfrm>
            <a:off x="864000" y="6480000"/>
            <a:ext cx="10080000" cy="180823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A956"/>
              </a:buClr>
              <a:buSzPts val="4700"/>
              <a:buFont typeface="Helvetica Neue"/>
              <a:buNone/>
            </a:pPr>
            <a:r>
              <a:rPr lang="en-IE"/>
              <a:t>Thank you and all best wishes for your studies at UL.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L">
      <a:dk1>
        <a:srgbClr val="171616"/>
      </a:dk1>
      <a:lt1>
        <a:srgbClr val="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2020-09-01T08:14:03Z</dcterms:created>
  <dc:creator>Claire.Ryan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0x010100A2F37A4E611AA24DB4FAF81430362EDA</vt:lpwstr>
  </property>
</Properties>
</file>