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1" r:id="rId5"/>
  </p:sldMasterIdLst>
  <p:notesMasterIdLst>
    <p:notesMasterId r:id="rId32"/>
  </p:notesMasterIdLst>
  <p:sldIdLst>
    <p:sldId id="293" r:id="rId6"/>
    <p:sldId id="351" r:id="rId7"/>
    <p:sldId id="294" r:id="rId8"/>
    <p:sldId id="344" r:id="rId9"/>
    <p:sldId id="316" r:id="rId10"/>
    <p:sldId id="317" r:id="rId11"/>
    <p:sldId id="334" r:id="rId12"/>
    <p:sldId id="346" r:id="rId13"/>
    <p:sldId id="347" r:id="rId14"/>
    <p:sldId id="330" r:id="rId15"/>
    <p:sldId id="345" r:id="rId16"/>
    <p:sldId id="324" r:id="rId17"/>
    <p:sldId id="320" r:id="rId18"/>
    <p:sldId id="314" r:id="rId19"/>
    <p:sldId id="322" r:id="rId20"/>
    <p:sldId id="327" r:id="rId21"/>
    <p:sldId id="328" r:id="rId22"/>
    <p:sldId id="350" r:id="rId23"/>
    <p:sldId id="329" r:id="rId24"/>
    <p:sldId id="333" r:id="rId25"/>
    <p:sldId id="335" r:id="rId26"/>
    <p:sldId id="349" r:id="rId27"/>
    <p:sldId id="339" r:id="rId28"/>
    <p:sldId id="340" r:id="rId29"/>
    <p:sldId id="341" r:id="rId30"/>
    <p:sldId id="342" r:id="rId31"/>
  </p:sldIdLst>
  <p:sldSz cx="9144000" cy="6858000" type="screen4x3"/>
  <p:notesSz cx="6805613" cy="9944100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Calibri" pitchFamily="34" charset="0"/>
      <a:defRPr kern="1200">
        <a:solidFill>
          <a:schemeClr val="bg1"/>
        </a:solidFill>
        <a:latin typeface="Calibri" pitchFamily="34" charset="0"/>
        <a:ea typeface="MS Gothic" pitchFamily="49" charset="-128"/>
        <a:cs typeface="+mn-cs"/>
      </a:defRPr>
    </a:lvl1pPr>
    <a:lvl2pPr marL="4572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Calibri" pitchFamily="34" charset="0"/>
      <a:defRPr kern="1200">
        <a:solidFill>
          <a:schemeClr val="bg1"/>
        </a:solidFill>
        <a:latin typeface="Calibri" pitchFamily="34" charset="0"/>
        <a:ea typeface="MS Gothic" pitchFamily="49" charset="-128"/>
        <a:cs typeface="+mn-cs"/>
      </a:defRPr>
    </a:lvl2pPr>
    <a:lvl3pPr marL="9144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Calibri" pitchFamily="34" charset="0"/>
      <a:defRPr kern="1200">
        <a:solidFill>
          <a:schemeClr val="bg1"/>
        </a:solidFill>
        <a:latin typeface="Calibri" pitchFamily="34" charset="0"/>
        <a:ea typeface="MS Gothic" pitchFamily="49" charset="-128"/>
        <a:cs typeface="+mn-cs"/>
      </a:defRPr>
    </a:lvl3pPr>
    <a:lvl4pPr marL="1371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Calibri" pitchFamily="34" charset="0"/>
      <a:defRPr kern="1200">
        <a:solidFill>
          <a:schemeClr val="bg1"/>
        </a:solidFill>
        <a:latin typeface="Calibri" pitchFamily="34" charset="0"/>
        <a:ea typeface="MS Gothic" pitchFamily="49" charset="-128"/>
        <a:cs typeface="+mn-cs"/>
      </a:defRPr>
    </a:lvl4pPr>
    <a:lvl5pPr marL="18288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Calibri" pitchFamily="34" charset="0"/>
      <a:defRPr kern="1200">
        <a:solidFill>
          <a:schemeClr val="bg1"/>
        </a:solidFill>
        <a:latin typeface="Calibri" pitchFamily="34" charset="0"/>
        <a:ea typeface="MS Gothic" pitchFamily="49" charset="-128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Calibri" pitchFamily="34" charset="0"/>
        <a:ea typeface="MS Gothic" pitchFamily="49" charset="-128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Calibri" pitchFamily="34" charset="0"/>
        <a:ea typeface="MS Gothic" pitchFamily="49" charset="-128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Calibri" pitchFamily="34" charset="0"/>
        <a:ea typeface="MS Gothic" pitchFamily="49" charset="-128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Calibri" pitchFamily="34" charset="0"/>
        <a:ea typeface="MS Gothic" pitchFamily="49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  <p15:guide id="3" orient="horz" pos="3132" userDrawn="1">
          <p15:clr>
            <a:srgbClr val="A4A3A4"/>
          </p15:clr>
        </p15:guide>
        <p15:guide id="4" pos="2144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1A858"/>
    <a:srgbClr val="97988B"/>
    <a:srgbClr val="005337"/>
    <a:srgbClr val="395E00"/>
    <a:srgbClr val="630039"/>
    <a:srgbClr val="800000"/>
    <a:srgbClr val="408000"/>
    <a:srgbClr val="001B5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735919F-F8FB-4549-A8B4-1C7127A619CF}" v="69" dt="2023-08-29T10:36:12.99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1400" y="56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1308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  <p:guide orient="horz" pos="3132"/>
        <p:guide pos="214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21" Type="http://schemas.openxmlformats.org/officeDocument/2006/relationships/slide" Target="slides/slide16.xml"/><Relationship Id="rId34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presProps" Target="presProps.xml"/><Relationship Id="rId38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notesMaster" Target="notesMasters/notesMaster1.xml"/><Relationship Id="rId37" Type="http://schemas.microsoft.com/office/2016/11/relationships/changesInfo" Target="changesInfos/changesInfo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theme" Target="theme/theme1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ison ORegan" userId="ddba0987-739c-482d-a991-b93cfdff4475" providerId="ADAL" clId="{5735919F-F8FB-4549-A8B4-1C7127A619CF}"/>
    <pc:docChg chg="modSld">
      <pc:chgData name="Alison ORegan" userId="ddba0987-739c-482d-a991-b93cfdff4475" providerId="ADAL" clId="{5735919F-F8FB-4549-A8B4-1C7127A619CF}" dt="2023-08-29T10:36:12.990" v="47" actId="20577"/>
      <pc:docMkLst>
        <pc:docMk/>
      </pc:docMkLst>
      <pc:sldChg chg="modSp">
        <pc:chgData name="Alison ORegan" userId="ddba0987-739c-482d-a991-b93cfdff4475" providerId="ADAL" clId="{5735919F-F8FB-4549-A8B4-1C7127A619CF}" dt="2023-08-29T10:36:12.990" v="47" actId="20577"/>
        <pc:sldMkLst>
          <pc:docMk/>
          <pc:sldMk cId="3310891673" sldId="344"/>
        </pc:sldMkLst>
        <pc:graphicFrameChg chg="mod">
          <ac:chgData name="Alison ORegan" userId="ddba0987-739c-482d-a991-b93cfdff4475" providerId="ADAL" clId="{5735919F-F8FB-4549-A8B4-1C7127A619CF}" dt="2023-08-29T10:36:12.990" v="47" actId="20577"/>
          <ac:graphicFrameMkLst>
            <pc:docMk/>
            <pc:sldMk cId="3310891673" sldId="344"/>
            <ac:graphicFrameMk id="10" creationId="{00000000-0000-0000-0000-000000000000}"/>
          </ac:graphicFrameMkLst>
        </pc:graphicFrameChg>
      </pc:sldChg>
    </pc:docChg>
  </pc:docChgLst>
  <pc:docChgLst>
    <pc:chgData name="Alison.O'Regan" userId="ddba0987-739c-482d-a991-b93cfdff4475" providerId="ADAL" clId="{5735919F-F8FB-4549-A8B4-1C7127A619CF}"/>
    <pc:docChg chg="custSel modSld sldOrd">
      <pc:chgData name="Alison.O'Regan" userId="ddba0987-739c-482d-a991-b93cfdff4475" providerId="ADAL" clId="{5735919F-F8FB-4549-A8B4-1C7127A619CF}" dt="2023-08-29T05:48:40.321" v="75"/>
      <pc:docMkLst>
        <pc:docMk/>
      </pc:docMkLst>
      <pc:sldChg chg="modSp mod">
        <pc:chgData name="Alison.O'Regan" userId="ddba0987-739c-482d-a991-b93cfdff4475" providerId="ADAL" clId="{5735919F-F8FB-4549-A8B4-1C7127A619CF}" dt="2023-08-29T05:36:40.030" v="15" actId="6549"/>
        <pc:sldMkLst>
          <pc:docMk/>
          <pc:sldMk cId="1446296160" sldId="314"/>
        </pc:sldMkLst>
        <pc:spChg chg="mod">
          <ac:chgData name="Alison.O'Regan" userId="ddba0987-739c-482d-a991-b93cfdff4475" providerId="ADAL" clId="{5735919F-F8FB-4549-A8B4-1C7127A619CF}" dt="2023-08-29T05:36:40.030" v="15" actId="6549"/>
          <ac:spMkLst>
            <pc:docMk/>
            <pc:sldMk cId="1446296160" sldId="314"/>
            <ac:spMk id="4" creationId="{00000000-0000-0000-0000-000000000000}"/>
          </ac:spMkLst>
        </pc:spChg>
      </pc:sldChg>
      <pc:sldChg chg="ord">
        <pc:chgData name="Alison.O'Regan" userId="ddba0987-739c-482d-a991-b93cfdff4475" providerId="ADAL" clId="{5735919F-F8FB-4549-A8B4-1C7127A619CF}" dt="2023-08-29T05:48:40.321" v="75"/>
        <pc:sldMkLst>
          <pc:docMk/>
          <pc:sldMk cId="2698952455" sldId="317"/>
        </pc:sldMkLst>
      </pc:sldChg>
      <pc:sldChg chg="modSp mod">
        <pc:chgData name="Alison.O'Regan" userId="ddba0987-739c-482d-a991-b93cfdff4475" providerId="ADAL" clId="{5735919F-F8FB-4549-A8B4-1C7127A619CF}" dt="2023-08-29T05:35:42.272" v="13" actId="20577"/>
        <pc:sldMkLst>
          <pc:docMk/>
          <pc:sldMk cId="2869999522" sldId="320"/>
        </pc:sldMkLst>
        <pc:spChg chg="mod">
          <ac:chgData name="Alison.O'Regan" userId="ddba0987-739c-482d-a991-b93cfdff4475" providerId="ADAL" clId="{5735919F-F8FB-4549-A8B4-1C7127A619CF}" dt="2023-08-29T05:35:42.272" v="13" actId="20577"/>
          <ac:spMkLst>
            <pc:docMk/>
            <pc:sldMk cId="2869999522" sldId="320"/>
            <ac:spMk id="5" creationId="{00000000-0000-0000-0000-000000000000}"/>
          </ac:spMkLst>
        </pc:spChg>
      </pc:sldChg>
      <pc:sldChg chg="addSp delSp modSp mod setBg addAnim setClrOvrMap">
        <pc:chgData name="Alison.O'Regan" userId="ddba0987-739c-482d-a991-b93cfdff4475" providerId="ADAL" clId="{5735919F-F8FB-4549-A8B4-1C7127A619CF}" dt="2023-08-29T05:43:24.277" v="63" actId="26606"/>
        <pc:sldMkLst>
          <pc:docMk/>
          <pc:sldMk cId="2496730308" sldId="322"/>
        </pc:sldMkLst>
        <pc:spChg chg="mod ord">
          <ac:chgData name="Alison.O'Regan" userId="ddba0987-739c-482d-a991-b93cfdff4475" providerId="ADAL" clId="{5735919F-F8FB-4549-A8B4-1C7127A619CF}" dt="2023-08-29T05:43:24.277" v="63" actId="26606"/>
          <ac:spMkLst>
            <pc:docMk/>
            <pc:sldMk cId="2496730308" sldId="322"/>
            <ac:spMk id="2" creationId="{00000000-0000-0000-0000-000000000000}"/>
          </ac:spMkLst>
        </pc:spChg>
        <pc:spChg chg="add del">
          <ac:chgData name="Alison.O'Regan" userId="ddba0987-739c-482d-a991-b93cfdff4475" providerId="ADAL" clId="{5735919F-F8FB-4549-A8B4-1C7127A619CF}" dt="2023-08-29T05:43:24.277" v="63" actId="26606"/>
          <ac:spMkLst>
            <pc:docMk/>
            <pc:sldMk cId="2496730308" sldId="322"/>
            <ac:spMk id="2055" creationId="{71B2258F-86CA-4D4D-8270-BC05FCDEBFB3}"/>
          </ac:spMkLst>
        </pc:spChg>
        <pc:spChg chg="add">
          <ac:chgData name="Alison.O'Regan" userId="ddba0987-739c-482d-a991-b93cfdff4475" providerId="ADAL" clId="{5735919F-F8FB-4549-A8B4-1C7127A619CF}" dt="2023-08-29T05:43:24.277" v="63" actId="26606"/>
          <ac:spMkLst>
            <pc:docMk/>
            <pc:sldMk cId="2496730308" sldId="322"/>
            <ac:spMk id="2060" creationId="{37C89E4B-3C9F-44B9-8B86-D9E3D112D8EC}"/>
          </ac:spMkLst>
        </pc:spChg>
        <pc:picChg chg="del">
          <ac:chgData name="Alison.O'Regan" userId="ddba0987-739c-482d-a991-b93cfdff4475" providerId="ADAL" clId="{5735919F-F8FB-4549-A8B4-1C7127A619CF}" dt="2023-08-29T05:42:34.143" v="53" actId="478"/>
          <ac:picMkLst>
            <pc:docMk/>
            <pc:sldMk cId="2496730308" sldId="322"/>
            <ac:picMk id="5" creationId="{00000000-0000-0000-0000-000000000000}"/>
          </ac:picMkLst>
        </pc:picChg>
        <pc:picChg chg="add mod">
          <ac:chgData name="Alison.O'Regan" userId="ddba0987-739c-482d-a991-b93cfdff4475" providerId="ADAL" clId="{5735919F-F8FB-4549-A8B4-1C7127A619CF}" dt="2023-08-29T05:43:24.277" v="63" actId="26606"/>
          <ac:picMkLst>
            <pc:docMk/>
            <pc:sldMk cId="2496730308" sldId="322"/>
            <ac:picMk id="2050" creationId="{A2D79417-0F72-6165-74B7-118EFB2D6383}"/>
          </ac:picMkLst>
        </pc:picChg>
        <pc:cxnChg chg="add">
          <ac:chgData name="Alison.O'Regan" userId="ddba0987-739c-482d-a991-b93cfdff4475" providerId="ADAL" clId="{5735919F-F8FB-4549-A8B4-1C7127A619CF}" dt="2023-08-29T05:43:24.277" v="63" actId="26606"/>
          <ac:cxnSpMkLst>
            <pc:docMk/>
            <pc:sldMk cId="2496730308" sldId="322"/>
            <ac:cxnSpMk id="2062" creationId="{AA2EAA10-076F-46BD-8F0F-B9A2FB77A85C}"/>
          </ac:cxnSpMkLst>
        </pc:cxnChg>
        <pc:cxnChg chg="add">
          <ac:chgData name="Alison.O'Regan" userId="ddba0987-739c-482d-a991-b93cfdff4475" providerId="ADAL" clId="{5735919F-F8FB-4549-A8B4-1C7127A619CF}" dt="2023-08-29T05:43:24.277" v="63" actId="26606"/>
          <ac:cxnSpMkLst>
            <pc:docMk/>
            <pc:sldMk cId="2496730308" sldId="322"/>
            <ac:cxnSpMk id="2064" creationId="{D891E407-403B-4764-86C9-33A56D3BCAA3}"/>
          </ac:cxnSpMkLst>
        </pc:cxnChg>
      </pc:sldChg>
      <pc:sldChg chg="addSp delSp modSp mod setBg addAnim delAnim modAnim">
        <pc:chgData name="Alison.O'Regan" userId="ddba0987-739c-482d-a991-b93cfdff4475" providerId="ADAL" clId="{5735919F-F8FB-4549-A8B4-1C7127A619CF}" dt="2023-08-29T05:41:34.405" v="52" actId="14100"/>
        <pc:sldMkLst>
          <pc:docMk/>
          <pc:sldMk cId="4031121186" sldId="327"/>
        </pc:sldMkLst>
        <pc:spChg chg="del mod">
          <ac:chgData name="Alison.O'Regan" userId="ddba0987-739c-482d-a991-b93cfdff4475" providerId="ADAL" clId="{5735919F-F8FB-4549-A8B4-1C7127A619CF}" dt="2023-08-29T05:41:24.261" v="50" actId="478"/>
          <ac:spMkLst>
            <pc:docMk/>
            <pc:sldMk cId="4031121186" sldId="327"/>
            <ac:spMk id="2" creationId="{00000000-0000-0000-0000-000000000000}"/>
          </ac:spMkLst>
        </pc:spChg>
        <pc:spChg chg="mod">
          <ac:chgData name="Alison.O'Regan" userId="ddba0987-739c-482d-a991-b93cfdff4475" providerId="ADAL" clId="{5735919F-F8FB-4549-A8B4-1C7127A619CF}" dt="2023-08-29T05:41:34.405" v="52" actId="14100"/>
          <ac:spMkLst>
            <pc:docMk/>
            <pc:sldMk cId="4031121186" sldId="327"/>
            <ac:spMk id="3" creationId="{00000000-0000-0000-0000-000000000000}"/>
          </ac:spMkLst>
        </pc:spChg>
        <pc:spChg chg="add">
          <ac:chgData name="Alison.O'Regan" userId="ddba0987-739c-482d-a991-b93cfdff4475" providerId="ADAL" clId="{5735919F-F8FB-4549-A8B4-1C7127A619CF}" dt="2023-08-29T05:41:13.575" v="47" actId="26606"/>
          <ac:spMkLst>
            <pc:docMk/>
            <pc:sldMk cId="4031121186" sldId="327"/>
            <ac:spMk id="1031" creationId="{A0A2B7F3-65A0-4CC5-8310-3252C59E025D}"/>
          </ac:spMkLst>
        </pc:spChg>
        <pc:picChg chg="add mod">
          <ac:chgData name="Alison.O'Regan" userId="ddba0987-739c-482d-a991-b93cfdff4475" providerId="ADAL" clId="{5735919F-F8FB-4549-A8B4-1C7127A619CF}" dt="2023-08-29T05:41:13.575" v="47" actId="26606"/>
          <ac:picMkLst>
            <pc:docMk/>
            <pc:sldMk cId="4031121186" sldId="327"/>
            <ac:picMk id="1026" creationId="{276C2666-97BF-0E4B-3F27-F61D4E2446F2}"/>
          </ac:picMkLst>
        </pc:picChg>
      </pc:sldChg>
      <pc:sldChg chg="modSp">
        <pc:chgData name="Alison.O'Regan" userId="ddba0987-739c-482d-a991-b93cfdff4475" providerId="ADAL" clId="{5735919F-F8FB-4549-A8B4-1C7127A619CF}" dt="2023-08-29T05:46:33.225" v="73" actId="207"/>
        <pc:sldMkLst>
          <pc:docMk/>
          <pc:sldMk cId="3310891673" sldId="344"/>
        </pc:sldMkLst>
        <pc:graphicFrameChg chg="mod">
          <ac:chgData name="Alison.O'Regan" userId="ddba0987-739c-482d-a991-b93cfdff4475" providerId="ADAL" clId="{5735919F-F8FB-4549-A8B4-1C7127A619CF}" dt="2023-08-29T05:46:33.225" v="73" actId="207"/>
          <ac:graphicFrameMkLst>
            <pc:docMk/>
            <pc:sldMk cId="3310891673" sldId="344"/>
            <ac:graphicFrameMk id="9" creationId="{00000000-0000-0000-0000-000000000000}"/>
          </ac:graphicFrameMkLst>
        </pc:graphicFrameChg>
        <pc:graphicFrameChg chg="mod">
          <ac:chgData name="Alison.O'Regan" userId="ddba0987-739c-482d-a991-b93cfdff4475" providerId="ADAL" clId="{5735919F-F8FB-4549-A8B4-1C7127A619CF}" dt="2023-08-29T05:45:00.960" v="64"/>
          <ac:graphicFrameMkLst>
            <pc:docMk/>
            <pc:sldMk cId="3310891673" sldId="344"/>
            <ac:graphicFrameMk id="10" creationId="{00000000-0000-0000-0000-000000000000}"/>
          </ac:graphicFrameMkLst>
        </pc:graphicFrame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F67DFF2-24CD-417C-8BD5-D1C3EEDC6E21}" type="doc">
      <dgm:prSet loTypeId="urn:microsoft.com/office/officeart/2005/8/layout/radial6" loCatId="relationship" qsTypeId="urn:microsoft.com/office/officeart/2005/8/quickstyle/simple1" qsCatId="simple" csTypeId="urn:microsoft.com/office/officeart/2005/8/colors/accent6_5" csCatId="accent6" phldr="1"/>
      <dgm:spPr/>
      <dgm:t>
        <a:bodyPr/>
        <a:lstStyle/>
        <a:p>
          <a:endParaRPr lang="en-US"/>
        </a:p>
      </dgm:t>
    </dgm:pt>
    <dgm:pt modelId="{1B978602-CCD3-47A5-9EF4-7433DC30A874}">
      <dgm:prSet phldrT="[Text]"/>
      <dgm:spPr>
        <a:solidFill>
          <a:srgbClr val="005337">
            <a:alpha val="80000"/>
          </a:srgbClr>
        </a:solidFill>
      </dgm:spPr>
      <dgm:t>
        <a:bodyPr/>
        <a:lstStyle/>
        <a:p>
          <a:r>
            <a:rPr lang="en-US" dirty="0"/>
            <a:t>Individual Objectives and Development Plan</a:t>
          </a:r>
        </a:p>
      </dgm:t>
    </dgm:pt>
    <dgm:pt modelId="{645DE067-4672-42C5-82C2-5CDB2B1CAE9B}" type="parTrans" cxnId="{E4A21F0B-352B-4574-9561-5A98BF9CB3D3}">
      <dgm:prSet/>
      <dgm:spPr/>
      <dgm:t>
        <a:bodyPr/>
        <a:lstStyle/>
        <a:p>
          <a:endParaRPr lang="en-US"/>
        </a:p>
      </dgm:t>
    </dgm:pt>
    <dgm:pt modelId="{65FE5AB3-664B-4F90-94B3-43E62CBF277E}" type="sibTrans" cxnId="{E4A21F0B-352B-4574-9561-5A98BF9CB3D3}">
      <dgm:prSet/>
      <dgm:spPr/>
      <dgm:t>
        <a:bodyPr/>
        <a:lstStyle/>
        <a:p>
          <a:endParaRPr lang="en-US"/>
        </a:p>
      </dgm:t>
    </dgm:pt>
    <dgm:pt modelId="{C5451894-EFBB-4D09-B1BC-D77E500FA3AA}">
      <dgm:prSet phldrT="[Text]"/>
      <dgm:spPr>
        <a:solidFill>
          <a:srgbClr val="01A858">
            <a:alpha val="90000"/>
          </a:srgbClr>
        </a:solidFill>
      </dgm:spPr>
      <dgm:t>
        <a:bodyPr/>
        <a:lstStyle/>
        <a:p>
          <a:r>
            <a:rPr lang="en-US" dirty="0"/>
            <a:t>Plan</a:t>
          </a:r>
        </a:p>
      </dgm:t>
    </dgm:pt>
    <dgm:pt modelId="{19CE26DA-C7F4-4419-8A45-853CCA4A65A5}" type="parTrans" cxnId="{A1778B6D-9055-49D9-8DBF-E51C3CBF1DED}">
      <dgm:prSet/>
      <dgm:spPr/>
      <dgm:t>
        <a:bodyPr/>
        <a:lstStyle/>
        <a:p>
          <a:endParaRPr lang="en-US"/>
        </a:p>
      </dgm:t>
    </dgm:pt>
    <dgm:pt modelId="{9F9EB572-AC59-40E2-A01A-2214F4B70759}" type="sibTrans" cxnId="{A1778B6D-9055-49D9-8DBF-E51C3CBF1DED}">
      <dgm:prSet/>
      <dgm:spPr>
        <a:solidFill>
          <a:srgbClr val="97988B"/>
        </a:solidFill>
      </dgm:spPr>
      <dgm:t>
        <a:bodyPr/>
        <a:lstStyle/>
        <a:p>
          <a:endParaRPr lang="en-US"/>
        </a:p>
      </dgm:t>
    </dgm:pt>
    <dgm:pt modelId="{1AA83277-6AC4-4B82-8B4B-3054DA29B87F}">
      <dgm:prSet phldrT="[Text]"/>
      <dgm:spPr>
        <a:solidFill>
          <a:srgbClr val="01A858">
            <a:alpha val="70000"/>
          </a:srgbClr>
        </a:solidFill>
      </dgm:spPr>
      <dgm:t>
        <a:bodyPr/>
        <a:lstStyle/>
        <a:p>
          <a:r>
            <a:rPr lang="en-US" dirty="0"/>
            <a:t>Coach</a:t>
          </a:r>
        </a:p>
      </dgm:t>
    </dgm:pt>
    <dgm:pt modelId="{30F78620-F1F2-4A1D-AC84-FCBCEF928825}" type="parTrans" cxnId="{2AB1F8CD-D0D3-43F3-A8D8-41A1E9556A47}">
      <dgm:prSet/>
      <dgm:spPr/>
      <dgm:t>
        <a:bodyPr/>
        <a:lstStyle/>
        <a:p>
          <a:endParaRPr lang="en-US"/>
        </a:p>
      </dgm:t>
    </dgm:pt>
    <dgm:pt modelId="{FE1E2174-4AD7-4191-BC58-0DC833AF9AF8}" type="sibTrans" cxnId="{2AB1F8CD-D0D3-43F3-A8D8-41A1E9556A47}">
      <dgm:prSet/>
      <dgm:spPr/>
      <dgm:t>
        <a:bodyPr/>
        <a:lstStyle/>
        <a:p>
          <a:endParaRPr lang="en-US"/>
        </a:p>
      </dgm:t>
    </dgm:pt>
    <dgm:pt modelId="{B0F801F8-9A1F-4EA8-A51D-0B859E5C8492}">
      <dgm:prSet phldrT="[Text]"/>
      <dgm:spPr>
        <a:solidFill>
          <a:srgbClr val="01A858">
            <a:alpha val="50000"/>
          </a:srgbClr>
        </a:solidFill>
      </dgm:spPr>
      <dgm:t>
        <a:bodyPr/>
        <a:lstStyle/>
        <a:p>
          <a:r>
            <a:rPr lang="en-US" dirty="0"/>
            <a:t>Review</a:t>
          </a:r>
        </a:p>
      </dgm:t>
    </dgm:pt>
    <dgm:pt modelId="{D280401F-3119-4711-849F-8BF796C13DAD}" type="parTrans" cxnId="{BABC70A4-423C-4E5E-8064-D9E68932228A}">
      <dgm:prSet/>
      <dgm:spPr/>
      <dgm:t>
        <a:bodyPr/>
        <a:lstStyle/>
        <a:p>
          <a:endParaRPr lang="en-US"/>
        </a:p>
      </dgm:t>
    </dgm:pt>
    <dgm:pt modelId="{16F0E7BD-B768-4852-8EF9-74D2416A4F06}" type="sibTrans" cxnId="{BABC70A4-423C-4E5E-8064-D9E68932228A}">
      <dgm:prSet/>
      <dgm:spPr/>
      <dgm:t>
        <a:bodyPr/>
        <a:lstStyle/>
        <a:p>
          <a:endParaRPr lang="en-US"/>
        </a:p>
      </dgm:t>
    </dgm:pt>
    <dgm:pt modelId="{5401B8F4-17F3-42F1-998A-4D699DEFACF1}" type="pres">
      <dgm:prSet presAssocID="{BF67DFF2-24CD-417C-8BD5-D1C3EEDC6E21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222CDF65-B209-4C25-8928-E231887AD8BB}" type="pres">
      <dgm:prSet presAssocID="{1B978602-CCD3-47A5-9EF4-7433DC30A874}" presName="centerShape" presStyleLbl="node0" presStyleIdx="0" presStyleCnt="1"/>
      <dgm:spPr/>
    </dgm:pt>
    <dgm:pt modelId="{68ED4E17-AE11-4D46-A48D-4603E88F6D07}" type="pres">
      <dgm:prSet presAssocID="{C5451894-EFBB-4D09-B1BC-D77E500FA3AA}" presName="node" presStyleLbl="node1" presStyleIdx="0" presStyleCnt="3">
        <dgm:presLayoutVars>
          <dgm:bulletEnabled val="1"/>
        </dgm:presLayoutVars>
      </dgm:prSet>
      <dgm:spPr/>
    </dgm:pt>
    <dgm:pt modelId="{EC348D5F-19EB-46FB-B306-6122D3A02DD8}" type="pres">
      <dgm:prSet presAssocID="{C5451894-EFBB-4D09-B1BC-D77E500FA3AA}" presName="dummy" presStyleCnt="0"/>
      <dgm:spPr/>
    </dgm:pt>
    <dgm:pt modelId="{7D2F2E9B-0DCE-46D6-969C-D60C41D5E4F3}" type="pres">
      <dgm:prSet presAssocID="{9F9EB572-AC59-40E2-A01A-2214F4B70759}" presName="sibTrans" presStyleLbl="sibTrans2D1" presStyleIdx="0" presStyleCnt="3"/>
      <dgm:spPr/>
    </dgm:pt>
    <dgm:pt modelId="{DAB24B1D-6C65-4CB4-8B7B-78AF01DF9DF0}" type="pres">
      <dgm:prSet presAssocID="{1AA83277-6AC4-4B82-8B4B-3054DA29B87F}" presName="node" presStyleLbl="node1" presStyleIdx="1" presStyleCnt="3">
        <dgm:presLayoutVars>
          <dgm:bulletEnabled val="1"/>
        </dgm:presLayoutVars>
      </dgm:prSet>
      <dgm:spPr/>
    </dgm:pt>
    <dgm:pt modelId="{A672F809-98E4-4198-96B4-4067C2126063}" type="pres">
      <dgm:prSet presAssocID="{1AA83277-6AC4-4B82-8B4B-3054DA29B87F}" presName="dummy" presStyleCnt="0"/>
      <dgm:spPr/>
    </dgm:pt>
    <dgm:pt modelId="{03CE3307-3316-47AA-9D33-142F032AF62C}" type="pres">
      <dgm:prSet presAssocID="{FE1E2174-4AD7-4191-BC58-0DC833AF9AF8}" presName="sibTrans" presStyleLbl="sibTrans2D1" presStyleIdx="1" presStyleCnt="3"/>
      <dgm:spPr/>
    </dgm:pt>
    <dgm:pt modelId="{9B48D053-4FF7-485F-98A2-C5D73046E7FB}" type="pres">
      <dgm:prSet presAssocID="{B0F801F8-9A1F-4EA8-A51D-0B859E5C8492}" presName="node" presStyleLbl="node1" presStyleIdx="2" presStyleCnt="3">
        <dgm:presLayoutVars>
          <dgm:bulletEnabled val="1"/>
        </dgm:presLayoutVars>
      </dgm:prSet>
      <dgm:spPr/>
    </dgm:pt>
    <dgm:pt modelId="{59B33680-29F8-4462-B56C-8B28CC44BA1A}" type="pres">
      <dgm:prSet presAssocID="{B0F801F8-9A1F-4EA8-A51D-0B859E5C8492}" presName="dummy" presStyleCnt="0"/>
      <dgm:spPr/>
    </dgm:pt>
    <dgm:pt modelId="{DA36746F-3F05-405A-A0C5-E76F003A50E2}" type="pres">
      <dgm:prSet presAssocID="{16F0E7BD-B768-4852-8EF9-74D2416A4F06}" presName="sibTrans" presStyleLbl="sibTrans2D1" presStyleIdx="2" presStyleCnt="3"/>
      <dgm:spPr/>
    </dgm:pt>
  </dgm:ptLst>
  <dgm:cxnLst>
    <dgm:cxn modelId="{E4A21F0B-352B-4574-9561-5A98BF9CB3D3}" srcId="{BF67DFF2-24CD-417C-8BD5-D1C3EEDC6E21}" destId="{1B978602-CCD3-47A5-9EF4-7433DC30A874}" srcOrd="0" destOrd="0" parTransId="{645DE067-4672-42C5-82C2-5CDB2B1CAE9B}" sibTransId="{65FE5AB3-664B-4F90-94B3-43E62CBF277E}"/>
    <dgm:cxn modelId="{35A69733-02DF-4155-9B9C-A388ACD963F8}" type="presOf" srcId="{1B978602-CCD3-47A5-9EF4-7433DC30A874}" destId="{222CDF65-B209-4C25-8928-E231887AD8BB}" srcOrd="0" destOrd="0" presId="urn:microsoft.com/office/officeart/2005/8/layout/radial6"/>
    <dgm:cxn modelId="{47990538-2CE2-4193-BE3D-0D0D65D76953}" type="presOf" srcId="{9F9EB572-AC59-40E2-A01A-2214F4B70759}" destId="{7D2F2E9B-0DCE-46D6-969C-D60C41D5E4F3}" srcOrd="0" destOrd="0" presId="urn:microsoft.com/office/officeart/2005/8/layout/radial6"/>
    <dgm:cxn modelId="{A1778B6D-9055-49D9-8DBF-E51C3CBF1DED}" srcId="{1B978602-CCD3-47A5-9EF4-7433DC30A874}" destId="{C5451894-EFBB-4D09-B1BC-D77E500FA3AA}" srcOrd="0" destOrd="0" parTransId="{19CE26DA-C7F4-4419-8A45-853CCA4A65A5}" sibTransId="{9F9EB572-AC59-40E2-A01A-2214F4B70759}"/>
    <dgm:cxn modelId="{F3623652-8A79-4F54-A26E-230E28258A0C}" type="presOf" srcId="{16F0E7BD-B768-4852-8EF9-74D2416A4F06}" destId="{DA36746F-3F05-405A-A0C5-E76F003A50E2}" srcOrd="0" destOrd="0" presId="urn:microsoft.com/office/officeart/2005/8/layout/radial6"/>
    <dgm:cxn modelId="{BABC70A4-423C-4E5E-8064-D9E68932228A}" srcId="{1B978602-CCD3-47A5-9EF4-7433DC30A874}" destId="{B0F801F8-9A1F-4EA8-A51D-0B859E5C8492}" srcOrd="2" destOrd="0" parTransId="{D280401F-3119-4711-849F-8BF796C13DAD}" sibTransId="{16F0E7BD-B768-4852-8EF9-74D2416A4F06}"/>
    <dgm:cxn modelId="{0144D9A9-A70F-464A-B8E7-ECDD66B59B34}" type="presOf" srcId="{1AA83277-6AC4-4B82-8B4B-3054DA29B87F}" destId="{DAB24B1D-6C65-4CB4-8B7B-78AF01DF9DF0}" srcOrd="0" destOrd="0" presId="urn:microsoft.com/office/officeart/2005/8/layout/radial6"/>
    <dgm:cxn modelId="{75450FAA-4FB2-45E0-9345-AA1CDCA43478}" type="presOf" srcId="{C5451894-EFBB-4D09-B1BC-D77E500FA3AA}" destId="{68ED4E17-AE11-4D46-A48D-4603E88F6D07}" srcOrd="0" destOrd="0" presId="urn:microsoft.com/office/officeart/2005/8/layout/radial6"/>
    <dgm:cxn modelId="{920860C3-2B01-4D02-8EA8-313FE9D0F108}" type="presOf" srcId="{B0F801F8-9A1F-4EA8-A51D-0B859E5C8492}" destId="{9B48D053-4FF7-485F-98A2-C5D73046E7FB}" srcOrd="0" destOrd="0" presId="urn:microsoft.com/office/officeart/2005/8/layout/radial6"/>
    <dgm:cxn modelId="{2AB1F8CD-D0D3-43F3-A8D8-41A1E9556A47}" srcId="{1B978602-CCD3-47A5-9EF4-7433DC30A874}" destId="{1AA83277-6AC4-4B82-8B4B-3054DA29B87F}" srcOrd="1" destOrd="0" parTransId="{30F78620-F1F2-4A1D-AC84-FCBCEF928825}" sibTransId="{FE1E2174-4AD7-4191-BC58-0DC833AF9AF8}"/>
    <dgm:cxn modelId="{A2500AD2-A3AE-4DFD-9EFE-88E105E14C42}" type="presOf" srcId="{BF67DFF2-24CD-417C-8BD5-D1C3EEDC6E21}" destId="{5401B8F4-17F3-42F1-998A-4D699DEFACF1}" srcOrd="0" destOrd="0" presId="urn:microsoft.com/office/officeart/2005/8/layout/radial6"/>
    <dgm:cxn modelId="{0F6C52F1-64FA-40BD-971B-821C2E8FEE64}" type="presOf" srcId="{FE1E2174-4AD7-4191-BC58-0DC833AF9AF8}" destId="{03CE3307-3316-47AA-9D33-142F032AF62C}" srcOrd="0" destOrd="0" presId="urn:microsoft.com/office/officeart/2005/8/layout/radial6"/>
    <dgm:cxn modelId="{44726881-0171-4CA9-A217-8A97A02A85B3}" type="presParOf" srcId="{5401B8F4-17F3-42F1-998A-4D699DEFACF1}" destId="{222CDF65-B209-4C25-8928-E231887AD8BB}" srcOrd="0" destOrd="0" presId="urn:microsoft.com/office/officeart/2005/8/layout/radial6"/>
    <dgm:cxn modelId="{DBEDAA17-1A2C-4BC6-9C31-17C9CCB83EC6}" type="presParOf" srcId="{5401B8F4-17F3-42F1-998A-4D699DEFACF1}" destId="{68ED4E17-AE11-4D46-A48D-4603E88F6D07}" srcOrd="1" destOrd="0" presId="urn:microsoft.com/office/officeart/2005/8/layout/radial6"/>
    <dgm:cxn modelId="{3D88D349-B3A2-4A5F-93B1-AE66539DE2FC}" type="presParOf" srcId="{5401B8F4-17F3-42F1-998A-4D699DEFACF1}" destId="{EC348D5F-19EB-46FB-B306-6122D3A02DD8}" srcOrd="2" destOrd="0" presId="urn:microsoft.com/office/officeart/2005/8/layout/radial6"/>
    <dgm:cxn modelId="{B4940EBE-F1F5-4486-87FF-2637EEEFC1F6}" type="presParOf" srcId="{5401B8F4-17F3-42F1-998A-4D699DEFACF1}" destId="{7D2F2E9B-0DCE-46D6-969C-D60C41D5E4F3}" srcOrd="3" destOrd="0" presId="urn:microsoft.com/office/officeart/2005/8/layout/radial6"/>
    <dgm:cxn modelId="{32093708-29C3-4802-BB7D-C42B031F3EE4}" type="presParOf" srcId="{5401B8F4-17F3-42F1-998A-4D699DEFACF1}" destId="{DAB24B1D-6C65-4CB4-8B7B-78AF01DF9DF0}" srcOrd="4" destOrd="0" presId="urn:microsoft.com/office/officeart/2005/8/layout/radial6"/>
    <dgm:cxn modelId="{2506E030-D1F6-4E85-A1A4-F0D57962E09A}" type="presParOf" srcId="{5401B8F4-17F3-42F1-998A-4D699DEFACF1}" destId="{A672F809-98E4-4198-96B4-4067C2126063}" srcOrd="5" destOrd="0" presId="urn:microsoft.com/office/officeart/2005/8/layout/radial6"/>
    <dgm:cxn modelId="{EEF8C89D-0DD8-483C-9484-56DE444716B9}" type="presParOf" srcId="{5401B8F4-17F3-42F1-998A-4D699DEFACF1}" destId="{03CE3307-3316-47AA-9D33-142F032AF62C}" srcOrd="6" destOrd="0" presId="urn:microsoft.com/office/officeart/2005/8/layout/radial6"/>
    <dgm:cxn modelId="{BF1983AC-C5DE-48B1-BCD8-615FBCA1640B}" type="presParOf" srcId="{5401B8F4-17F3-42F1-998A-4D699DEFACF1}" destId="{9B48D053-4FF7-485F-98A2-C5D73046E7FB}" srcOrd="7" destOrd="0" presId="urn:microsoft.com/office/officeart/2005/8/layout/radial6"/>
    <dgm:cxn modelId="{F01F8271-133F-4143-8C55-C6AAB32CA28A}" type="presParOf" srcId="{5401B8F4-17F3-42F1-998A-4D699DEFACF1}" destId="{59B33680-29F8-4462-B56C-8B28CC44BA1A}" srcOrd="8" destOrd="0" presId="urn:microsoft.com/office/officeart/2005/8/layout/radial6"/>
    <dgm:cxn modelId="{895CE852-58DD-4EF8-A39A-12E88E00DE7D}" type="presParOf" srcId="{5401B8F4-17F3-42F1-998A-4D699DEFACF1}" destId="{DA36746F-3F05-405A-A0C5-E76F003A50E2}" srcOrd="9" destOrd="0" presId="urn:microsoft.com/office/officeart/2005/8/layout/radial6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F793173-7F15-416A-BF71-09737C4BED57}" type="doc">
      <dgm:prSet loTypeId="urn:microsoft.com/office/officeart/2005/8/layout/chevron2" loCatId="process" qsTypeId="urn:microsoft.com/office/officeart/2005/8/quickstyle/simple1" qsCatId="simple" csTypeId="urn:microsoft.com/office/officeart/2005/8/colors/accent3_4" csCatId="accent3" phldr="1"/>
      <dgm:spPr/>
      <dgm:t>
        <a:bodyPr/>
        <a:lstStyle/>
        <a:p>
          <a:endParaRPr lang="en-US"/>
        </a:p>
      </dgm:t>
    </dgm:pt>
    <dgm:pt modelId="{87796430-4C98-48A2-8757-A1A357B90741}">
      <dgm:prSet phldrT="[Text]"/>
      <dgm:spPr/>
      <dgm:t>
        <a:bodyPr/>
        <a:lstStyle/>
        <a:p>
          <a:r>
            <a:rPr lang="en-US" dirty="0"/>
            <a:t>1</a:t>
          </a:r>
        </a:p>
      </dgm:t>
    </dgm:pt>
    <dgm:pt modelId="{A15C9BF3-DF84-4A7C-86F6-5BDC3F2B57F9}" type="parTrans" cxnId="{56A737B1-870B-4934-824C-DC88599615B5}">
      <dgm:prSet/>
      <dgm:spPr/>
      <dgm:t>
        <a:bodyPr/>
        <a:lstStyle/>
        <a:p>
          <a:endParaRPr lang="en-US"/>
        </a:p>
      </dgm:t>
    </dgm:pt>
    <dgm:pt modelId="{3D453495-B598-4DED-862A-4E715F703CCC}" type="sibTrans" cxnId="{56A737B1-870B-4934-824C-DC88599615B5}">
      <dgm:prSet/>
      <dgm:spPr/>
      <dgm:t>
        <a:bodyPr/>
        <a:lstStyle/>
        <a:p>
          <a:endParaRPr lang="en-US"/>
        </a:p>
      </dgm:t>
    </dgm:pt>
    <dgm:pt modelId="{E00028CC-B978-4AEB-AEC1-B3AA906B6D30}">
      <dgm:prSet phldrT="[Text]"/>
      <dgm:spPr/>
      <dgm:t>
        <a:bodyPr/>
        <a:lstStyle/>
        <a:p>
          <a:r>
            <a:rPr lang="en-US" dirty="0"/>
            <a:t>UL Strategic Plan</a:t>
          </a:r>
        </a:p>
      </dgm:t>
    </dgm:pt>
    <dgm:pt modelId="{96D5A014-55D2-4B87-95F2-8B0AC4AC1548}" type="parTrans" cxnId="{0FBAA80E-8279-42EF-9FDF-167ED3398C8D}">
      <dgm:prSet/>
      <dgm:spPr/>
      <dgm:t>
        <a:bodyPr/>
        <a:lstStyle/>
        <a:p>
          <a:endParaRPr lang="en-US"/>
        </a:p>
      </dgm:t>
    </dgm:pt>
    <dgm:pt modelId="{D572AAC9-B721-4ABE-A2E7-AE86775245ED}" type="sibTrans" cxnId="{0FBAA80E-8279-42EF-9FDF-167ED3398C8D}">
      <dgm:prSet/>
      <dgm:spPr/>
      <dgm:t>
        <a:bodyPr/>
        <a:lstStyle/>
        <a:p>
          <a:endParaRPr lang="en-US"/>
        </a:p>
      </dgm:t>
    </dgm:pt>
    <dgm:pt modelId="{5443AEC9-19FB-4D36-94D3-7AA53AE65845}">
      <dgm:prSet phldrT="[Text]"/>
      <dgm:spPr/>
      <dgm:t>
        <a:bodyPr/>
        <a:lstStyle/>
        <a:p>
          <a:r>
            <a:rPr lang="en-US" dirty="0"/>
            <a:t>2</a:t>
          </a:r>
        </a:p>
      </dgm:t>
    </dgm:pt>
    <dgm:pt modelId="{C34A5596-F434-4511-8B55-9D5B905F0278}" type="parTrans" cxnId="{975AA534-D71C-47DA-8BE4-DC6C7A1DD9B0}">
      <dgm:prSet/>
      <dgm:spPr/>
      <dgm:t>
        <a:bodyPr/>
        <a:lstStyle/>
        <a:p>
          <a:endParaRPr lang="en-US"/>
        </a:p>
      </dgm:t>
    </dgm:pt>
    <dgm:pt modelId="{7C1BD099-8251-4FB6-ADEC-4FCAB38DB3C3}" type="sibTrans" cxnId="{975AA534-D71C-47DA-8BE4-DC6C7A1DD9B0}">
      <dgm:prSet/>
      <dgm:spPr/>
      <dgm:t>
        <a:bodyPr/>
        <a:lstStyle/>
        <a:p>
          <a:endParaRPr lang="en-US"/>
        </a:p>
      </dgm:t>
    </dgm:pt>
    <dgm:pt modelId="{AB3D542D-C9DE-4656-A882-14CCDE121D99}">
      <dgm:prSet phldrT="[Text]"/>
      <dgm:spPr/>
      <dgm:t>
        <a:bodyPr/>
        <a:lstStyle/>
        <a:p>
          <a:r>
            <a:rPr lang="en-US" dirty="0"/>
            <a:t>Faculty/Division Objectives</a:t>
          </a:r>
        </a:p>
      </dgm:t>
    </dgm:pt>
    <dgm:pt modelId="{7A87BA05-F9F6-4548-86B7-F74E67ED79A0}" type="parTrans" cxnId="{F0ADD305-CCBE-4919-9098-690BF407839D}">
      <dgm:prSet/>
      <dgm:spPr/>
      <dgm:t>
        <a:bodyPr/>
        <a:lstStyle/>
        <a:p>
          <a:endParaRPr lang="en-US"/>
        </a:p>
      </dgm:t>
    </dgm:pt>
    <dgm:pt modelId="{22389A23-E4AB-46DF-9DB5-63B2514B706F}" type="sibTrans" cxnId="{F0ADD305-CCBE-4919-9098-690BF407839D}">
      <dgm:prSet/>
      <dgm:spPr/>
      <dgm:t>
        <a:bodyPr/>
        <a:lstStyle/>
        <a:p>
          <a:endParaRPr lang="en-US"/>
        </a:p>
      </dgm:t>
    </dgm:pt>
    <dgm:pt modelId="{E086C7CC-D056-4163-8005-2D471C42A3C5}">
      <dgm:prSet phldrT="[Text]"/>
      <dgm:spPr/>
      <dgm:t>
        <a:bodyPr/>
        <a:lstStyle/>
        <a:p>
          <a:r>
            <a:rPr lang="en-US" dirty="0"/>
            <a:t>4</a:t>
          </a:r>
        </a:p>
      </dgm:t>
    </dgm:pt>
    <dgm:pt modelId="{A3D91BB0-DE1B-4A26-AF3D-FCEDC9174909}" type="parTrans" cxnId="{64DEA497-6394-4A39-A828-6F0255225807}">
      <dgm:prSet/>
      <dgm:spPr/>
      <dgm:t>
        <a:bodyPr/>
        <a:lstStyle/>
        <a:p>
          <a:endParaRPr lang="en-US"/>
        </a:p>
      </dgm:t>
    </dgm:pt>
    <dgm:pt modelId="{0D0C2687-ACF3-4914-BCC4-9039FF82FAF1}" type="sibTrans" cxnId="{64DEA497-6394-4A39-A828-6F0255225807}">
      <dgm:prSet/>
      <dgm:spPr/>
      <dgm:t>
        <a:bodyPr/>
        <a:lstStyle/>
        <a:p>
          <a:endParaRPr lang="en-US"/>
        </a:p>
      </dgm:t>
    </dgm:pt>
    <dgm:pt modelId="{F4F70A06-2C4A-4481-B2C6-E8E15A843BF5}">
      <dgm:prSet phldrT="[Text]"/>
      <dgm:spPr/>
      <dgm:t>
        <a:bodyPr/>
        <a:lstStyle/>
        <a:p>
          <a:r>
            <a:rPr lang="en-US" dirty="0"/>
            <a:t>Individual Objectives (Job Description/</a:t>
          </a:r>
          <a:r>
            <a:rPr lang="en-US"/>
            <a:t>Goals &amp; </a:t>
          </a:r>
          <a:r>
            <a:rPr lang="en-US" dirty="0"/>
            <a:t>Objectives)</a:t>
          </a:r>
        </a:p>
      </dgm:t>
    </dgm:pt>
    <dgm:pt modelId="{F1503B0D-BD5F-4B6B-8371-28D98877FBE5}" type="parTrans" cxnId="{1EA13C8A-858E-4F77-BF70-6B0AA9F10FC5}">
      <dgm:prSet/>
      <dgm:spPr/>
      <dgm:t>
        <a:bodyPr/>
        <a:lstStyle/>
        <a:p>
          <a:endParaRPr lang="en-US"/>
        </a:p>
      </dgm:t>
    </dgm:pt>
    <dgm:pt modelId="{5DF9D85A-7B02-437A-86A7-AC2551A12AA6}" type="sibTrans" cxnId="{1EA13C8A-858E-4F77-BF70-6B0AA9F10FC5}">
      <dgm:prSet/>
      <dgm:spPr/>
      <dgm:t>
        <a:bodyPr/>
        <a:lstStyle/>
        <a:p>
          <a:endParaRPr lang="en-US"/>
        </a:p>
      </dgm:t>
    </dgm:pt>
    <dgm:pt modelId="{0A843AA4-2B0B-4430-BA12-282AF7707769}">
      <dgm:prSet/>
      <dgm:spPr/>
      <dgm:t>
        <a:bodyPr/>
        <a:lstStyle/>
        <a:p>
          <a:r>
            <a:rPr lang="en-US" dirty="0"/>
            <a:t>3</a:t>
          </a:r>
        </a:p>
      </dgm:t>
    </dgm:pt>
    <dgm:pt modelId="{5A03C946-66FD-4127-8FAA-480546FF5DE4}" type="parTrans" cxnId="{23DB2359-06E9-4850-9501-EE13E135AC89}">
      <dgm:prSet/>
      <dgm:spPr/>
      <dgm:t>
        <a:bodyPr/>
        <a:lstStyle/>
        <a:p>
          <a:endParaRPr lang="en-US"/>
        </a:p>
      </dgm:t>
    </dgm:pt>
    <dgm:pt modelId="{95040795-8A64-4D0F-A8CB-E749B758E939}" type="sibTrans" cxnId="{23DB2359-06E9-4850-9501-EE13E135AC89}">
      <dgm:prSet/>
      <dgm:spPr/>
      <dgm:t>
        <a:bodyPr/>
        <a:lstStyle/>
        <a:p>
          <a:endParaRPr lang="en-US"/>
        </a:p>
      </dgm:t>
    </dgm:pt>
    <dgm:pt modelId="{C3E5D8EB-BBA9-4681-860B-053776A86A18}">
      <dgm:prSet/>
      <dgm:spPr/>
      <dgm:t>
        <a:bodyPr/>
        <a:lstStyle/>
        <a:p>
          <a:r>
            <a:rPr lang="en-US"/>
            <a:t>Team Objectives</a:t>
          </a:r>
        </a:p>
      </dgm:t>
    </dgm:pt>
    <dgm:pt modelId="{E76CBB0A-FF68-428E-B8F3-AE7867742327}" type="parTrans" cxnId="{FD454150-2036-4A70-9019-58CEE6E68AAF}">
      <dgm:prSet/>
      <dgm:spPr/>
      <dgm:t>
        <a:bodyPr/>
        <a:lstStyle/>
        <a:p>
          <a:endParaRPr lang="en-US"/>
        </a:p>
      </dgm:t>
    </dgm:pt>
    <dgm:pt modelId="{25E5AC44-81A5-4150-9C39-03EEFCF593EF}" type="sibTrans" cxnId="{FD454150-2036-4A70-9019-58CEE6E68AAF}">
      <dgm:prSet/>
      <dgm:spPr/>
      <dgm:t>
        <a:bodyPr/>
        <a:lstStyle/>
        <a:p>
          <a:endParaRPr lang="en-US"/>
        </a:p>
      </dgm:t>
    </dgm:pt>
    <dgm:pt modelId="{F7FFA541-BE9C-4715-A751-6F78E2DD1E17}" type="pres">
      <dgm:prSet presAssocID="{BF793173-7F15-416A-BF71-09737C4BED57}" presName="linearFlow" presStyleCnt="0">
        <dgm:presLayoutVars>
          <dgm:dir/>
          <dgm:animLvl val="lvl"/>
          <dgm:resizeHandles val="exact"/>
        </dgm:presLayoutVars>
      </dgm:prSet>
      <dgm:spPr/>
    </dgm:pt>
    <dgm:pt modelId="{5006C2CD-32AB-4E88-9845-AAA8A92B009B}" type="pres">
      <dgm:prSet presAssocID="{87796430-4C98-48A2-8757-A1A357B90741}" presName="composite" presStyleCnt="0"/>
      <dgm:spPr/>
    </dgm:pt>
    <dgm:pt modelId="{5046489D-6FB8-42D0-9386-A4F5515CEF09}" type="pres">
      <dgm:prSet presAssocID="{87796430-4C98-48A2-8757-A1A357B90741}" presName="parentText" presStyleLbl="alignNode1" presStyleIdx="0" presStyleCnt="4">
        <dgm:presLayoutVars>
          <dgm:chMax val="1"/>
          <dgm:bulletEnabled val="1"/>
        </dgm:presLayoutVars>
      </dgm:prSet>
      <dgm:spPr/>
    </dgm:pt>
    <dgm:pt modelId="{7389696C-5237-4940-B9AE-B3ECD520B693}" type="pres">
      <dgm:prSet presAssocID="{87796430-4C98-48A2-8757-A1A357B90741}" presName="descendantText" presStyleLbl="alignAcc1" presStyleIdx="0" presStyleCnt="4">
        <dgm:presLayoutVars>
          <dgm:bulletEnabled val="1"/>
        </dgm:presLayoutVars>
      </dgm:prSet>
      <dgm:spPr/>
    </dgm:pt>
    <dgm:pt modelId="{368B315C-3C83-457E-B08E-8A58BB62B4C2}" type="pres">
      <dgm:prSet presAssocID="{3D453495-B598-4DED-862A-4E715F703CCC}" presName="sp" presStyleCnt="0"/>
      <dgm:spPr/>
    </dgm:pt>
    <dgm:pt modelId="{56B9116A-2349-49AE-BA1C-B76E690ACB3B}" type="pres">
      <dgm:prSet presAssocID="{5443AEC9-19FB-4D36-94D3-7AA53AE65845}" presName="composite" presStyleCnt="0"/>
      <dgm:spPr/>
    </dgm:pt>
    <dgm:pt modelId="{0742BA52-7B29-4BEB-9162-9CD2AACE9BB2}" type="pres">
      <dgm:prSet presAssocID="{5443AEC9-19FB-4D36-94D3-7AA53AE65845}" presName="parentText" presStyleLbl="alignNode1" presStyleIdx="1" presStyleCnt="4">
        <dgm:presLayoutVars>
          <dgm:chMax val="1"/>
          <dgm:bulletEnabled val="1"/>
        </dgm:presLayoutVars>
      </dgm:prSet>
      <dgm:spPr/>
    </dgm:pt>
    <dgm:pt modelId="{9FA6AE0D-A031-447F-9790-F69B6B3E0C8D}" type="pres">
      <dgm:prSet presAssocID="{5443AEC9-19FB-4D36-94D3-7AA53AE65845}" presName="descendantText" presStyleLbl="alignAcc1" presStyleIdx="1" presStyleCnt="4">
        <dgm:presLayoutVars>
          <dgm:bulletEnabled val="1"/>
        </dgm:presLayoutVars>
      </dgm:prSet>
      <dgm:spPr/>
    </dgm:pt>
    <dgm:pt modelId="{17D17CE4-607D-4325-829A-C16C64049874}" type="pres">
      <dgm:prSet presAssocID="{7C1BD099-8251-4FB6-ADEC-4FCAB38DB3C3}" presName="sp" presStyleCnt="0"/>
      <dgm:spPr/>
    </dgm:pt>
    <dgm:pt modelId="{6D76922D-1BC7-459D-9734-7B4178F71CFB}" type="pres">
      <dgm:prSet presAssocID="{0A843AA4-2B0B-4430-BA12-282AF7707769}" presName="composite" presStyleCnt="0"/>
      <dgm:spPr/>
    </dgm:pt>
    <dgm:pt modelId="{6E2CFD87-91D8-430C-8C11-205BD7400A51}" type="pres">
      <dgm:prSet presAssocID="{0A843AA4-2B0B-4430-BA12-282AF7707769}" presName="parentText" presStyleLbl="alignNode1" presStyleIdx="2" presStyleCnt="4">
        <dgm:presLayoutVars>
          <dgm:chMax val="1"/>
          <dgm:bulletEnabled val="1"/>
        </dgm:presLayoutVars>
      </dgm:prSet>
      <dgm:spPr/>
    </dgm:pt>
    <dgm:pt modelId="{C936BEA7-593A-4013-BD53-CE656202726C}" type="pres">
      <dgm:prSet presAssocID="{0A843AA4-2B0B-4430-BA12-282AF7707769}" presName="descendantText" presStyleLbl="alignAcc1" presStyleIdx="2" presStyleCnt="4">
        <dgm:presLayoutVars>
          <dgm:bulletEnabled val="1"/>
        </dgm:presLayoutVars>
      </dgm:prSet>
      <dgm:spPr/>
    </dgm:pt>
    <dgm:pt modelId="{B6833EF3-5B75-416A-A850-DCD45DE203EC}" type="pres">
      <dgm:prSet presAssocID="{95040795-8A64-4D0F-A8CB-E749B758E939}" presName="sp" presStyleCnt="0"/>
      <dgm:spPr/>
    </dgm:pt>
    <dgm:pt modelId="{C556B93B-0FD3-4083-A6D0-40BF8AC01EE6}" type="pres">
      <dgm:prSet presAssocID="{E086C7CC-D056-4163-8005-2D471C42A3C5}" presName="composite" presStyleCnt="0"/>
      <dgm:spPr/>
    </dgm:pt>
    <dgm:pt modelId="{7D5D7AD5-7E13-4AF5-A9D9-A7710CB38086}" type="pres">
      <dgm:prSet presAssocID="{E086C7CC-D056-4163-8005-2D471C42A3C5}" presName="parentText" presStyleLbl="alignNode1" presStyleIdx="3" presStyleCnt="4">
        <dgm:presLayoutVars>
          <dgm:chMax val="1"/>
          <dgm:bulletEnabled val="1"/>
        </dgm:presLayoutVars>
      </dgm:prSet>
      <dgm:spPr/>
    </dgm:pt>
    <dgm:pt modelId="{69FF60D5-0F0E-4073-9FDE-A23AB6BABBE2}" type="pres">
      <dgm:prSet presAssocID="{E086C7CC-D056-4163-8005-2D471C42A3C5}" presName="descendantText" presStyleLbl="alignAcc1" presStyleIdx="3" presStyleCnt="4">
        <dgm:presLayoutVars>
          <dgm:bulletEnabled val="1"/>
        </dgm:presLayoutVars>
      </dgm:prSet>
      <dgm:spPr/>
    </dgm:pt>
  </dgm:ptLst>
  <dgm:cxnLst>
    <dgm:cxn modelId="{F0ADD305-CCBE-4919-9098-690BF407839D}" srcId="{5443AEC9-19FB-4D36-94D3-7AA53AE65845}" destId="{AB3D542D-C9DE-4656-A882-14CCDE121D99}" srcOrd="0" destOrd="0" parTransId="{7A87BA05-F9F6-4548-86B7-F74E67ED79A0}" sibTransId="{22389A23-E4AB-46DF-9DB5-63B2514B706F}"/>
    <dgm:cxn modelId="{0FBAA80E-8279-42EF-9FDF-167ED3398C8D}" srcId="{87796430-4C98-48A2-8757-A1A357B90741}" destId="{E00028CC-B978-4AEB-AEC1-B3AA906B6D30}" srcOrd="0" destOrd="0" parTransId="{96D5A014-55D2-4B87-95F2-8B0AC4AC1548}" sibTransId="{D572AAC9-B721-4ABE-A2E7-AE86775245ED}"/>
    <dgm:cxn modelId="{4FFAE314-5E1D-4704-94A1-F90958B22727}" type="presOf" srcId="{5443AEC9-19FB-4D36-94D3-7AA53AE65845}" destId="{0742BA52-7B29-4BEB-9162-9CD2AACE9BB2}" srcOrd="0" destOrd="0" presId="urn:microsoft.com/office/officeart/2005/8/layout/chevron2"/>
    <dgm:cxn modelId="{D0997719-0DDE-4ED1-A443-5919EDBE69EC}" type="presOf" srcId="{E086C7CC-D056-4163-8005-2D471C42A3C5}" destId="{7D5D7AD5-7E13-4AF5-A9D9-A7710CB38086}" srcOrd="0" destOrd="0" presId="urn:microsoft.com/office/officeart/2005/8/layout/chevron2"/>
    <dgm:cxn modelId="{975AA534-D71C-47DA-8BE4-DC6C7A1DD9B0}" srcId="{BF793173-7F15-416A-BF71-09737C4BED57}" destId="{5443AEC9-19FB-4D36-94D3-7AA53AE65845}" srcOrd="1" destOrd="0" parTransId="{C34A5596-F434-4511-8B55-9D5B905F0278}" sibTransId="{7C1BD099-8251-4FB6-ADEC-4FCAB38DB3C3}"/>
    <dgm:cxn modelId="{F072145B-54F9-4845-924E-3292FCF875DE}" type="presOf" srcId="{0A843AA4-2B0B-4430-BA12-282AF7707769}" destId="{6E2CFD87-91D8-430C-8C11-205BD7400A51}" srcOrd="0" destOrd="0" presId="urn:microsoft.com/office/officeart/2005/8/layout/chevron2"/>
    <dgm:cxn modelId="{60E4BF4B-AF2B-436D-B8BF-292DBB011BC1}" type="presOf" srcId="{F4F70A06-2C4A-4481-B2C6-E8E15A843BF5}" destId="{69FF60D5-0F0E-4073-9FDE-A23AB6BABBE2}" srcOrd="0" destOrd="0" presId="urn:microsoft.com/office/officeart/2005/8/layout/chevron2"/>
    <dgm:cxn modelId="{FD454150-2036-4A70-9019-58CEE6E68AAF}" srcId="{0A843AA4-2B0B-4430-BA12-282AF7707769}" destId="{C3E5D8EB-BBA9-4681-860B-053776A86A18}" srcOrd="0" destOrd="0" parTransId="{E76CBB0A-FF68-428E-B8F3-AE7867742327}" sibTransId="{25E5AC44-81A5-4150-9C39-03EEFCF593EF}"/>
    <dgm:cxn modelId="{23DB2359-06E9-4850-9501-EE13E135AC89}" srcId="{BF793173-7F15-416A-BF71-09737C4BED57}" destId="{0A843AA4-2B0B-4430-BA12-282AF7707769}" srcOrd="2" destOrd="0" parTransId="{5A03C946-66FD-4127-8FAA-480546FF5DE4}" sibTransId="{95040795-8A64-4D0F-A8CB-E749B758E939}"/>
    <dgm:cxn modelId="{1EA13C8A-858E-4F77-BF70-6B0AA9F10FC5}" srcId="{E086C7CC-D056-4163-8005-2D471C42A3C5}" destId="{F4F70A06-2C4A-4481-B2C6-E8E15A843BF5}" srcOrd="0" destOrd="0" parTransId="{F1503B0D-BD5F-4B6B-8371-28D98877FBE5}" sibTransId="{5DF9D85A-7B02-437A-86A7-AC2551A12AA6}"/>
    <dgm:cxn modelId="{E45B6391-397F-493D-972C-400E4F2DA066}" type="presOf" srcId="{AB3D542D-C9DE-4656-A882-14CCDE121D99}" destId="{9FA6AE0D-A031-447F-9790-F69B6B3E0C8D}" srcOrd="0" destOrd="0" presId="urn:microsoft.com/office/officeart/2005/8/layout/chevron2"/>
    <dgm:cxn modelId="{64DEA497-6394-4A39-A828-6F0255225807}" srcId="{BF793173-7F15-416A-BF71-09737C4BED57}" destId="{E086C7CC-D056-4163-8005-2D471C42A3C5}" srcOrd="3" destOrd="0" parTransId="{A3D91BB0-DE1B-4A26-AF3D-FCEDC9174909}" sibTransId="{0D0C2687-ACF3-4914-BCC4-9039FF82FAF1}"/>
    <dgm:cxn modelId="{407525A2-EAFE-45F5-B7DD-0EC63C3BCFA3}" type="presOf" srcId="{87796430-4C98-48A2-8757-A1A357B90741}" destId="{5046489D-6FB8-42D0-9386-A4F5515CEF09}" srcOrd="0" destOrd="0" presId="urn:microsoft.com/office/officeart/2005/8/layout/chevron2"/>
    <dgm:cxn modelId="{56A737B1-870B-4934-824C-DC88599615B5}" srcId="{BF793173-7F15-416A-BF71-09737C4BED57}" destId="{87796430-4C98-48A2-8757-A1A357B90741}" srcOrd="0" destOrd="0" parTransId="{A15C9BF3-DF84-4A7C-86F6-5BDC3F2B57F9}" sibTransId="{3D453495-B598-4DED-862A-4E715F703CCC}"/>
    <dgm:cxn modelId="{138943C4-5B16-4554-A165-891BAC216E58}" type="presOf" srcId="{C3E5D8EB-BBA9-4681-860B-053776A86A18}" destId="{C936BEA7-593A-4013-BD53-CE656202726C}" srcOrd="0" destOrd="0" presId="urn:microsoft.com/office/officeart/2005/8/layout/chevron2"/>
    <dgm:cxn modelId="{E33768C7-1F6C-4D42-8D41-0EA4F34C93B9}" type="presOf" srcId="{BF793173-7F15-416A-BF71-09737C4BED57}" destId="{F7FFA541-BE9C-4715-A751-6F78E2DD1E17}" srcOrd="0" destOrd="0" presId="urn:microsoft.com/office/officeart/2005/8/layout/chevron2"/>
    <dgm:cxn modelId="{2707EECD-A82F-43DA-A607-2590FBE2B53B}" type="presOf" srcId="{E00028CC-B978-4AEB-AEC1-B3AA906B6D30}" destId="{7389696C-5237-4940-B9AE-B3ECD520B693}" srcOrd="0" destOrd="0" presId="urn:microsoft.com/office/officeart/2005/8/layout/chevron2"/>
    <dgm:cxn modelId="{FFE605FE-DAAE-4588-A826-3F40208C9B20}" type="presParOf" srcId="{F7FFA541-BE9C-4715-A751-6F78E2DD1E17}" destId="{5006C2CD-32AB-4E88-9845-AAA8A92B009B}" srcOrd="0" destOrd="0" presId="urn:microsoft.com/office/officeart/2005/8/layout/chevron2"/>
    <dgm:cxn modelId="{2EB30F04-A0F5-45A9-B57F-23860BD6CB4D}" type="presParOf" srcId="{5006C2CD-32AB-4E88-9845-AAA8A92B009B}" destId="{5046489D-6FB8-42D0-9386-A4F5515CEF09}" srcOrd="0" destOrd="0" presId="urn:microsoft.com/office/officeart/2005/8/layout/chevron2"/>
    <dgm:cxn modelId="{E13B11C4-EF24-4367-82B2-76B1907C6D23}" type="presParOf" srcId="{5006C2CD-32AB-4E88-9845-AAA8A92B009B}" destId="{7389696C-5237-4940-B9AE-B3ECD520B693}" srcOrd="1" destOrd="0" presId="urn:microsoft.com/office/officeart/2005/8/layout/chevron2"/>
    <dgm:cxn modelId="{72783D67-AE6D-472F-BBE5-7084F236DCDD}" type="presParOf" srcId="{F7FFA541-BE9C-4715-A751-6F78E2DD1E17}" destId="{368B315C-3C83-457E-B08E-8A58BB62B4C2}" srcOrd="1" destOrd="0" presId="urn:microsoft.com/office/officeart/2005/8/layout/chevron2"/>
    <dgm:cxn modelId="{2A58F6CC-5C01-4EDC-858C-92C5A09B0F27}" type="presParOf" srcId="{F7FFA541-BE9C-4715-A751-6F78E2DD1E17}" destId="{56B9116A-2349-49AE-BA1C-B76E690ACB3B}" srcOrd="2" destOrd="0" presId="urn:microsoft.com/office/officeart/2005/8/layout/chevron2"/>
    <dgm:cxn modelId="{5FA274FF-7A93-40ED-A093-88705AD39E9D}" type="presParOf" srcId="{56B9116A-2349-49AE-BA1C-B76E690ACB3B}" destId="{0742BA52-7B29-4BEB-9162-9CD2AACE9BB2}" srcOrd="0" destOrd="0" presId="urn:microsoft.com/office/officeart/2005/8/layout/chevron2"/>
    <dgm:cxn modelId="{C526A815-5E44-4CB8-BF3C-F8CADCA835F9}" type="presParOf" srcId="{56B9116A-2349-49AE-BA1C-B76E690ACB3B}" destId="{9FA6AE0D-A031-447F-9790-F69B6B3E0C8D}" srcOrd="1" destOrd="0" presId="urn:microsoft.com/office/officeart/2005/8/layout/chevron2"/>
    <dgm:cxn modelId="{2D9EA127-C461-41BC-8D2E-F0D775985D5A}" type="presParOf" srcId="{F7FFA541-BE9C-4715-A751-6F78E2DD1E17}" destId="{17D17CE4-607D-4325-829A-C16C64049874}" srcOrd="3" destOrd="0" presId="urn:microsoft.com/office/officeart/2005/8/layout/chevron2"/>
    <dgm:cxn modelId="{CF0A5733-74AC-4522-AEF1-4AC3831720A5}" type="presParOf" srcId="{F7FFA541-BE9C-4715-A751-6F78E2DD1E17}" destId="{6D76922D-1BC7-459D-9734-7B4178F71CFB}" srcOrd="4" destOrd="0" presId="urn:microsoft.com/office/officeart/2005/8/layout/chevron2"/>
    <dgm:cxn modelId="{4B327C6D-3AE0-4D42-BEDA-56808D4D75D4}" type="presParOf" srcId="{6D76922D-1BC7-459D-9734-7B4178F71CFB}" destId="{6E2CFD87-91D8-430C-8C11-205BD7400A51}" srcOrd="0" destOrd="0" presId="urn:microsoft.com/office/officeart/2005/8/layout/chevron2"/>
    <dgm:cxn modelId="{CEAD411E-33A2-452C-9666-853C0E0C347E}" type="presParOf" srcId="{6D76922D-1BC7-459D-9734-7B4178F71CFB}" destId="{C936BEA7-593A-4013-BD53-CE656202726C}" srcOrd="1" destOrd="0" presId="urn:microsoft.com/office/officeart/2005/8/layout/chevron2"/>
    <dgm:cxn modelId="{BBE0401D-2C5F-4A16-8453-14CEFA92F738}" type="presParOf" srcId="{F7FFA541-BE9C-4715-A751-6F78E2DD1E17}" destId="{B6833EF3-5B75-416A-A850-DCD45DE203EC}" srcOrd="5" destOrd="0" presId="urn:microsoft.com/office/officeart/2005/8/layout/chevron2"/>
    <dgm:cxn modelId="{F8001359-4110-4EBF-AC7C-F54937D56065}" type="presParOf" srcId="{F7FFA541-BE9C-4715-A751-6F78E2DD1E17}" destId="{C556B93B-0FD3-4083-A6D0-40BF8AC01EE6}" srcOrd="6" destOrd="0" presId="urn:microsoft.com/office/officeart/2005/8/layout/chevron2"/>
    <dgm:cxn modelId="{1037F0E4-636B-4177-A70C-6D00FB5FE92B}" type="presParOf" srcId="{C556B93B-0FD3-4083-A6D0-40BF8AC01EE6}" destId="{7D5D7AD5-7E13-4AF5-A9D9-A7710CB38086}" srcOrd="0" destOrd="0" presId="urn:microsoft.com/office/officeart/2005/8/layout/chevron2"/>
    <dgm:cxn modelId="{8FF85E09-C846-44F7-A37E-595F6996D3D4}" type="presParOf" srcId="{C556B93B-0FD3-4083-A6D0-40BF8AC01EE6}" destId="{69FF60D5-0F0E-4073-9FDE-A23AB6BABBE2}" srcOrd="1" destOrd="0" presId="urn:microsoft.com/office/officeart/2005/8/layout/chevron2"/>
  </dgm:cxnLst>
  <dgm:bg>
    <a:solidFill>
      <a:srgbClr val="01A858"/>
    </a:solidFill>
  </dgm:bg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36746F-3F05-405A-A0C5-E76F003A50E2}">
      <dsp:nvSpPr>
        <dsp:cNvPr id="0" name=""/>
        <dsp:cNvSpPr/>
      </dsp:nvSpPr>
      <dsp:spPr>
        <a:xfrm>
          <a:off x="277747" y="527053"/>
          <a:ext cx="3292604" cy="3292604"/>
        </a:xfrm>
        <a:prstGeom prst="blockArc">
          <a:avLst>
            <a:gd name="adj1" fmla="val 9000000"/>
            <a:gd name="adj2" fmla="val 16200000"/>
            <a:gd name="adj3" fmla="val 4636"/>
          </a:avLst>
        </a:prstGeom>
        <a:solidFill>
          <a:schemeClr val="accent6">
            <a:shade val="90000"/>
            <a:hueOff val="379870"/>
            <a:satOff val="-15173"/>
            <a:lumOff val="3519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3CE3307-3316-47AA-9D33-142F032AF62C}">
      <dsp:nvSpPr>
        <dsp:cNvPr id="0" name=""/>
        <dsp:cNvSpPr/>
      </dsp:nvSpPr>
      <dsp:spPr>
        <a:xfrm>
          <a:off x="277747" y="527053"/>
          <a:ext cx="3292604" cy="3292604"/>
        </a:xfrm>
        <a:prstGeom prst="blockArc">
          <a:avLst>
            <a:gd name="adj1" fmla="val 1800000"/>
            <a:gd name="adj2" fmla="val 9000000"/>
            <a:gd name="adj3" fmla="val 4636"/>
          </a:avLst>
        </a:prstGeom>
        <a:solidFill>
          <a:schemeClr val="accent6">
            <a:shade val="90000"/>
            <a:hueOff val="189935"/>
            <a:satOff val="-7587"/>
            <a:lumOff val="1759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D2F2E9B-0DCE-46D6-969C-D60C41D5E4F3}">
      <dsp:nvSpPr>
        <dsp:cNvPr id="0" name=""/>
        <dsp:cNvSpPr/>
      </dsp:nvSpPr>
      <dsp:spPr>
        <a:xfrm>
          <a:off x="277747" y="527053"/>
          <a:ext cx="3292604" cy="3292604"/>
        </a:xfrm>
        <a:prstGeom prst="blockArc">
          <a:avLst>
            <a:gd name="adj1" fmla="val 16200000"/>
            <a:gd name="adj2" fmla="val 1800000"/>
            <a:gd name="adj3" fmla="val 4636"/>
          </a:avLst>
        </a:prstGeom>
        <a:solidFill>
          <a:srgbClr val="97988B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22CDF65-B209-4C25-8928-E231887AD8BB}">
      <dsp:nvSpPr>
        <dsp:cNvPr id="0" name=""/>
        <dsp:cNvSpPr/>
      </dsp:nvSpPr>
      <dsp:spPr>
        <a:xfrm>
          <a:off x="1166831" y="1416136"/>
          <a:ext cx="1514437" cy="1514437"/>
        </a:xfrm>
        <a:prstGeom prst="ellipse">
          <a:avLst/>
        </a:prstGeom>
        <a:solidFill>
          <a:srgbClr val="005337">
            <a:alpha val="8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Individual Objectives and Development Plan</a:t>
          </a:r>
        </a:p>
      </dsp:txBody>
      <dsp:txXfrm>
        <a:off x="1388615" y="1637920"/>
        <a:ext cx="1070869" cy="1070869"/>
      </dsp:txXfrm>
    </dsp:sp>
    <dsp:sp modelId="{68ED4E17-AE11-4D46-A48D-4603E88F6D07}">
      <dsp:nvSpPr>
        <dsp:cNvPr id="0" name=""/>
        <dsp:cNvSpPr/>
      </dsp:nvSpPr>
      <dsp:spPr>
        <a:xfrm>
          <a:off x="1393996" y="35164"/>
          <a:ext cx="1060106" cy="1060106"/>
        </a:xfrm>
        <a:prstGeom prst="ellipse">
          <a:avLst/>
        </a:prstGeom>
        <a:solidFill>
          <a:srgbClr val="01A858">
            <a:alpha val="9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Plan</a:t>
          </a:r>
        </a:p>
      </dsp:txBody>
      <dsp:txXfrm>
        <a:off x="1549245" y="190413"/>
        <a:ext cx="749608" cy="749608"/>
      </dsp:txXfrm>
    </dsp:sp>
    <dsp:sp modelId="{DAB24B1D-6C65-4CB4-8B7B-78AF01DF9DF0}">
      <dsp:nvSpPr>
        <dsp:cNvPr id="0" name=""/>
        <dsp:cNvSpPr/>
      </dsp:nvSpPr>
      <dsp:spPr>
        <a:xfrm>
          <a:off x="2786685" y="2447371"/>
          <a:ext cx="1060106" cy="1060106"/>
        </a:xfrm>
        <a:prstGeom prst="ellipse">
          <a:avLst/>
        </a:prstGeom>
        <a:solidFill>
          <a:srgbClr val="01A858">
            <a:alpha val="7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Coach</a:t>
          </a:r>
        </a:p>
      </dsp:txBody>
      <dsp:txXfrm>
        <a:off x="2941934" y="2602620"/>
        <a:ext cx="749608" cy="749608"/>
      </dsp:txXfrm>
    </dsp:sp>
    <dsp:sp modelId="{9B48D053-4FF7-485F-98A2-C5D73046E7FB}">
      <dsp:nvSpPr>
        <dsp:cNvPr id="0" name=""/>
        <dsp:cNvSpPr/>
      </dsp:nvSpPr>
      <dsp:spPr>
        <a:xfrm>
          <a:off x="1307" y="2447371"/>
          <a:ext cx="1060106" cy="1060106"/>
        </a:xfrm>
        <a:prstGeom prst="ellipse">
          <a:avLst/>
        </a:prstGeom>
        <a:solidFill>
          <a:srgbClr val="01A858">
            <a:alpha val="5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Review</a:t>
          </a:r>
        </a:p>
      </dsp:txBody>
      <dsp:txXfrm>
        <a:off x="156556" y="2602620"/>
        <a:ext cx="749608" cy="74960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46489D-6FB8-42D0-9386-A4F5515CEF09}">
      <dsp:nvSpPr>
        <dsp:cNvPr id="0" name=""/>
        <dsp:cNvSpPr/>
      </dsp:nvSpPr>
      <dsp:spPr>
        <a:xfrm rot="5400000">
          <a:off x="-169068" y="169670"/>
          <a:ext cx="1127124" cy="788987"/>
        </a:xfrm>
        <a:prstGeom prst="chevron">
          <a:avLst/>
        </a:prstGeom>
        <a:solidFill>
          <a:schemeClr val="accent3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1</a:t>
          </a:r>
        </a:p>
      </dsp:txBody>
      <dsp:txXfrm rot="-5400000">
        <a:off x="1" y="395096"/>
        <a:ext cx="788987" cy="338137"/>
      </dsp:txXfrm>
    </dsp:sp>
    <dsp:sp modelId="{7389696C-5237-4940-B9AE-B3ECD520B693}">
      <dsp:nvSpPr>
        <dsp:cNvPr id="0" name=""/>
        <dsp:cNvSpPr/>
      </dsp:nvSpPr>
      <dsp:spPr>
        <a:xfrm rot="5400000">
          <a:off x="1828131" y="-1038542"/>
          <a:ext cx="732631" cy="281091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UL Strategic Plan</a:t>
          </a:r>
        </a:p>
      </dsp:txBody>
      <dsp:txXfrm rot="-5400000">
        <a:off x="788988" y="36365"/>
        <a:ext cx="2775154" cy="661103"/>
      </dsp:txXfrm>
    </dsp:sp>
    <dsp:sp modelId="{0742BA52-7B29-4BEB-9162-9CD2AACE9BB2}">
      <dsp:nvSpPr>
        <dsp:cNvPr id="0" name=""/>
        <dsp:cNvSpPr/>
      </dsp:nvSpPr>
      <dsp:spPr>
        <a:xfrm rot="5400000">
          <a:off x="-169068" y="1148227"/>
          <a:ext cx="1127124" cy="788987"/>
        </a:xfrm>
        <a:prstGeom prst="chevron">
          <a:avLst/>
        </a:prstGeom>
        <a:solidFill>
          <a:schemeClr val="accent3">
            <a:shade val="50000"/>
            <a:hueOff val="0"/>
            <a:satOff val="0"/>
            <a:lumOff val="17981"/>
            <a:alphaOff val="0"/>
          </a:schemeClr>
        </a:solidFill>
        <a:ln w="12700" cap="flat" cmpd="sng" algn="ctr">
          <a:solidFill>
            <a:schemeClr val="accent3">
              <a:shade val="50000"/>
              <a:hueOff val="0"/>
              <a:satOff val="0"/>
              <a:lumOff val="1798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2</a:t>
          </a:r>
        </a:p>
      </dsp:txBody>
      <dsp:txXfrm rot="-5400000">
        <a:off x="1" y="1373653"/>
        <a:ext cx="788987" cy="338137"/>
      </dsp:txXfrm>
    </dsp:sp>
    <dsp:sp modelId="{9FA6AE0D-A031-447F-9790-F69B6B3E0C8D}">
      <dsp:nvSpPr>
        <dsp:cNvPr id="0" name=""/>
        <dsp:cNvSpPr/>
      </dsp:nvSpPr>
      <dsp:spPr>
        <a:xfrm rot="5400000">
          <a:off x="1828131" y="-59984"/>
          <a:ext cx="732631" cy="281091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50000"/>
              <a:hueOff val="0"/>
              <a:satOff val="0"/>
              <a:lumOff val="1798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Faculty/Division Objectives</a:t>
          </a:r>
        </a:p>
      </dsp:txBody>
      <dsp:txXfrm rot="-5400000">
        <a:off x="788988" y="1014923"/>
        <a:ext cx="2775154" cy="661103"/>
      </dsp:txXfrm>
    </dsp:sp>
    <dsp:sp modelId="{6E2CFD87-91D8-430C-8C11-205BD7400A51}">
      <dsp:nvSpPr>
        <dsp:cNvPr id="0" name=""/>
        <dsp:cNvSpPr/>
      </dsp:nvSpPr>
      <dsp:spPr>
        <a:xfrm rot="5400000">
          <a:off x="-169068" y="2126784"/>
          <a:ext cx="1127124" cy="788987"/>
        </a:xfrm>
        <a:prstGeom prst="chevron">
          <a:avLst/>
        </a:prstGeom>
        <a:solidFill>
          <a:schemeClr val="accent3">
            <a:shade val="50000"/>
            <a:hueOff val="0"/>
            <a:satOff val="0"/>
            <a:lumOff val="35962"/>
            <a:alphaOff val="0"/>
          </a:schemeClr>
        </a:solidFill>
        <a:ln w="12700" cap="flat" cmpd="sng" algn="ctr">
          <a:solidFill>
            <a:schemeClr val="accent3">
              <a:shade val="50000"/>
              <a:hueOff val="0"/>
              <a:satOff val="0"/>
              <a:lumOff val="3596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3</a:t>
          </a:r>
        </a:p>
      </dsp:txBody>
      <dsp:txXfrm rot="-5400000">
        <a:off x="1" y="2352210"/>
        <a:ext cx="788987" cy="338137"/>
      </dsp:txXfrm>
    </dsp:sp>
    <dsp:sp modelId="{C936BEA7-593A-4013-BD53-CE656202726C}">
      <dsp:nvSpPr>
        <dsp:cNvPr id="0" name=""/>
        <dsp:cNvSpPr/>
      </dsp:nvSpPr>
      <dsp:spPr>
        <a:xfrm rot="5400000">
          <a:off x="1828131" y="918572"/>
          <a:ext cx="732631" cy="281091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50000"/>
              <a:hueOff val="0"/>
              <a:satOff val="0"/>
              <a:lumOff val="3596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/>
            <a:t>Team Objectives</a:t>
          </a:r>
        </a:p>
      </dsp:txBody>
      <dsp:txXfrm rot="-5400000">
        <a:off x="788988" y="1993479"/>
        <a:ext cx="2775154" cy="661103"/>
      </dsp:txXfrm>
    </dsp:sp>
    <dsp:sp modelId="{7D5D7AD5-7E13-4AF5-A9D9-A7710CB38086}">
      <dsp:nvSpPr>
        <dsp:cNvPr id="0" name=""/>
        <dsp:cNvSpPr/>
      </dsp:nvSpPr>
      <dsp:spPr>
        <a:xfrm rot="5400000">
          <a:off x="-169068" y="3105342"/>
          <a:ext cx="1127124" cy="788987"/>
        </a:xfrm>
        <a:prstGeom prst="chevron">
          <a:avLst/>
        </a:prstGeom>
        <a:solidFill>
          <a:schemeClr val="accent3">
            <a:shade val="50000"/>
            <a:hueOff val="0"/>
            <a:satOff val="0"/>
            <a:lumOff val="17981"/>
            <a:alphaOff val="0"/>
          </a:schemeClr>
        </a:solidFill>
        <a:ln w="12700" cap="flat" cmpd="sng" algn="ctr">
          <a:solidFill>
            <a:schemeClr val="accent3">
              <a:shade val="50000"/>
              <a:hueOff val="0"/>
              <a:satOff val="0"/>
              <a:lumOff val="1798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4</a:t>
          </a:r>
        </a:p>
      </dsp:txBody>
      <dsp:txXfrm rot="-5400000">
        <a:off x="1" y="3330768"/>
        <a:ext cx="788987" cy="338137"/>
      </dsp:txXfrm>
    </dsp:sp>
    <dsp:sp modelId="{69FF60D5-0F0E-4073-9FDE-A23AB6BABBE2}">
      <dsp:nvSpPr>
        <dsp:cNvPr id="0" name=""/>
        <dsp:cNvSpPr/>
      </dsp:nvSpPr>
      <dsp:spPr>
        <a:xfrm rot="5400000">
          <a:off x="1828131" y="1897130"/>
          <a:ext cx="732631" cy="281091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50000"/>
              <a:hueOff val="0"/>
              <a:satOff val="0"/>
              <a:lumOff val="1798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Individual Objectives (Job Description/</a:t>
          </a:r>
          <a:r>
            <a:rPr lang="en-US" sz="1500" kern="1200"/>
            <a:t>Goals &amp; </a:t>
          </a:r>
          <a:r>
            <a:rPr lang="en-US" sz="1500" kern="1200" dirty="0"/>
            <a:t>Objectives)</a:t>
          </a:r>
        </a:p>
      </dsp:txBody>
      <dsp:txXfrm rot="-5400000">
        <a:off x="788988" y="2972037"/>
        <a:ext cx="2775154" cy="66110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2" y="0"/>
            <a:ext cx="6805613" cy="99441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360">
            <a:noFill/>
            <a:miter lim="800000"/>
            <a:headEnd/>
            <a:tailEnd/>
          </a:ln>
          <a:effectLst/>
        </p:spPr>
        <p:txBody>
          <a:bodyPr wrap="none" lIns="91420" tIns="45710" rIns="91420" bIns="45710" anchor="ctr"/>
          <a:lstStyle/>
          <a:p>
            <a:endParaRPr lang="en-US"/>
          </a:p>
        </p:txBody>
      </p:sp>
      <p:sp>
        <p:nvSpPr>
          <p:cNvPr id="2050" name="AutoShape 2"/>
          <p:cNvSpPr>
            <a:spLocks noChangeArrowheads="1"/>
          </p:cNvSpPr>
          <p:nvPr/>
        </p:nvSpPr>
        <p:spPr bwMode="auto">
          <a:xfrm>
            <a:off x="2" y="0"/>
            <a:ext cx="6805613" cy="99441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91420" tIns="45710" rIns="91420" bIns="45710" anchor="ctr"/>
          <a:lstStyle/>
          <a:p>
            <a:endParaRPr lang="en-US"/>
          </a:p>
        </p:txBody>
      </p:sp>
      <p:sp>
        <p:nvSpPr>
          <p:cNvPr id="2051" name="AutoShape 3"/>
          <p:cNvSpPr>
            <a:spLocks noChangeArrowheads="1"/>
          </p:cNvSpPr>
          <p:nvPr/>
        </p:nvSpPr>
        <p:spPr bwMode="auto">
          <a:xfrm>
            <a:off x="2" y="0"/>
            <a:ext cx="6805613" cy="99441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91420" tIns="45710" rIns="91420" bIns="45710" anchor="ctr"/>
          <a:lstStyle/>
          <a:p>
            <a:endParaRPr lang="en-US"/>
          </a:p>
        </p:txBody>
      </p:sp>
      <p:sp>
        <p:nvSpPr>
          <p:cNvPr id="2052" name="AutoShape 4"/>
          <p:cNvSpPr>
            <a:spLocks noChangeArrowheads="1"/>
          </p:cNvSpPr>
          <p:nvPr/>
        </p:nvSpPr>
        <p:spPr bwMode="auto">
          <a:xfrm>
            <a:off x="2" y="0"/>
            <a:ext cx="6805613" cy="99441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91420" tIns="45710" rIns="91420" bIns="45710" anchor="ctr"/>
          <a:lstStyle/>
          <a:p>
            <a:endParaRPr lang="en-US"/>
          </a:p>
        </p:txBody>
      </p:sp>
      <p:sp>
        <p:nvSpPr>
          <p:cNvPr id="2053" name="AutoShape 5"/>
          <p:cNvSpPr>
            <a:spLocks noChangeArrowheads="1"/>
          </p:cNvSpPr>
          <p:nvPr/>
        </p:nvSpPr>
        <p:spPr bwMode="auto">
          <a:xfrm>
            <a:off x="2" y="0"/>
            <a:ext cx="6805613" cy="99441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91420" tIns="45710" rIns="91420" bIns="45710" anchor="ctr"/>
          <a:lstStyle/>
          <a:p>
            <a:endParaRPr lang="en-US"/>
          </a:p>
        </p:txBody>
      </p:sp>
      <p:sp>
        <p:nvSpPr>
          <p:cNvPr id="2054" name="Text Box 6"/>
          <p:cNvSpPr txBox="1">
            <a:spLocks noChangeArrowheads="1"/>
          </p:cNvSpPr>
          <p:nvPr/>
        </p:nvSpPr>
        <p:spPr bwMode="auto">
          <a:xfrm>
            <a:off x="2" y="1"/>
            <a:ext cx="2949099" cy="50065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1420" tIns="45710" rIns="91420" bIns="45710" anchor="ctr"/>
          <a:lstStyle>
            <a:lvl1pPr eaLnBrk="0" hangingPunct="0">
              <a:defRPr sz="2400">
                <a:solidFill>
                  <a:schemeClr val="bg1"/>
                </a:solidFill>
                <a:latin typeface="Calibri" pitchFamily="34" charset="0"/>
                <a:ea typeface="MS Gothic" pitchFamily="49" charset="-128"/>
              </a:defRPr>
            </a:lvl1pPr>
            <a:lvl2pPr marL="37931725" indent="-37474525" eaLnBrk="0" hangingPunct="0">
              <a:defRPr sz="2400">
                <a:solidFill>
                  <a:schemeClr val="bg1"/>
                </a:solidFill>
                <a:latin typeface="Calibri" pitchFamily="34" charset="0"/>
                <a:ea typeface="MS Gothic" pitchFamily="49" charset="-128"/>
              </a:defRPr>
            </a:lvl2pPr>
            <a:lvl3pPr eaLnBrk="0" hangingPunct="0">
              <a:defRPr sz="2400">
                <a:solidFill>
                  <a:schemeClr val="bg1"/>
                </a:solidFill>
                <a:latin typeface="Calibri" pitchFamily="34" charset="0"/>
                <a:ea typeface="MS Gothic" pitchFamily="49" charset="-128"/>
              </a:defRPr>
            </a:lvl3pPr>
            <a:lvl4pPr eaLnBrk="0" hangingPunct="0">
              <a:defRPr sz="2400">
                <a:solidFill>
                  <a:schemeClr val="bg1"/>
                </a:solidFill>
                <a:latin typeface="Calibri" pitchFamily="34" charset="0"/>
                <a:ea typeface="MS Gothic" pitchFamily="49" charset="-128"/>
              </a:defRPr>
            </a:lvl4pPr>
            <a:lvl5pPr eaLnBrk="0" hangingPunct="0">
              <a:defRPr sz="2400">
                <a:solidFill>
                  <a:schemeClr val="bg1"/>
                </a:solidFill>
                <a:latin typeface="Calibri" pitchFamily="34" charset="0"/>
                <a:ea typeface="MS Gothic" pitchFamily="49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alibri" pitchFamily="34" charset="0"/>
                <a:ea typeface="MS Gothic" pitchFamily="49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alibri" pitchFamily="34" charset="0"/>
                <a:ea typeface="MS Gothic" pitchFamily="49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alibri" pitchFamily="34" charset="0"/>
                <a:ea typeface="MS Gothic" pitchFamily="49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alibri" pitchFamily="34" charset="0"/>
                <a:ea typeface="MS Gothic" pitchFamily="49" charset="-128"/>
              </a:defRPr>
            </a:lvl9pPr>
          </a:lstStyle>
          <a:p>
            <a:pPr eaLnBrk="1" hangingPunct="1"/>
            <a:endParaRPr lang="en-US" sz="1800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dt"/>
          </p:nvPr>
        </p:nvSpPr>
        <p:spPr bwMode="auto">
          <a:xfrm>
            <a:off x="3854940" y="0"/>
            <a:ext cx="2941222" cy="48857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9981" tIns="46790" rIns="89981" bIns="4679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447582" algn="l"/>
                <a:tab pos="896750" algn="l"/>
                <a:tab pos="1345917" algn="l"/>
                <a:tab pos="1795085" algn="l"/>
                <a:tab pos="2244254" algn="l"/>
                <a:tab pos="2693422" algn="l"/>
                <a:tab pos="3142590" algn="l"/>
                <a:tab pos="3591759" algn="l"/>
                <a:tab pos="4040927" algn="l"/>
                <a:tab pos="4490096" algn="l"/>
                <a:tab pos="4939263" algn="l"/>
                <a:tab pos="5388431" algn="l"/>
                <a:tab pos="5837599" algn="l"/>
                <a:tab pos="6286768" algn="l"/>
                <a:tab pos="6735934" algn="l"/>
                <a:tab pos="7185104" algn="l"/>
                <a:tab pos="7634271" algn="l"/>
                <a:tab pos="8083441" algn="l"/>
                <a:tab pos="8532608" algn="l"/>
                <a:tab pos="8981777" algn="l"/>
              </a:tabLst>
              <a:defRPr sz="120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defRPr>
            </a:lvl1pPr>
          </a:lstStyle>
          <a:p>
            <a:endParaRPr lang="en-US"/>
          </a:p>
        </p:txBody>
      </p:sp>
      <p:sp>
        <p:nvSpPr>
          <p:cNvPr id="14345" name="Rectangle 8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20750" y="746125"/>
            <a:ext cx="4957763" cy="3719513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57" name="Rectangle 9"/>
          <p:cNvSpPr>
            <a:spLocks noGrp="1" noChangeArrowheads="1"/>
          </p:cNvSpPr>
          <p:nvPr>
            <p:ph type="body"/>
          </p:nvPr>
        </p:nvSpPr>
        <p:spPr bwMode="auto">
          <a:xfrm>
            <a:off x="680562" y="4723448"/>
            <a:ext cx="5436614" cy="446621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9981" tIns="46790" rIns="89981" bIns="4679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2058" name="Text Box 10"/>
          <p:cNvSpPr txBox="1">
            <a:spLocks noChangeArrowheads="1"/>
          </p:cNvSpPr>
          <p:nvPr/>
        </p:nvSpPr>
        <p:spPr bwMode="auto">
          <a:xfrm>
            <a:off x="2" y="9443444"/>
            <a:ext cx="2949099" cy="50065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1420" tIns="45710" rIns="91420" bIns="45710" anchor="ctr"/>
          <a:lstStyle>
            <a:lvl1pPr eaLnBrk="0" hangingPunct="0">
              <a:defRPr sz="2400">
                <a:solidFill>
                  <a:schemeClr val="bg1"/>
                </a:solidFill>
                <a:latin typeface="Calibri" pitchFamily="34" charset="0"/>
                <a:ea typeface="MS Gothic" pitchFamily="49" charset="-128"/>
              </a:defRPr>
            </a:lvl1pPr>
            <a:lvl2pPr marL="37931725" indent="-37474525" eaLnBrk="0" hangingPunct="0">
              <a:defRPr sz="2400">
                <a:solidFill>
                  <a:schemeClr val="bg1"/>
                </a:solidFill>
                <a:latin typeface="Calibri" pitchFamily="34" charset="0"/>
                <a:ea typeface="MS Gothic" pitchFamily="49" charset="-128"/>
              </a:defRPr>
            </a:lvl2pPr>
            <a:lvl3pPr eaLnBrk="0" hangingPunct="0">
              <a:defRPr sz="2400">
                <a:solidFill>
                  <a:schemeClr val="bg1"/>
                </a:solidFill>
                <a:latin typeface="Calibri" pitchFamily="34" charset="0"/>
                <a:ea typeface="MS Gothic" pitchFamily="49" charset="-128"/>
              </a:defRPr>
            </a:lvl3pPr>
            <a:lvl4pPr eaLnBrk="0" hangingPunct="0">
              <a:defRPr sz="2400">
                <a:solidFill>
                  <a:schemeClr val="bg1"/>
                </a:solidFill>
                <a:latin typeface="Calibri" pitchFamily="34" charset="0"/>
                <a:ea typeface="MS Gothic" pitchFamily="49" charset="-128"/>
              </a:defRPr>
            </a:lvl4pPr>
            <a:lvl5pPr eaLnBrk="0" hangingPunct="0">
              <a:defRPr sz="2400">
                <a:solidFill>
                  <a:schemeClr val="bg1"/>
                </a:solidFill>
                <a:latin typeface="Calibri" pitchFamily="34" charset="0"/>
                <a:ea typeface="MS Gothic" pitchFamily="49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alibri" pitchFamily="34" charset="0"/>
                <a:ea typeface="MS Gothic" pitchFamily="49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alibri" pitchFamily="34" charset="0"/>
                <a:ea typeface="MS Gothic" pitchFamily="49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alibri" pitchFamily="34" charset="0"/>
                <a:ea typeface="MS Gothic" pitchFamily="49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alibri" pitchFamily="34" charset="0"/>
                <a:ea typeface="MS Gothic" pitchFamily="49" charset="-128"/>
              </a:defRPr>
            </a:lvl9pPr>
          </a:lstStyle>
          <a:p>
            <a:pPr eaLnBrk="1" hangingPunct="1"/>
            <a:endParaRPr lang="en-US" sz="1800"/>
          </a:p>
        </p:txBody>
      </p:sp>
      <p:sp>
        <p:nvSpPr>
          <p:cNvPr id="2059" name="Rectangle 11"/>
          <p:cNvSpPr>
            <a:spLocks noGrp="1" noChangeArrowheads="1"/>
          </p:cNvSpPr>
          <p:nvPr>
            <p:ph type="sldNum"/>
          </p:nvPr>
        </p:nvSpPr>
        <p:spPr bwMode="auto">
          <a:xfrm>
            <a:off x="3854940" y="9445169"/>
            <a:ext cx="2941222" cy="48857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9981" tIns="46790" rIns="89981" bIns="4679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447582" algn="l"/>
                <a:tab pos="896750" algn="l"/>
                <a:tab pos="1345917" algn="l"/>
                <a:tab pos="1795085" algn="l"/>
                <a:tab pos="2244254" algn="l"/>
                <a:tab pos="2693422" algn="l"/>
                <a:tab pos="3142590" algn="l"/>
                <a:tab pos="3591759" algn="l"/>
                <a:tab pos="4040927" algn="l"/>
                <a:tab pos="4490096" algn="l"/>
                <a:tab pos="4939263" algn="l"/>
                <a:tab pos="5388431" algn="l"/>
                <a:tab pos="5837599" algn="l"/>
                <a:tab pos="6286768" algn="l"/>
                <a:tab pos="6735934" algn="l"/>
                <a:tab pos="7185104" algn="l"/>
                <a:tab pos="7634271" algn="l"/>
                <a:tab pos="8083441" algn="l"/>
                <a:tab pos="8532608" algn="l"/>
                <a:tab pos="8981777" algn="l"/>
              </a:tabLst>
              <a:defRPr sz="120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defRPr>
            </a:lvl1pPr>
          </a:lstStyle>
          <a:p>
            <a:fld id="{4596E43D-5161-4CDD-A1BE-D0077E0BCA0D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056377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60" charset="0"/>
        <a:ea typeface="MS PGothic" pitchFamily="34" charset="-128"/>
        <a:cs typeface="ＭＳ Ｐゴシック" pitchFamily="70" charset="-128"/>
      </a:defRPr>
    </a:lvl1pPr>
    <a:lvl2pPr marL="37931725" indent="-37474525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60" charset="0"/>
        <a:ea typeface="MS PGothic" pitchFamily="34" charset="-128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60" charset="0"/>
      <a:defRPr sz="1200" kern="1200">
        <a:solidFill>
          <a:srgbClr val="000000"/>
        </a:solidFill>
        <a:latin typeface="Times New Roman" pitchFamily="60" charset="0"/>
        <a:ea typeface="MS PGothic" pitchFamily="34" charset="-128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60" charset="0"/>
      <a:defRPr sz="1200" kern="1200">
        <a:solidFill>
          <a:srgbClr val="000000"/>
        </a:solidFill>
        <a:latin typeface="Times New Roman" pitchFamily="60" charset="0"/>
        <a:ea typeface="MS PGothic" pitchFamily="34" charset="-128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60" charset="0"/>
      <a:defRPr sz="1200" kern="1200">
        <a:solidFill>
          <a:srgbClr val="000000"/>
        </a:solidFill>
        <a:latin typeface="Times New Roman" pitchFamily="60" charset="0"/>
        <a:ea typeface="MS PGothic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fld id="{4596E43D-5161-4CDD-A1BE-D0077E0BCA0D}" type="slidenum">
              <a:rPr lang="en-GB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94984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 dirty="0"/>
              <a:t>https://www.mentimeter.com/app/presentation/7686ad9a608a0ce1391feed934cd16bb/d9b7f6c700ca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4596E43D-5161-4CDD-A1BE-D0077E0BCA0D}" type="slidenum">
              <a:rPr lang="en-GB" smtClean="0"/>
              <a:pPr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74274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BB72F0-795F-DC49-8A85-915BF0F265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5953" y="5249620"/>
            <a:ext cx="5669446" cy="537713"/>
          </a:xfrm>
        </p:spPr>
        <p:txBody>
          <a:bodyPr anchor="t">
            <a:normAutofit/>
          </a:bodyPr>
          <a:lstStyle>
            <a:lvl1pPr algn="l">
              <a:defRPr sz="253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E1192D-1B69-A648-85CB-F16FFBDED5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5953" y="5787333"/>
            <a:ext cx="5669446" cy="537713"/>
          </a:xfrm>
        </p:spPr>
        <p:txBody>
          <a:bodyPr anchor="t">
            <a:normAutofit/>
          </a:bodyPr>
          <a:lstStyle>
            <a:lvl1pPr marL="0" indent="0" algn="l">
              <a:buNone/>
              <a:defRPr sz="1968">
                <a:solidFill>
                  <a:srgbClr val="00A956"/>
                </a:solidFill>
                <a:latin typeface="Georgia" panose="02040502050405020303" pitchFamily="18" charset="0"/>
              </a:defRPr>
            </a:lvl1pPr>
            <a:lvl2pPr marL="342879" indent="0" algn="ctr">
              <a:buNone/>
              <a:defRPr sz="1500"/>
            </a:lvl2pPr>
            <a:lvl3pPr marL="685758" indent="0" algn="ctr">
              <a:buNone/>
              <a:defRPr sz="1350"/>
            </a:lvl3pPr>
            <a:lvl4pPr marL="1028637" indent="0" algn="ctr">
              <a:buNone/>
              <a:defRPr sz="1200"/>
            </a:lvl4pPr>
            <a:lvl5pPr marL="1371516" indent="0" algn="ctr">
              <a:buNone/>
              <a:defRPr sz="1200"/>
            </a:lvl5pPr>
            <a:lvl6pPr marL="1714395" indent="0" algn="ctr">
              <a:buNone/>
              <a:defRPr sz="1200"/>
            </a:lvl6pPr>
            <a:lvl7pPr marL="2057274" indent="0" algn="ctr">
              <a:buNone/>
              <a:defRPr sz="1200"/>
            </a:lvl7pPr>
            <a:lvl8pPr marL="2400153" indent="0" algn="ctr">
              <a:buNone/>
              <a:defRPr sz="1200"/>
            </a:lvl8pPr>
            <a:lvl9pPr marL="2743033" indent="0" algn="ctr">
              <a:buNone/>
              <a:defRPr sz="12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97836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9D19D5-0F85-CB4E-B0A9-93B988A6B1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EA9A43A-A3AB-9641-9E5A-9DA8B2CC07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92B5666-28FF-9F4F-8C5C-D506843989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A6F1F43-8673-9348-80A9-029FC36178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CC47E-4B7D-1647-9F80-3037E352F9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3268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8995B1-CE25-1148-9140-B20A1F1895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4C093B2-889C-3D45-91E5-6ABBE19F1D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778FF8-B193-9B4D-A0D1-BDFE4CDC2F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CC47E-4B7D-1647-9F80-3037E352F9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6260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BB72F0-795F-DC49-8A85-915BF0F265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5953" y="4374684"/>
            <a:ext cx="5669446" cy="1220748"/>
          </a:xfrm>
        </p:spPr>
        <p:txBody>
          <a:bodyPr anchor="t">
            <a:normAutofit/>
          </a:bodyPr>
          <a:lstStyle>
            <a:lvl1pPr algn="l">
              <a:defRPr sz="2643" b="1">
                <a:solidFill>
                  <a:srgbClr val="00A956"/>
                </a:solidFill>
                <a:latin typeface="Helvetica" pitchFamily="2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97197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B683AE-721B-8E45-86D0-EDEFBB6DA6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5952" y="2527595"/>
            <a:ext cx="6074407" cy="454274"/>
          </a:xfrm>
        </p:spPr>
        <p:txBody>
          <a:bodyPr anchor="t"/>
          <a:lstStyle>
            <a:lvl1pPr>
              <a:defRPr sz="2531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279186-9A63-804D-B992-7A2615733B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5952" y="2981869"/>
            <a:ext cx="6074407" cy="447131"/>
          </a:xfrm>
        </p:spPr>
        <p:txBody>
          <a:bodyPr anchor="t"/>
          <a:lstStyle>
            <a:lvl1pPr marL="0" indent="0">
              <a:buNone/>
              <a:defRPr sz="1687">
                <a:solidFill>
                  <a:srgbClr val="005336"/>
                </a:solidFill>
              </a:defRPr>
            </a:lvl1pPr>
            <a:lvl2pPr marL="34287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58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63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1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39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27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15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03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E03FE8-725B-C542-9752-0F0519FD70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A956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A262716B-0319-2E48-8A4F-A486A8CCA02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903314" y="3645569"/>
            <a:ext cx="1336369" cy="51038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704787F-D361-3E40-984A-D6B2F134C97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5953" y="3402531"/>
            <a:ext cx="1336369" cy="1002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56320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2D57A8-4F44-A743-9523-4F882D6B3E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FF2297-C797-C746-BFFC-71DBB90706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1BC500-FEB0-E34F-8384-75379BA520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A23037-7A0A-9643-8F64-D23E831E56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3CD8BA-88AE-0D4A-A7D5-B98698AD45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CC47E-4B7D-1647-9F80-3037E352F9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6687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0661D3-730A-F844-A2DE-9B4F97F8A0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63EF49-F03E-114E-B38A-058193C2BD8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85953" y="1628355"/>
            <a:ext cx="3886200" cy="1204687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b="1"/>
            </a:lvl1pPr>
            <a:lvl2pPr marL="342879" indent="0">
              <a:buNone/>
              <a:defRPr/>
            </a:lvl2pPr>
            <a:lvl3pPr marL="685759" indent="0">
              <a:buNone/>
              <a:defRPr/>
            </a:lvl3pPr>
            <a:lvl4pPr marL="1028637" indent="0">
              <a:buNone/>
              <a:defRPr/>
            </a:lvl4pPr>
            <a:lvl5pPr marL="1371516" indent="0">
              <a:buNone/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238C761-09FD-F940-A379-C15FF3112D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628354"/>
            <a:ext cx="3743503" cy="4351338"/>
          </a:xfrm>
        </p:spPr>
        <p:txBody>
          <a:bodyPr/>
          <a:lstStyle>
            <a:lvl1pPr>
              <a:lnSpc>
                <a:spcPts val="2418"/>
              </a:lnSpc>
              <a:defRPr sz="1406" b="1"/>
            </a:lvl1pPr>
            <a:lvl2pPr>
              <a:lnSpc>
                <a:spcPts val="2418"/>
              </a:lnSpc>
              <a:defRPr sz="1406" b="1"/>
            </a:lvl2pPr>
            <a:lvl3pPr>
              <a:lnSpc>
                <a:spcPts val="2418"/>
              </a:lnSpc>
              <a:defRPr sz="1406" b="1"/>
            </a:lvl3pPr>
            <a:lvl4pPr>
              <a:lnSpc>
                <a:spcPts val="2418"/>
              </a:lnSpc>
              <a:defRPr sz="1406" b="1"/>
            </a:lvl4pPr>
            <a:lvl5pPr>
              <a:lnSpc>
                <a:spcPts val="2418"/>
              </a:lnSpc>
              <a:defRPr sz="1406" b="1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582B8F-8DDB-EA48-8C5E-1872A88E9A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E16B0F-AE69-BD45-95F8-32FB5910EA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192152-6566-5E4A-89B9-969A87DF85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CC47E-4B7D-1647-9F80-3037E352F95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F22E7E51-C183-8145-ABEB-A2DDF19FB9A7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485953" y="2940152"/>
            <a:ext cx="3886200" cy="3039541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b="0"/>
            </a:lvl1pPr>
            <a:lvl2pPr marL="342879" indent="0">
              <a:buNone/>
              <a:defRPr/>
            </a:lvl2pPr>
            <a:lvl3pPr marL="685759" indent="0">
              <a:buNone/>
              <a:defRPr/>
            </a:lvl3pPr>
            <a:lvl4pPr marL="1028637" indent="0">
              <a:buNone/>
              <a:defRPr/>
            </a:lvl4pPr>
            <a:lvl5pPr marL="1371516" indent="0">
              <a:buNone/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890222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&amp; Picture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0661D3-730A-F844-A2DE-9B4F97F8A0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63EF49-F03E-114E-B38A-058193C2BD8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85954" y="1628355"/>
            <a:ext cx="3644644" cy="1204687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b="1"/>
            </a:lvl1pPr>
            <a:lvl2pPr marL="342879" indent="0">
              <a:buNone/>
              <a:defRPr/>
            </a:lvl2pPr>
            <a:lvl3pPr marL="685759" indent="0">
              <a:buNone/>
              <a:defRPr/>
            </a:lvl3pPr>
            <a:lvl4pPr marL="1028637" indent="0">
              <a:buNone/>
              <a:defRPr/>
            </a:lvl4pPr>
            <a:lvl5pPr marL="1371516" indent="0">
              <a:buNone/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582B8F-8DDB-EA48-8C5E-1872A88E9A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E16B0F-AE69-BD45-95F8-32FB5910EA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192152-6566-5E4A-89B9-969A87DF85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CC47E-4B7D-1647-9F80-3037E352F95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F22E7E51-C183-8145-ABEB-A2DDF19FB9A7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485954" y="2940152"/>
            <a:ext cx="3644644" cy="3039541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b="0"/>
            </a:lvl1pPr>
            <a:lvl2pPr marL="342879" indent="0">
              <a:buNone/>
              <a:defRPr/>
            </a:lvl2pPr>
            <a:lvl3pPr marL="685759" indent="0">
              <a:buNone/>
              <a:defRPr/>
            </a:lvl3pPr>
            <a:lvl4pPr marL="1028637" indent="0">
              <a:buNone/>
              <a:defRPr/>
            </a:lvl4pPr>
            <a:lvl5pPr marL="1371516" indent="0">
              <a:buNone/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100852C3-1AE9-6D47-B34A-4970BBFD8C3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252085" y="1628355"/>
            <a:ext cx="4454565" cy="364556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82399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Bullet Text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268B0D1-E995-3245-959F-3166EEDDA72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0"/>
            <a:ext cx="9144000" cy="5760000"/>
          </a:xfrm>
        </p:spPr>
        <p:txBody>
          <a:bodyPr/>
          <a:lstStyle>
            <a:lvl1pPr marL="0" indent="0">
              <a:buNone/>
              <a:defRPr sz="2400"/>
            </a:lvl1pPr>
            <a:lvl2pPr marL="342879" indent="0">
              <a:buNone/>
              <a:defRPr sz="2100"/>
            </a:lvl2pPr>
            <a:lvl3pPr marL="685758" indent="0">
              <a:buNone/>
              <a:defRPr sz="1800"/>
            </a:lvl3pPr>
            <a:lvl4pPr marL="1028637" indent="0">
              <a:buNone/>
              <a:defRPr sz="1500"/>
            </a:lvl4pPr>
            <a:lvl5pPr marL="1371516" indent="0">
              <a:buNone/>
              <a:defRPr sz="1500"/>
            </a:lvl5pPr>
            <a:lvl6pPr marL="1714395" indent="0">
              <a:buNone/>
              <a:defRPr sz="1500"/>
            </a:lvl6pPr>
            <a:lvl7pPr marL="2057274" indent="0">
              <a:buNone/>
              <a:defRPr sz="1500"/>
            </a:lvl7pPr>
            <a:lvl8pPr marL="2400153" indent="0">
              <a:buNone/>
              <a:defRPr sz="1500"/>
            </a:lvl8pPr>
            <a:lvl9pPr marL="2743033" indent="0">
              <a:buNone/>
              <a:defRPr sz="1500"/>
            </a:lvl9pPr>
          </a:lstStyle>
          <a:p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91F2900-C118-A14E-B938-836275F2978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9187" t="2468"/>
          <a:stretch/>
        </p:blipFill>
        <p:spPr>
          <a:xfrm>
            <a:off x="0" y="0"/>
            <a:ext cx="4304786" cy="576155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071DBFB-D718-9E4A-B9E5-3A856A8BDB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5953" y="826329"/>
            <a:ext cx="2949178" cy="961316"/>
          </a:xfrm>
        </p:spPr>
        <p:txBody>
          <a:bodyPr anchor="t"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CD83F82-1B7B-8841-8682-164A9DAE09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85953" y="2057401"/>
            <a:ext cx="2949178" cy="3537030"/>
          </a:xfrm>
        </p:spPr>
        <p:txBody>
          <a:bodyPr/>
          <a:lstStyle>
            <a:lvl1pPr marL="192847" indent="-192847">
              <a:lnSpc>
                <a:spcPts val="225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406" b="1">
                <a:solidFill>
                  <a:schemeClr val="bg1"/>
                </a:solidFill>
              </a:defRPr>
            </a:lvl1pPr>
            <a:lvl2pPr marL="342879" indent="0">
              <a:buNone/>
              <a:defRPr sz="1050"/>
            </a:lvl2pPr>
            <a:lvl3pPr marL="685758" indent="0">
              <a:buNone/>
              <a:defRPr sz="900"/>
            </a:lvl3pPr>
            <a:lvl4pPr marL="1028637" indent="0">
              <a:buNone/>
              <a:defRPr sz="750"/>
            </a:lvl4pPr>
            <a:lvl5pPr marL="1371516" indent="0">
              <a:buNone/>
              <a:defRPr sz="750"/>
            </a:lvl5pPr>
            <a:lvl6pPr marL="1714395" indent="0">
              <a:buNone/>
              <a:defRPr sz="750"/>
            </a:lvl6pPr>
            <a:lvl7pPr marL="2057274" indent="0">
              <a:buNone/>
              <a:defRPr sz="750"/>
            </a:lvl7pPr>
            <a:lvl8pPr marL="2400153" indent="0">
              <a:buNone/>
              <a:defRPr sz="750"/>
            </a:lvl8pPr>
            <a:lvl9pPr marL="2743033" indent="0">
              <a:buNone/>
              <a:defRPr sz="75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2BE757-A7B3-EC49-B81F-E4004CBD04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2DCB14-3FFF-4946-A910-0478528408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A811BA-6058-7E4C-BF7B-D24B11BC9F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CC47E-4B7D-1647-9F80-3037E352F9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405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Transparent Picture with Bullet Text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268B0D1-E995-3245-959F-3166EEDDA72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0"/>
            <a:ext cx="9144000" cy="5760000"/>
          </a:xfrm>
        </p:spPr>
        <p:txBody>
          <a:bodyPr/>
          <a:lstStyle>
            <a:lvl1pPr marL="0" indent="0">
              <a:buNone/>
              <a:defRPr sz="2400"/>
            </a:lvl1pPr>
            <a:lvl2pPr marL="342879" indent="0">
              <a:buNone/>
              <a:defRPr sz="2100"/>
            </a:lvl2pPr>
            <a:lvl3pPr marL="685758" indent="0">
              <a:buNone/>
              <a:defRPr sz="1800"/>
            </a:lvl3pPr>
            <a:lvl4pPr marL="1028637" indent="0">
              <a:buNone/>
              <a:defRPr sz="1500"/>
            </a:lvl4pPr>
            <a:lvl5pPr marL="1371516" indent="0">
              <a:buNone/>
              <a:defRPr sz="1500"/>
            </a:lvl5pPr>
            <a:lvl6pPr marL="1714395" indent="0">
              <a:buNone/>
              <a:defRPr sz="1500"/>
            </a:lvl6pPr>
            <a:lvl7pPr marL="2057274" indent="0">
              <a:buNone/>
              <a:defRPr sz="1500"/>
            </a:lvl7pPr>
            <a:lvl8pPr marL="2400153" indent="0">
              <a:buNone/>
              <a:defRPr sz="1500"/>
            </a:lvl8pPr>
            <a:lvl9pPr marL="2743033" indent="0">
              <a:buNone/>
              <a:defRPr sz="1500"/>
            </a:lvl9pPr>
          </a:lstStyle>
          <a:p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91F2900-C118-A14E-B938-836275F2978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9187" t="2468"/>
          <a:stretch/>
        </p:blipFill>
        <p:spPr>
          <a:xfrm>
            <a:off x="0" y="0"/>
            <a:ext cx="4304786" cy="576155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071DBFB-D718-9E4A-B9E5-3A856A8BDB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5953" y="826329"/>
            <a:ext cx="2949178" cy="961316"/>
          </a:xfrm>
        </p:spPr>
        <p:txBody>
          <a:bodyPr anchor="t"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CD83F82-1B7B-8841-8682-164A9DAE09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85953" y="2057401"/>
            <a:ext cx="2949178" cy="3537030"/>
          </a:xfrm>
        </p:spPr>
        <p:txBody>
          <a:bodyPr/>
          <a:lstStyle>
            <a:lvl1pPr marL="192847" indent="-192847">
              <a:lnSpc>
                <a:spcPts val="225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406" b="1">
                <a:solidFill>
                  <a:schemeClr val="bg1"/>
                </a:solidFill>
              </a:defRPr>
            </a:lvl1pPr>
            <a:lvl2pPr marL="342879" indent="0">
              <a:buNone/>
              <a:defRPr sz="1050"/>
            </a:lvl2pPr>
            <a:lvl3pPr marL="685758" indent="0">
              <a:buNone/>
              <a:defRPr sz="900"/>
            </a:lvl3pPr>
            <a:lvl4pPr marL="1028637" indent="0">
              <a:buNone/>
              <a:defRPr sz="750"/>
            </a:lvl4pPr>
            <a:lvl5pPr marL="1371516" indent="0">
              <a:buNone/>
              <a:defRPr sz="750"/>
            </a:lvl5pPr>
            <a:lvl6pPr marL="1714395" indent="0">
              <a:buNone/>
              <a:defRPr sz="750"/>
            </a:lvl6pPr>
            <a:lvl7pPr marL="2057274" indent="0">
              <a:buNone/>
              <a:defRPr sz="750"/>
            </a:lvl7pPr>
            <a:lvl8pPr marL="2400153" indent="0">
              <a:buNone/>
              <a:defRPr sz="750"/>
            </a:lvl8pPr>
            <a:lvl9pPr marL="2743033" indent="0">
              <a:buNone/>
              <a:defRPr sz="75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2BE757-A7B3-EC49-B81F-E4004CBD04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2DCB14-3FFF-4946-A910-0478528408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A811BA-6058-7E4C-BF7B-D24B11BC9F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CC47E-4B7D-1647-9F80-3037E352F9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5932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Text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268B0D1-E995-3245-959F-3166EEDDA72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0"/>
            <a:ext cx="9144000" cy="5760000"/>
          </a:xfrm>
        </p:spPr>
        <p:txBody>
          <a:bodyPr/>
          <a:lstStyle>
            <a:lvl1pPr marL="0" indent="0">
              <a:buNone/>
              <a:defRPr sz="2400"/>
            </a:lvl1pPr>
            <a:lvl2pPr marL="342879" indent="0">
              <a:buNone/>
              <a:defRPr sz="2100"/>
            </a:lvl2pPr>
            <a:lvl3pPr marL="685758" indent="0">
              <a:buNone/>
              <a:defRPr sz="1800"/>
            </a:lvl3pPr>
            <a:lvl4pPr marL="1028637" indent="0">
              <a:buNone/>
              <a:defRPr sz="1500"/>
            </a:lvl4pPr>
            <a:lvl5pPr marL="1371516" indent="0">
              <a:buNone/>
              <a:defRPr sz="1500"/>
            </a:lvl5pPr>
            <a:lvl6pPr marL="1714395" indent="0">
              <a:buNone/>
              <a:defRPr sz="1500"/>
            </a:lvl6pPr>
            <a:lvl7pPr marL="2057274" indent="0">
              <a:buNone/>
              <a:defRPr sz="1500"/>
            </a:lvl7pPr>
            <a:lvl8pPr marL="2400153" indent="0">
              <a:buNone/>
              <a:defRPr sz="1500"/>
            </a:lvl8pPr>
            <a:lvl9pPr marL="2743033" indent="0">
              <a:buNone/>
              <a:defRPr sz="1500"/>
            </a:lvl9pPr>
          </a:lstStyle>
          <a:p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76267A8-E11A-BC4B-ABF0-35302C5B76E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9187" t="2468"/>
          <a:stretch/>
        </p:blipFill>
        <p:spPr>
          <a:xfrm>
            <a:off x="0" y="-1553"/>
            <a:ext cx="4304786" cy="576155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071DBFB-D718-9E4A-B9E5-3A856A8BDB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5953" y="826329"/>
            <a:ext cx="2949178" cy="961316"/>
          </a:xfrm>
        </p:spPr>
        <p:txBody>
          <a:bodyPr anchor="t"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CD83F82-1B7B-8841-8682-164A9DAE09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85953" y="2057401"/>
            <a:ext cx="2949178" cy="3537030"/>
          </a:xfrm>
        </p:spPr>
        <p:txBody>
          <a:bodyPr/>
          <a:lstStyle>
            <a:lvl1pPr marL="0" indent="0">
              <a:lnSpc>
                <a:spcPts val="2250"/>
              </a:lnSpc>
              <a:spcBef>
                <a:spcPts val="0"/>
              </a:spcBef>
              <a:buFont typeface="Arial" panose="020B0604020202020204" pitchFamily="34" charset="0"/>
              <a:buNone/>
              <a:defRPr sz="1406" b="1">
                <a:solidFill>
                  <a:schemeClr val="bg1"/>
                </a:solidFill>
              </a:defRPr>
            </a:lvl1pPr>
            <a:lvl2pPr marL="342879" indent="0">
              <a:buNone/>
              <a:defRPr sz="1050"/>
            </a:lvl2pPr>
            <a:lvl3pPr marL="685758" indent="0">
              <a:buNone/>
              <a:defRPr sz="900"/>
            </a:lvl3pPr>
            <a:lvl4pPr marL="1028637" indent="0">
              <a:buNone/>
              <a:defRPr sz="750"/>
            </a:lvl4pPr>
            <a:lvl5pPr marL="1371516" indent="0">
              <a:buNone/>
              <a:defRPr sz="750"/>
            </a:lvl5pPr>
            <a:lvl6pPr marL="1714395" indent="0">
              <a:buNone/>
              <a:defRPr sz="750"/>
            </a:lvl6pPr>
            <a:lvl7pPr marL="2057274" indent="0">
              <a:buNone/>
              <a:defRPr sz="750"/>
            </a:lvl7pPr>
            <a:lvl8pPr marL="2400153" indent="0">
              <a:buNone/>
              <a:defRPr sz="750"/>
            </a:lvl8pPr>
            <a:lvl9pPr marL="2743033" indent="0">
              <a:buNone/>
              <a:defRPr sz="75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2BE757-A7B3-EC49-B81F-E4004CBD04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2DCB14-3FFF-4946-A910-0478528408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A811BA-6058-7E4C-BF7B-D24B11BC9F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CC47E-4B7D-1647-9F80-3037E352F9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3947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Transparent Picture with Text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268B0D1-E995-3245-959F-3166EEDDA72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0"/>
            <a:ext cx="9144000" cy="5760000"/>
          </a:xfrm>
        </p:spPr>
        <p:txBody>
          <a:bodyPr/>
          <a:lstStyle>
            <a:lvl1pPr marL="0" indent="0">
              <a:buNone/>
              <a:defRPr sz="2400"/>
            </a:lvl1pPr>
            <a:lvl2pPr marL="342879" indent="0">
              <a:buNone/>
              <a:defRPr sz="2100"/>
            </a:lvl2pPr>
            <a:lvl3pPr marL="685758" indent="0">
              <a:buNone/>
              <a:defRPr sz="1800"/>
            </a:lvl3pPr>
            <a:lvl4pPr marL="1028637" indent="0">
              <a:buNone/>
              <a:defRPr sz="1500"/>
            </a:lvl4pPr>
            <a:lvl5pPr marL="1371516" indent="0">
              <a:buNone/>
              <a:defRPr sz="1500"/>
            </a:lvl5pPr>
            <a:lvl6pPr marL="1714395" indent="0">
              <a:buNone/>
              <a:defRPr sz="1500"/>
            </a:lvl6pPr>
            <a:lvl7pPr marL="2057274" indent="0">
              <a:buNone/>
              <a:defRPr sz="1500"/>
            </a:lvl7pPr>
            <a:lvl8pPr marL="2400153" indent="0">
              <a:buNone/>
              <a:defRPr sz="1500"/>
            </a:lvl8pPr>
            <a:lvl9pPr marL="2743033" indent="0">
              <a:buNone/>
              <a:defRPr sz="1500"/>
            </a:lvl9pPr>
          </a:lstStyle>
          <a:p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482D14D-EFB8-194E-9283-741A4DB5D39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9187" t="2468"/>
          <a:stretch/>
        </p:blipFill>
        <p:spPr>
          <a:xfrm>
            <a:off x="0" y="-1553"/>
            <a:ext cx="4304786" cy="576155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071DBFB-D718-9E4A-B9E5-3A856A8BDB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5953" y="826329"/>
            <a:ext cx="2949178" cy="961316"/>
          </a:xfrm>
        </p:spPr>
        <p:txBody>
          <a:bodyPr anchor="t"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CD83F82-1B7B-8841-8682-164A9DAE09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85953" y="2057401"/>
            <a:ext cx="2949178" cy="3537030"/>
          </a:xfrm>
        </p:spPr>
        <p:txBody>
          <a:bodyPr/>
          <a:lstStyle>
            <a:lvl1pPr marL="0" indent="0">
              <a:lnSpc>
                <a:spcPts val="2250"/>
              </a:lnSpc>
              <a:spcBef>
                <a:spcPts val="0"/>
              </a:spcBef>
              <a:buFont typeface="Arial" panose="020B0604020202020204" pitchFamily="34" charset="0"/>
              <a:buNone/>
              <a:defRPr sz="1406" b="1">
                <a:solidFill>
                  <a:schemeClr val="bg1"/>
                </a:solidFill>
              </a:defRPr>
            </a:lvl1pPr>
            <a:lvl2pPr marL="342879" indent="0">
              <a:buNone/>
              <a:defRPr sz="1050"/>
            </a:lvl2pPr>
            <a:lvl3pPr marL="685758" indent="0">
              <a:buNone/>
              <a:defRPr sz="900"/>
            </a:lvl3pPr>
            <a:lvl4pPr marL="1028637" indent="0">
              <a:buNone/>
              <a:defRPr sz="750"/>
            </a:lvl4pPr>
            <a:lvl5pPr marL="1371516" indent="0">
              <a:buNone/>
              <a:defRPr sz="750"/>
            </a:lvl5pPr>
            <a:lvl6pPr marL="1714395" indent="0">
              <a:buNone/>
              <a:defRPr sz="750"/>
            </a:lvl6pPr>
            <a:lvl7pPr marL="2057274" indent="0">
              <a:buNone/>
              <a:defRPr sz="750"/>
            </a:lvl7pPr>
            <a:lvl8pPr marL="2400153" indent="0">
              <a:buNone/>
              <a:defRPr sz="750"/>
            </a:lvl8pPr>
            <a:lvl9pPr marL="2743033" indent="0">
              <a:buNone/>
              <a:defRPr sz="75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2BE757-A7B3-EC49-B81F-E4004CBD04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2DCB14-3FFF-4946-A910-0478528408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A811BA-6058-7E4C-BF7B-D24B11BC9F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CC47E-4B7D-1647-9F80-3037E352F9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5845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0A7FBCA-0170-A045-A7B9-C21077D8EC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5953" y="826329"/>
            <a:ext cx="7886700" cy="70410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AE127D-E475-0447-ABE5-C831EB30D3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5953" y="1628354"/>
            <a:ext cx="7886700" cy="3222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A1DA5F-71C7-C24D-A60E-69D381002A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85953" y="631898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900">
                <a:solidFill>
                  <a:srgbClr val="005336"/>
                </a:solidFill>
                <a:latin typeface="Helvetica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C6C108-9FF4-4247-BF63-31A399B9D0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43352" y="6318987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900">
                <a:solidFill>
                  <a:srgbClr val="005336"/>
                </a:solidFill>
                <a:latin typeface="Helvetica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2FD07C-4D6A-8244-A552-36C15D64DC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629453" y="6318987"/>
            <a:ext cx="167789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900">
                <a:solidFill>
                  <a:srgbClr val="005336"/>
                </a:solidFill>
                <a:latin typeface="Helvetica" pitchFamily="2" charset="0"/>
              </a:defRPr>
            </a:lvl1pPr>
          </a:lstStyle>
          <a:p>
            <a:fld id="{78BCC47E-4B7D-1647-9F80-3037E352F9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964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hf sldNum="0" hdr="0" ftr="0"/>
  <p:txStyles>
    <p:titleStyle>
      <a:lvl1pPr algn="l" defTabSz="685758" rtl="0" eaLnBrk="1" latinLnBrk="0" hangingPunct="1">
        <a:lnSpc>
          <a:spcPct val="90000"/>
        </a:lnSpc>
        <a:spcBef>
          <a:spcPct val="0"/>
        </a:spcBef>
        <a:buNone/>
        <a:defRPr sz="2531" b="0" kern="1200">
          <a:solidFill>
            <a:srgbClr val="005336"/>
          </a:solidFill>
          <a:latin typeface="Georgia" panose="02040502050405020303" pitchFamily="18" charset="0"/>
          <a:ea typeface="+mj-ea"/>
          <a:cs typeface="+mj-cs"/>
        </a:defRPr>
      </a:lvl1pPr>
    </p:titleStyle>
    <p:bodyStyle>
      <a:lvl1pPr marL="171439" indent="-171439" algn="l" defTabSz="685758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1294" kern="1200">
          <a:solidFill>
            <a:srgbClr val="005336"/>
          </a:solidFill>
          <a:latin typeface="Helvetica" pitchFamily="2" charset="0"/>
          <a:ea typeface="+mn-ea"/>
          <a:cs typeface="+mn-cs"/>
        </a:defRPr>
      </a:lvl1pPr>
      <a:lvl2pPr marL="514318" indent="-171439" algn="l" defTabSz="68575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94" kern="1200">
          <a:solidFill>
            <a:srgbClr val="005336"/>
          </a:solidFill>
          <a:latin typeface="Helvetica" pitchFamily="2" charset="0"/>
          <a:ea typeface="+mn-ea"/>
          <a:cs typeface="+mn-cs"/>
        </a:defRPr>
      </a:lvl2pPr>
      <a:lvl3pPr marL="857198" indent="-171439" algn="l" defTabSz="68575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94" kern="1200">
          <a:solidFill>
            <a:srgbClr val="005336"/>
          </a:solidFill>
          <a:latin typeface="Helvetica" pitchFamily="2" charset="0"/>
          <a:ea typeface="+mn-ea"/>
          <a:cs typeface="+mn-cs"/>
        </a:defRPr>
      </a:lvl3pPr>
      <a:lvl4pPr marL="1200077" indent="-171439" algn="l" defTabSz="68575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94" kern="1200">
          <a:solidFill>
            <a:srgbClr val="005336"/>
          </a:solidFill>
          <a:latin typeface="Helvetica" pitchFamily="2" charset="0"/>
          <a:ea typeface="+mn-ea"/>
          <a:cs typeface="+mn-cs"/>
        </a:defRPr>
      </a:lvl4pPr>
      <a:lvl5pPr marL="1542956" indent="-171439" algn="l" defTabSz="68575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94" kern="1200">
          <a:solidFill>
            <a:srgbClr val="005336"/>
          </a:solidFill>
          <a:latin typeface="Helvetica" pitchFamily="2" charset="0"/>
          <a:ea typeface="+mn-ea"/>
          <a:cs typeface="+mn-cs"/>
        </a:defRPr>
      </a:lvl5pPr>
      <a:lvl6pPr marL="1885835" indent="-171439" algn="l" defTabSz="68575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14" indent="-171439" algn="l" defTabSz="68575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593" indent="-171439" algn="l" defTabSz="68575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472" indent="-171439" algn="l" defTabSz="68575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58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79" algn="l" defTabSz="685758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58" algn="l" defTabSz="685758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37" algn="l" defTabSz="685758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16" algn="l" defTabSz="685758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395" algn="l" defTabSz="685758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74" algn="l" defTabSz="685758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53" algn="l" defTabSz="685758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033" algn="l" defTabSz="685758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ul.ie/hr" TargetMode="Externa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DFCB0A-7993-BA4C-8272-98FAE8DB73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75656" y="2492896"/>
            <a:ext cx="5669446" cy="3384376"/>
          </a:xfrm>
        </p:spPr>
        <p:txBody>
          <a:bodyPr>
            <a:normAutofit/>
          </a:bodyPr>
          <a:lstStyle/>
          <a:p>
            <a:pPr algn="ctr"/>
            <a:br>
              <a:rPr lang="en-IE" dirty="0"/>
            </a:b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55576" y="2924944"/>
            <a:ext cx="8208912" cy="132343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IE" sz="4000" dirty="0"/>
              <a:t>Introduction to </a:t>
            </a:r>
          </a:p>
          <a:p>
            <a:r>
              <a:rPr lang="en-IE" sz="4000" dirty="0">
                <a:latin typeface="Calibri"/>
                <a:ea typeface="MS Gothic"/>
                <a:cs typeface="Calibri"/>
              </a:rPr>
              <a:t>Performance &amp; Development Reviews</a:t>
            </a:r>
            <a:endParaRPr lang="en-US" sz="4000" dirty="0">
              <a:latin typeface="Calibri"/>
              <a:ea typeface="MS Gothic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068865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The Form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949" y="2276872"/>
            <a:ext cx="2490217" cy="223224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3006" y="826328"/>
            <a:ext cx="5739473" cy="5410983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680275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954" y="1268759"/>
            <a:ext cx="7590900" cy="5050227"/>
          </a:xfrm>
          <a:prstGeom prst="rect">
            <a:avLst/>
          </a:prstGeom>
        </p:spPr>
      </p:pic>
      <p:sp>
        <p:nvSpPr>
          <p:cNvPr id="4" name="Title 4"/>
          <p:cNvSpPr txBox="1">
            <a:spLocks/>
          </p:cNvSpPr>
          <p:nvPr/>
        </p:nvSpPr>
        <p:spPr>
          <a:xfrm>
            <a:off x="485953" y="826329"/>
            <a:ext cx="7886700" cy="704101"/>
          </a:xfrm>
          <a:prstGeom prst="rect">
            <a:avLst/>
          </a:prstGeom>
        </p:spPr>
        <p:txBody>
          <a:bodyPr/>
          <a:lstStyle>
            <a:lvl1pPr algn="l" defTabSz="685758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31" b="0" kern="1200">
                <a:solidFill>
                  <a:srgbClr val="005336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buClrTx/>
              <a:buSzTx/>
              <a:buFontTx/>
            </a:pPr>
            <a:r>
              <a:rPr lang="en-IE"/>
              <a:t>The Form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82283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>
                <a:solidFill>
                  <a:schemeClr val="tx1"/>
                </a:solidFill>
              </a:rPr>
              <a:t>FAQs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pPr marL="170815" indent="-170815"/>
            <a:r>
              <a:rPr lang="en-IE" sz="2200" dirty="0">
                <a:solidFill>
                  <a:schemeClr val="tx1"/>
                </a:solidFill>
                <a:latin typeface="+mj-lt"/>
                <a:cs typeface="Helvetica"/>
              </a:rPr>
              <a:t>Who does this apply to?</a:t>
            </a:r>
          </a:p>
          <a:p>
            <a:pPr marL="170815" indent="-170815"/>
            <a:r>
              <a:rPr lang="en-IE" sz="2200" dirty="0">
                <a:solidFill>
                  <a:schemeClr val="tx1"/>
                </a:solidFill>
                <a:latin typeface="+mj-lt"/>
                <a:cs typeface="Helvetica"/>
              </a:rPr>
              <a:t>Who will conduct the review?</a:t>
            </a:r>
          </a:p>
          <a:p>
            <a:pPr marL="170815" indent="-170815"/>
            <a:r>
              <a:rPr lang="en-IE" sz="2200" dirty="0">
                <a:solidFill>
                  <a:schemeClr val="tx1"/>
                </a:solidFill>
                <a:latin typeface="+mj-lt"/>
                <a:cs typeface="Helvetica"/>
              </a:rPr>
              <a:t>How often do PDR meetings occur and when?</a:t>
            </a:r>
          </a:p>
          <a:p>
            <a:pPr marL="170815" indent="-170815"/>
            <a:r>
              <a:rPr lang="en-IE" sz="2200" dirty="0">
                <a:solidFill>
                  <a:schemeClr val="tx1"/>
                </a:solidFill>
                <a:latin typeface="+mj-lt"/>
                <a:cs typeface="Helvetica"/>
              </a:rPr>
              <a:t>What is the process?  (Before, during, after)</a:t>
            </a:r>
          </a:p>
          <a:p>
            <a:pPr marL="0" indent="0">
              <a:buNone/>
            </a:pPr>
            <a:endParaRPr lang="en-IE" sz="2200" dirty="0">
              <a:solidFill>
                <a:schemeClr val="tx1"/>
              </a:solidFill>
              <a:latin typeface="+mj-lt"/>
              <a:cs typeface="Helvetica"/>
            </a:endParaRPr>
          </a:p>
          <a:p>
            <a:pPr marL="0" indent="0">
              <a:buNone/>
            </a:pPr>
            <a:endParaRPr lang="en-IE" sz="2200" dirty="0">
              <a:solidFill>
                <a:schemeClr val="tx1"/>
              </a:solidFill>
              <a:latin typeface="+mj-lt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5877492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sz="2500" dirty="0">
                <a:latin typeface="Georgia"/>
              </a:rPr>
              <a:t>Breakout Room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27088" y="2133600"/>
            <a:ext cx="7705725" cy="1815882"/>
          </a:xfrm>
          <a:prstGeom prst="rect">
            <a:avLst/>
          </a:prstGeom>
          <a:noFill/>
        </p:spPr>
        <p:txBody>
          <a:bodyPr lIns="91440" tIns="45720" rIns="91440" bIns="45720" anchor="t">
            <a:spAutoFit/>
          </a:bodyPr>
          <a:lstStyle/>
          <a:p>
            <a:pPr algn="ctr">
              <a:defRPr/>
            </a:pPr>
            <a:r>
              <a:rPr lang="en-IE" sz="2200" dirty="0">
                <a:solidFill>
                  <a:schemeClr val="accent6">
                    <a:lumMod val="50000"/>
                  </a:schemeClr>
                </a:solidFill>
                <a:latin typeface="+mj-lt"/>
                <a:ea typeface="MS Gothic"/>
                <a:cs typeface="Calibri"/>
              </a:rPr>
              <a:t>Have you ever had a particularly useful conversation about work?  </a:t>
            </a:r>
          </a:p>
          <a:p>
            <a:pPr>
              <a:defRPr/>
            </a:pPr>
            <a:endParaRPr lang="en-IE" sz="2200" dirty="0">
              <a:solidFill>
                <a:schemeClr val="accent6">
                  <a:lumMod val="50000"/>
                </a:schemeClr>
              </a:solidFill>
              <a:latin typeface="+mj-lt"/>
              <a:ea typeface="MS Gothic"/>
              <a:cs typeface="Calibri"/>
            </a:endParaRPr>
          </a:p>
          <a:p>
            <a:pPr marL="2171700" lvl="4" indent="-342900">
              <a:buFont typeface="Arial" panose="020B0604020202020204" pitchFamily="34" charset="0"/>
              <a:buChar char="•"/>
              <a:defRPr/>
            </a:pPr>
            <a:r>
              <a:rPr lang="en-IE" sz="2200" dirty="0">
                <a:solidFill>
                  <a:schemeClr val="accent6">
                    <a:lumMod val="50000"/>
                  </a:schemeClr>
                </a:solidFill>
                <a:latin typeface="+mj-lt"/>
                <a:ea typeface="MS Gothic"/>
                <a:cs typeface="Calibri"/>
              </a:rPr>
              <a:t>What made it useful?</a:t>
            </a:r>
          </a:p>
          <a:p>
            <a:pPr marL="2171700" lvl="4" indent="-342900" algn="ctr">
              <a:buFont typeface="Arial" panose="020B0604020202020204" pitchFamily="34" charset="0"/>
              <a:buChar char="•"/>
              <a:defRPr/>
            </a:pPr>
            <a:endParaRPr lang="en-IE" sz="2200" dirty="0">
              <a:solidFill>
                <a:schemeClr val="accent6">
                  <a:lumMod val="50000"/>
                </a:schemeClr>
              </a:solidFill>
              <a:latin typeface="+mj-lt"/>
            </a:endParaRPr>
          </a:p>
          <a:p>
            <a:pPr>
              <a:defRPr/>
            </a:pPr>
            <a:endParaRPr lang="en-IE" sz="2400" dirty="0">
              <a:solidFill>
                <a:schemeClr val="accent6">
                  <a:lumMod val="50000"/>
                </a:schemeClr>
              </a:solidFill>
              <a:latin typeface="+mj-lt"/>
              <a:ea typeface="MS Gothic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699995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85953" y="826329"/>
            <a:ext cx="7886700" cy="4474879"/>
          </a:xfrm>
        </p:spPr>
        <p:txBody>
          <a:bodyPr/>
          <a:lstStyle/>
          <a:p>
            <a:br>
              <a:rPr lang="en-IE" dirty="0"/>
            </a:br>
            <a:br>
              <a:rPr lang="en-IE" dirty="0"/>
            </a:br>
            <a:br>
              <a:rPr lang="en-IE" dirty="0"/>
            </a:br>
            <a:endParaRPr lang="en-IE" dirty="0"/>
          </a:p>
        </p:txBody>
      </p:sp>
      <p:sp>
        <p:nvSpPr>
          <p:cNvPr id="4" name="TextBox 3"/>
          <p:cNvSpPr txBox="1"/>
          <p:nvPr/>
        </p:nvSpPr>
        <p:spPr>
          <a:xfrm>
            <a:off x="685184" y="1340768"/>
            <a:ext cx="7488238" cy="4154984"/>
          </a:xfrm>
          <a:prstGeom prst="rect">
            <a:avLst/>
          </a:prstGeom>
          <a:noFill/>
        </p:spPr>
        <p:txBody>
          <a:bodyPr lIns="91440" tIns="45720" rIns="91440" bIns="45720" anchor="t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IE" sz="2200" dirty="0">
                <a:solidFill>
                  <a:schemeClr val="tx1"/>
                </a:solidFill>
                <a:latin typeface="+mj-lt"/>
              </a:rPr>
              <a:t>Recognise Achievements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IE" sz="2200" dirty="0">
                <a:solidFill>
                  <a:schemeClr val="tx1"/>
                </a:solidFill>
                <a:latin typeface="+mj-lt"/>
                <a:ea typeface="MS Gothic"/>
                <a:cs typeface="Calibri"/>
              </a:rPr>
              <a:t>Continual Improvement</a:t>
            </a:r>
            <a:endParaRPr lang="en-IE" sz="2200" dirty="0">
              <a:solidFill>
                <a:schemeClr val="tx1"/>
              </a:solidFill>
              <a:latin typeface="+mj-lt"/>
              <a:cs typeface="Calibri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IE" sz="2200" dirty="0">
                <a:solidFill>
                  <a:schemeClr val="tx1"/>
                </a:solidFill>
                <a:latin typeface="+mj-lt"/>
                <a:ea typeface="MS Gothic"/>
                <a:cs typeface="Calibri"/>
              </a:rPr>
              <a:t>Promote Communication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IE" sz="2200" dirty="0">
                <a:solidFill>
                  <a:schemeClr val="tx1"/>
                </a:solidFill>
                <a:latin typeface="+mj-lt"/>
                <a:ea typeface="MS Gothic"/>
                <a:cs typeface="Calibri"/>
              </a:rPr>
              <a:t>Changes culture</a:t>
            </a:r>
            <a:endParaRPr lang="en-IE" sz="2200" dirty="0">
              <a:solidFill>
                <a:schemeClr val="tx1"/>
              </a:solidFill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IE" sz="2200" dirty="0">
                <a:solidFill>
                  <a:schemeClr val="tx1"/>
                </a:solidFill>
                <a:latin typeface="+mj-lt"/>
              </a:rPr>
              <a:t>Good management practice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IE" sz="2200" dirty="0">
                <a:solidFill>
                  <a:schemeClr val="tx1"/>
                </a:solidFill>
                <a:latin typeface="+mj-lt"/>
                <a:ea typeface="MS Gothic"/>
                <a:cs typeface="Calibri"/>
              </a:rPr>
              <a:t>Set and align goals</a:t>
            </a:r>
            <a:endParaRPr lang="en-IE" sz="2200" dirty="0">
              <a:solidFill>
                <a:schemeClr val="tx1"/>
              </a:solidFill>
              <a:latin typeface="+mj-lt"/>
              <a:cs typeface="Calibri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IE" sz="2200" dirty="0">
                <a:solidFill>
                  <a:schemeClr val="tx1"/>
                </a:solidFill>
                <a:latin typeface="+mj-lt"/>
                <a:ea typeface="MS Gothic"/>
                <a:cs typeface="Calibri"/>
              </a:rPr>
              <a:t>Aid to performance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IE" sz="2200" dirty="0">
                <a:solidFill>
                  <a:schemeClr val="tx1"/>
                </a:solidFill>
                <a:latin typeface="+mj-lt"/>
                <a:ea typeface="MS Gothic"/>
                <a:cs typeface="Calibri"/>
              </a:rPr>
              <a:t>Highlight any problems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IE" sz="2200" dirty="0">
                <a:solidFill>
                  <a:schemeClr val="tx1"/>
                </a:solidFill>
                <a:latin typeface="+mj-lt"/>
                <a:ea typeface="MS Gothic"/>
                <a:cs typeface="Calibri"/>
              </a:rPr>
              <a:t>Improve quality of service</a:t>
            </a:r>
            <a:endParaRPr lang="en-IE" sz="2200" dirty="0">
              <a:solidFill>
                <a:schemeClr val="tx1"/>
              </a:solidFill>
              <a:latin typeface="+mj-lt"/>
              <a:cs typeface="Calibri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IE" sz="2200" dirty="0">
                <a:solidFill>
                  <a:schemeClr val="tx1"/>
                </a:solidFill>
                <a:latin typeface="+mj-lt"/>
                <a:ea typeface="MS Gothic"/>
                <a:cs typeface="Calibri"/>
              </a:rPr>
              <a:t>Increase efficiency</a:t>
            </a:r>
            <a:endParaRPr lang="en-IE" sz="2200" dirty="0">
              <a:solidFill>
                <a:schemeClr val="tx1"/>
              </a:solidFill>
              <a:latin typeface="+mj-lt"/>
              <a:cs typeface="Calibri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IE" sz="2200" dirty="0">
                <a:solidFill>
                  <a:schemeClr val="tx1"/>
                </a:solidFill>
                <a:latin typeface="+mj-lt"/>
                <a:ea typeface="MS Gothic"/>
                <a:cs typeface="Calibri"/>
              </a:rPr>
              <a:t>Provide clarity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IE" sz="2200" dirty="0">
                <a:solidFill>
                  <a:schemeClr val="tx1"/>
                </a:solidFill>
                <a:latin typeface="+mj-lt"/>
                <a:ea typeface="MS Gothic"/>
                <a:cs typeface="Calibri"/>
              </a:rPr>
              <a:t>Have consistent management practices.</a:t>
            </a: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501589" y="415857"/>
            <a:ext cx="7886700" cy="482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lIns="90000" tIns="46800" rIns="90000" bIns="46800" rtlCol="0" anchor="t">
            <a:spAutoFit/>
          </a:bodyPr>
          <a:lstStyle>
            <a:lvl1pPr algn="l" defTabSz="685758" rtl="0" eaLnBrk="0" latinLnBrk="0" hangingPunct="0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 b="0" kern="1200">
                <a:solidFill>
                  <a:srgbClr val="000000"/>
                </a:solidFill>
                <a:latin typeface="Calibri" panose="020F0502020204030204" pitchFamily="34" charset="0"/>
                <a:ea typeface="MS Gothic" panose="020B0609070205080204" pitchFamily="49" charset="-128"/>
                <a:cs typeface="MS Gothic" panose="020B0609070205080204" pitchFamily="49" charset="-128"/>
              </a:defRPr>
            </a:lvl1pPr>
            <a:lvl2pPr marL="742950" indent="-285750" eaLnBrk="0" hangingPunct="0">
              <a:spcBef>
                <a:spcPts val="700"/>
              </a:spcBef>
              <a:buFont typeface="Arial" panose="020B0604020202020204" pitchFamily="34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MS Gothic" panose="020B0609070205080204" pitchFamily="49" charset="-128"/>
              </a:defRPr>
            </a:lvl2pPr>
            <a:lvl3pPr marL="1143000" indent="-228600" eaLnBrk="0" hangingPunct="0"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MS Gothic" panose="020B0609070205080204" pitchFamily="49" charset="-128"/>
              </a:defRPr>
            </a:lvl3pPr>
            <a:lvl4pPr marL="1600200" indent="-228600" eaLnBrk="0" hangingPunct="0">
              <a:spcBef>
                <a:spcPts val="500"/>
              </a:spcBef>
              <a:buFont typeface="Arial" panose="020B0604020202020204" pitchFamily="34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MS Gothic" panose="020B0609070205080204" pitchFamily="49" charset="-128"/>
              </a:defRPr>
            </a:lvl4pPr>
            <a:lvl5pPr marL="2057400" indent="-228600" eaLnBrk="0" hangingPunct="0">
              <a:spcBef>
                <a:spcPts val="500"/>
              </a:spcBef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MS Gothic" panose="020B0609070205080204" pitchFamily="49" charset="-128"/>
              </a:defRPr>
            </a:lvl9pPr>
          </a:lstStyle>
          <a:p>
            <a:pPr fontAlgn="auto">
              <a:spcBef>
                <a:spcPct val="0"/>
              </a:spcBef>
              <a:spcAft>
                <a:spcPts val="0"/>
              </a:spcAft>
              <a:buClr>
                <a:srgbClr val="1B1B52"/>
              </a:buClr>
              <a:buSzTx/>
              <a:buNone/>
            </a:pPr>
            <a:r>
              <a:rPr lang="en-IE" altLang="en-US" sz="2800" dirty="0">
                <a:solidFill>
                  <a:schemeClr val="tx1"/>
                </a:solidFill>
                <a:latin typeface="Calibri"/>
                <a:ea typeface="MS Gothic"/>
              </a:rPr>
              <a:t>Benefits of PDRs</a:t>
            </a:r>
          </a:p>
        </p:txBody>
      </p:sp>
    </p:spTree>
    <p:extLst>
      <p:ext uri="{BB962C8B-B14F-4D97-AF65-F5344CB8AC3E}">
        <p14:creationId xmlns:p14="http://schemas.microsoft.com/office/powerpoint/2010/main" val="14462961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The 9 challenges of organising a corporate event and their solutions - MET  Coaches">
            <a:extLst>
              <a:ext uri="{FF2B5EF4-FFF2-40B4-BE49-F238E27FC236}">
                <a16:creationId xmlns:a16="http://schemas.microsoft.com/office/drawing/2014/main" id="{A2D79417-0F72-6165-74B7-118EFB2D638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7" r="5062" b="-1"/>
          <a:stretch/>
        </p:blipFill>
        <p:spPr bwMode="auto">
          <a:xfrm>
            <a:off x="20" y="1"/>
            <a:ext cx="914398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60" name="Rectangle 2059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9144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2906" y="5317240"/>
            <a:ext cx="8408194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/>
            <a:r>
              <a:rPr lang="en-US" sz="31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Challenges?</a:t>
            </a:r>
          </a:p>
        </p:txBody>
      </p:sp>
      <p:cxnSp>
        <p:nvCxnSpPr>
          <p:cNvPr id="2062" name="Straight Connector 2061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9144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4" name="Straight Connector 2063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9144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6730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A0A2B7F3-65A0-4CC5-8310-3252C59E02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4509120"/>
            <a:ext cx="8047806" cy="1769159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 defTabSz="914400">
              <a:spcBef>
                <a:spcPts val="1000"/>
              </a:spcBef>
              <a:buClr>
                <a:srgbClr val="1B1B52"/>
              </a:buClr>
              <a:buSzPct val="95000"/>
              <a:buNone/>
            </a:pPr>
            <a:r>
              <a:rPr lang="en-US" altLang="en-US" sz="2400" dirty="0">
                <a:solidFill>
                  <a:schemeClr val="tx1"/>
                </a:solidFill>
                <a:latin typeface="+mn-lt"/>
              </a:rPr>
              <a:t>What can each person do to make the most of a PDR meeting?  </a:t>
            </a:r>
          </a:p>
        </p:txBody>
      </p:sp>
      <p:pic>
        <p:nvPicPr>
          <p:cNvPr id="1026" name="Picture 2" descr="Commission launches the dialogue with European social partners on a review  of the EU sectoral social dialogue - Employment, Social Affairs &amp; Inclusion  - European Commission">
            <a:extLst>
              <a:ext uri="{FF2B5EF4-FFF2-40B4-BE49-F238E27FC236}">
                <a16:creationId xmlns:a16="http://schemas.microsoft.com/office/drawing/2014/main" id="{276C2666-97BF-0E4B-3F27-F61D4E2446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9"/>
          <a:stretch/>
        </p:blipFill>
        <p:spPr bwMode="auto">
          <a:xfrm>
            <a:off x="1065195" y="304800"/>
            <a:ext cx="7044135" cy="3672406"/>
          </a:xfrm>
          <a:custGeom>
            <a:avLst/>
            <a:gdLst/>
            <a:ahLst/>
            <a:cxnLst/>
            <a:rect l="l" t="t" r="r" b="b"/>
            <a:pathLst>
              <a:path w="9392179" h="3672406">
                <a:moveTo>
                  <a:pt x="8328426" y="0"/>
                </a:moveTo>
                <a:cubicBezTo>
                  <a:pt x="8306669" y="212063"/>
                  <a:pt x="8209966" y="234386"/>
                  <a:pt x="8156780" y="365530"/>
                </a:cubicBezTo>
                <a:cubicBezTo>
                  <a:pt x="8193044" y="376692"/>
                  <a:pt x="8224472" y="390643"/>
                  <a:pt x="8255900" y="396224"/>
                </a:cubicBezTo>
                <a:cubicBezTo>
                  <a:pt x="8379195" y="424127"/>
                  <a:pt x="8497654" y="496675"/>
                  <a:pt x="8608861" y="619448"/>
                </a:cubicBezTo>
                <a:cubicBezTo>
                  <a:pt x="8693475" y="711528"/>
                  <a:pt x="8785341" y="750593"/>
                  <a:pt x="8877208" y="756173"/>
                </a:cubicBezTo>
                <a:cubicBezTo>
                  <a:pt x="8923141" y="758964"/>
                  <a:pt x="8971492" y="761754"/>
                  <a:pt x="9012590" y="795238"/>
                </a:cubicBezTo>
                <a:cubicBezTo>
                  <a:pt x="9053688" y="828721"/>
                  <a:pt x="9133466" y="814770"/>
                  <a:pt x="9106875" y="996140"/>
                </a:cubicBezTo>
                <a:cubicBezTo>
                  <a:pt x="9210828" y="1068688"/>
                  <a:pt x="9167313" y="1283542"/>
                  <a:pt x="9215663" y="1417476"/>
                </a:cubicBezTo>
                <a:cubicBezTo>
                  <a:pt x="9268849" y="1565363"/>
                  <a:pt x="9300277" y="1746734"/>
                  <a:pt x="9370386" y="1872297"/>
                </a:cubicBezTo>
                <a:cubicBezTo>
                  <a:pt x="9396979" y="1916942"/>
                  <a:pt x="9396979" y="1967168"/>
                  <a:pt x="9382473" y="2014603"/>
                </a:cubicBezTo>
                <a:cubicBezTo>
                  <a:pt x="9355881" y="2115054"/>
                  <a:pt x="9322035" y="2201554"/>
                  <a:pt x="9276102" y="2268521"/>
                </a:cubicBezTo>
                <a:cubicBezTo>
                  <a:pt x="9106875" y="2514068"/>
                  <a:pt x="8932811" y="2756825"/>
                  <a:pt x="8746660" y="2949356"/>
                </a:cubicBezTo>
                <a:cubicBezTo>
                  <a:pt x="8536335" y="3169790"/>
                  <a:pt x="8304251" y="3289774"/>
                  <a:pt x="8069749" y="3384644"/>
                </a:cubicBezTo>
                <a:cubicBezTo>
                  <a:pt x="7624922" y="3566014"/>
                  <a:pt x="7172842" y="3632982"/>
                  <a:pt x="6713509" y="3649724"/>
                </a:cubicBezTo>
                <a:cubicBezTo>
                  <a:pt x="6406482" y="3660885"/>
                  <a:pt x="6101872" y="3674836"/>
                  <a:pt x="5794844" y="3672046"/>
                </a:cubicBezTo>
                <a:cubicBezTo>
                  <a:pt x="5526498" y="3669256"/>
                  <a:pt x="5258151" y="3638562"/>
                  <a:pt x="4987387" y="3599498"/>
                </a:cubicBezTo>
                <a:cubicBezTo>
                  <a:pt x="4636843" y="3546482"/>
                  <a:pt x="3362799" y="3312096"/>
                  <a:pt x="2920390" y="3220016"/>
                </a:cubicBezTo>
                <a:cubicBezTo>
                  <a:pt x="2702811" y="3175371"/>
                  <a:pt x="1498875" y="2762406"/>
                  <a:pt x="1472282" y="2695438"/>
                </a:cubicBezTo>
                <a:cubicBezTo>
                  <a:pt x="1554478" y="2650793"/>
                  <a:pt x="1634257" y="2728922"/>
                  <a:pt x="1721289" y="2681487"/>
                </a:cubicBezTo>
                <a:cubicBezTo>
                  <a:pt x="1571401" y="2578245"/>
                  <a:pt x="1399756" y="2625681"/>
                  <a:pt x="1257121" y="2555923"/>
                </a:cubicBezTo>
                <a:cubicBezTo>
                  <a:pt x="1259538" y="2488955"/>
                  <a:pt x="1322394" y="2508488"/>
                  <a:pt x="1332064" y="2463843"/>
                </a:cubicBezTo>
                <a:cubicBezTo>
                  <a:pt x="1061300" y="2335488"/>
                  <a:pt x="759108" y="2341069"/>
                  <a:pt x="483508" y="2229457"/>
                </a:cubicBezTo>
                <a:cubicBezTo>
                  <a:pt x="734932" y="2184812"/>
                  <a:pt x="981521" y="2232247"/>
                  <a:pt x="1235363" y="2240618"/>
                </a:cubicBezTo>
                <a:cubicBezTo>
                  <a:pt x="1211188" y="2182021"/>
                  <a:pt x="1167672" y="2187602"/>
                  <a:pt x="1138662" y="2168069"/>
                </a:cubicBezTo>
                <a:cubicBezTo>
                  <a:pt x="1099981" y="2142957"/>
                  <a:pt x="1068553" y="2120635"/>
                  <a:pt x="1092728" y="2056458"/>
                </a:cubicBezTo>
                <a:cubicBezTo>
                  <a:pt x="1116903" y="1995071"/>
                  <a:pt x="1085475" y="1978329"/>
                  <a:pt x="1039542" y="1956007"/>
                </a:cubicBezTo>
                <a:cubicBezTo>
                  <a:pt x="923501" y="1894620"/>
                  <a:pt x="795371" y="1914152"/>
                  <a:pt x="674494" y="1894620"/>
                </a:cubicBezTo>
                <a:cubicBezTo>
                  <a:pt x="618891" y="1886249"/>
                  <a:pt x="529441" y="1900200"/>
                  <a:pt x="514936" y="1852765"/>
                </a:cubicBezTo>
                <a:cubicBezTo>
                  <a:pt x="464168" y="1699298"/>
                  <a:pt x="362631" y="1743943"/>
                  <a:pt x="268347" y="1735572"/>
                </a:cubicBezTo>
                <a:cubicBezTo>
                  <a:pt x="171646" y="1727201"/>
                  <a:pt x="152305" y="1657444"/>
                  <a:pt x="200656" y="1529089"/>
                </a:cubicBezTo>
                <a:cubicBezTo>
                  <a:pt x="149887" y="1467702"/>
                  <a:pt x="65273" y="1537459"/>
                  <a:pt x="0" y="1453750"/>
                </a:cubicBezTo>
                <a:cubicBezTo>
                  <a:pt x="502848" y="1411896"/>
                  <a:pt x="993609" y="1450960"/>
                  <a:pt x="1479534" y="1330977"/>
                </a:cubicBezTo>
                <a:cubicBezTo>
                  <a:pt x="1324812" y="1336557"/>
                  <a:pt x="1172507" y="1286332"/>
                  <a:pt x="1017784" y="1317025"/>
                </a:cubicBezTo>
                <a:cubicBezTo>
                  <a:pt x="993609" y="1322606"/>
                  <a:pt x="964599" y="1317025"/>
                  <a:pt x="940423" y="1311445"/>
                </a:cubicBezTo>
                <a:cubicBezTo>
                  <a:pt x="913830" y="1305864"/>
                  <a:pt x="889655" y="1294703"/>
                  <a:pt x="889655" y="1255638"/>
                </a:cubicBezTo>
                <a:cubicBezTo>
                  <a:pt x="889655" y="1227735"/>
                  <a:pt x="908995" y="1213784"/>
                  <a:pt x="928335" y="1202623"/>
                </a:cubicBezTo>
                <a:cubicBezTo>
                  <a:pt x="981521" y="1171929"/>
                  <a:pt x="1039542" y="1163558"/>
                  <a:pt x="1092728" y="1194252"/>
                </a:cubicBezTo>
                <a:cubicBezTo>
                  <a:pt x="1153167" y="1227735"/>
                  <a:pt x="1201518" y="1219364"/>
                  <a:pt x="1247451" y="1160768"/>
                </a:cubicBezTo>
                <a:cubicBezTo>
                  <a:pt x="1307889" y="1085430"/>
                  <a:pt x="1394920" y="1113333"/>
                  <a:pt x="1467447" y="1088220"/>
                </a:cubicBezTo>
                <a:cubicBezTo>
                  <a:pt x="1547226" y="1063107"/>
                  <a:pt x="1631840" y="1077059"/>
                  <a:pt x="1735794" y="1032414"/>
                </a:cubicBezTo>
                <a:cubicBezTo>
                  <a:pt x="1559313" y="982188"/>
                  <a:pt x="1397338" y="1057527"/>
                  <a:pt x="1218440" y="1007301"/>
                </a:cubicBezTo>
                <a:cubicBezTo>
                  <a:pt x="1290966" y="937543"/>
                  <a:pt x="1356240" y="957076"/>
                  <a:pt x="1416678" y="945914"/>
                </a:cubicBezTo>
                <a:cubicBezTo>
                  <a:pt x="1489204" y="931963"/>
                  <a:pt x="1561731" y="929172"/>
                  <a:pt x="1634257" y="915221"/>
                </a:cubicBezTo>
                <a:cubicBezTo>
                  <a:pt x="1701949" y="904060"/>
                  <a:pt x="1767223" y="884528"/>
                  <a:pt x="1834914" y="873366"/>
                </a:cubicBezTo>
                <a:cubicBezTo>
                  <a:pt x="1900187" y="862205"/>
                  <a:pt x="1967878" y="876157"/>
                  <a:pt x="2028317" y="814770"/>
                </a:cubicBezTo>
                <a:cubicBezTo>
                  <a:pt x="1863924" y="691996"/>
                  <a:pt x="1677773" y="750593"/>
                  <a:pt x="1484370" y="719899"/>
                </a:cubicBezTo>
                <a:cubicBezTo>
                  <a:pt x="1535138" y="661303"/>
                  <a:pt x="1588324" y="672464"/>
                  <a:pt x="1631840" y="655722"/>
                </a:cubicBezTo>
                <a:cubicBezTo>
                  <a:pt x="1651180" y="650142"/>
                  <a:pt x="1675355" y="650142"/>
                  <a:pt x="1682608" y="622239"/>
                </a:cubicBezTo>
                <a:cubicBezTo>
                  <a:pt x="1692278" y="585965"/>
                  <a:pt x="1670520" y="563642"/>
                  <a:pt x="1646344" y="552481"/>
                </a:cubicBezTo>
                <a:cubicBezTo>
                  <a:pt x="1537556" y="499465"/>
                  <a:pt x="1421514" y="471562"/>
                  <a:pt x="1305472" y="443659"/>
                </a:cubicBezTo>
                <a:cubicBezTo>
                  <a:pt x="1240198" y="429707"/>
                  <a:pt x="1170090" y="438078"/>
                  <a:pt x="1112068" y="393433"/>
                </a:cubicBezTo>
                <a:cubicBezTo>
                  <a:pt x="1324812" y="200902"/>
                  <a:pt x="1561731" y="237176"/>
                  <a:pt x="1801068" y="248337"/>
                </a:cubicBezTo>
                <a:cubicBezTo>
                  <a:pt x="2190293" y="265079"/>
                  <a:pt x="2579516" y="281821"/>
                  <a:pt x="2971158" y="253918"/>
                </a:cubicBezTo>
                <a:cubicBezTo>
                  <a:pt x="3287854" y="200902"/>
                  <a:pt x="3609388" y="195322"/>
                  <a:pt x="3930923" y="175789"/>
                </a:cubicBezTo>
                <a:cubicBezTo>
                  <a:pt x="4283882" y="150677"/>
                  <a:pt x="4641678" y="170209"/>
                  <a:pt x="4997057" y="172999"/>
                </a:cubicBezTo>
                <a:cubicBezTo>
                  <a:pt x="5253316" y="175789"/>
                  <a:pt x="5511992" y="200902"/>
                  <a:pt x="5768252" y="178580"/>
                </a:cubicBezTo>
                <a:cubicBezTo>
                  <a:pt x="6068027" y="153467"/>
                  <a:pt x="6372637" y="172999"/>
                  <a:pt x="6674829" y="164628"/>
                </a:cubicBezTo>
                <a:cubicBezTo>
                  <a:pt x="6810212" y="161838"/>
                  <a:pt x="6945593" y="139515"/>
                  <a:pt x="7080976" y="122774"/>
                </a:cubicBezTo>
                <a:cubicBezTo>
                  <a:pt x="7334817" y="89290"/>
                  <a:pt x="7591076" y="44645"/>
                  <a:pt x="7847336" y="58596"/>
                </a:cubicBezTo>
                <a:cubicBezTo>
                  <a:pt x="8006894" y="66967"/>
                  <a:pt x="8164034" y="66967"/>
                  <a:pt x="8328426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11211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Individual</a:t>
            </a:r>
            <a:endParaRPr lang="en-US" dirty="0"/>
          </a:p>
        </p:txBody>
      </p:sp>
      <p:sp>
        <p:nvSpPr>
          <p:cNvPr id="5" name="Rectangle 2"/>
          <p:cNvSpPr>
            <a:spLocks noGrp="1" noChangeArrowheads="1"/>
          </p:cNvSpPr>
          <p:nvPr>
            <p:ph idx="1"/>
          </p:nvPr>
        </p:nvSpPr>
        <p:spPr bwMode="auto">
          <a:xfrm>
            <a:off x="485953" y="1628354"/>
            <a:ext cx="7886700" cy="3129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bg1"/>
                </a:solidFill>
                <a:latin typeface="Calibri" panose="020F0502020204030204" pitchFamily="34" charset="0"/>
                <a:ea typeface="MS Gothic" panose="020B0609070205080204" pitchFamily="49" charset="-128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Calibri" panose="020F0502020204030204" pitchFamily="34" charset="0"/>
                <a:ea typeface="MS Gothic" panose="020B0609070205080204" pitchFamily="49" charset="-128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Calibri" panose="020F0502020204030204" pitchFamily="34" charset="0"/>
                <a:ea typeface="MS Gothic" panose="020B0609070205080204" pitchFamily="49" charset="-128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Calibri" panose="020F0502020204030204" pitchFamily="34" charset="0"/>
                <a:ea typeface="MS Gothic" panose="020B0609070205080204" pitchFamily="49" charset="-128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Calibri" panose="020F050202020403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panose="020F0502020204030204" pitchFamily="34" charset="0"/>
              <a:defRPr>
                <a:solidFill>
                  <a:schemeClr val="bg1"/>
                </a:solidFill>
                <a:latin typeface="Calibri" panose="020F050202020403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panose="020F0502020204030204" pitchFamily="34" charset="0"/>
              <a:defRPr>
                <a:solidFill>
                  <a:schemeClr val="bg1"/>
                </a:solidFill>
                <a:latin typeface="Calibri" panose="020F050202020403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panose="020F0502020204030204" pitchFamily="34" charset="0"/>
              <a:defRPr>
                <a:solidFill>
                  <a:schemeClr val="bg1"/>
                </a:solidFill>
                <a:latin typeface="Calibri" panose="020F050202020403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panose="020F0502020204030204" pitchFamily="34" charset="0"/>
              <a:defRPr>
                <a:solidFill>
                  <a:schemeClr val="bg1"/>
                </a:solidFill>
                <a:latin typeface="Calibri" panose="020F0502020204030204" pitchFamily="34" charset="0"/>
                <a:ea typeface="MS Gothic" panose="020B0609070205080204" pitchFamily="49" charset="-128"/>
              </a:defRPr>
            </a:lvl9pPr>
          </a:lstStyle>
          <a:p>
            <a:pPr eaLnBrk="1" hangingPunct="1">
              <a:lnSpc>
                <a:spcPct val="80000"/>
              </a:lnSpc>
              <a:buClr>
                <a:srgbClr val="1B1B52"/>
              </a:buClr>
              <a:buSzPct val="95000"/>
              <a:buFont typeface="Arial" panose="020B0604020202020204" pitchFamily="34" charset="0"/>
              <a:buChar char="•"/>
            </a:pPr>
            <a:r>
              <a:rPr lang="en-IE" altLang="en-US" sz="2000" dirty="0">
                <a:solidFill>
                  <a:schemeClr val="tx1"/>
                </a:solidFill>
                <a:latin typeface="+mj-lt"/>
              </a:rPr>
              <a:t>Be actively involved in the process</a:t>
            </a:r>
          </a:p>
          <a:p>
            <a:pPr eaLnBrk="1" hangingPunct="1">
              <a:lnSpc>
                <a:spcPct val="80000"/>
              </a:lnSpc>
              <a:buClr>
                <a:srgbClr val="1B1B52"/>
              </a:buClr>
              <a:buSzPct val="95000"/>
              <a:buFont typeface="Arial" panose="020B0604020202020204" pitchFamily="34" charset="0"/>
              <a:buChar char="•"/>
            </a:pPr>
            <a:r>
              <a:rPr lang="en-IE" altLang="en-US" sz="2000" dirty="0">
                <a:solidFill>
                  <a:schemeClr val="tx1"/>
                </a:solidFill>
                <a:latin typeface="+mj-lt"/>
              </a:rPr>
              <a:t>Define your own job clearly </a:t>
            </a:r>
          </a:p>
          <a:p>
            <a:pPr eaLnBrk="1" hangingPunct="1">
              <a:lnSpc>
                <a:spcPct val="80000"/>
              </a:lnSpc>
              <a:buClr>
                <a:srgbClr val="1B1B52"/>
              </a:buClr>
              <a:buSzPct val="95000"/>
              <a:buFont typeface="Arial" panose="020B0604020202020204" pitchFamily="34" charset="0"/>
              <a:buChar char="•"/>
            </a:pPr>
            <a:r>
              <a:rPr lang="en-IE" altLang="en-US" sz="2000" dirty="0">
                <a:solidFill>
                  <a:schemeClr val="tx1"/>
                </a:solidFill>
                <a:latin typeface="+mj-lt"/>
              </a:rPr>
              <a:t>Be clear on what is expected of you in your role</a:t>
            </a:r>
          </a:p>
          <a:p>
            <a:pPr eaLnBrk="1" hangingPunct="1">
              <a:lnSpc>
                <a:spcPct val="80000"/>
              </a:lnSpc>
              <a:buClr>
                <a:srgbClr val="1B1B52"/>
              </a:buClr>
              <a:buSzPct val="95000"/>
              <a:buFont typeface="Arial" panose="020B0604020202020204" pitchFamily="34" charset="0"/>
              <a:buChar char="•"/>
            </a:pPr>
            <a:r>
              <a:rPr lang="en-IE" altLang="en-US" sz="2000" dirty="0">
                <a:solidFill>
                  <a:schemeClr val="tx1"/>
                </a:solidFill>
                <a:latin typeface="+mj-lt"/>
              </a:rPr>
              <a:t>Identify your own development requirements</a:t>
            </a:r>
          </a:p>
          <a:p>
            <a:pPr eaLnBrk="1" hangingPunct="1">
              <a:lnSpc>
                <a:spcPct val="80000"/>
              </a:lnSpc>
              <a:buClr>
                <a:srgbClr val="1B1B52"/>
              </a:buClr>
              <a:buSzPct val="95000"/>
              <a:buFont typeface="Arial" panose="020B0604020202020204" pitchFamily="34" charset="0"/>
              <a:buChar char="•"/>
            </a:pPr>
            <a:r>
              <a:rPr lang="en-IE" altLang="en-US" sz="2000" dirty="0">
                <a:solidFill>
                  <a:schemeClr val="tx1"/>
                </a:solidFill>
                <a:latin typeface="+mj-lt"/>
              </a:rPr>
              <a:t>Review your own progress on an ongoing basis</a:t>
            </a:r>
          </a:p>
          <a:p>
            <a:pPr eaLnBrk="1" hangingPunct="1">
              <a:lnSpc>
                <a:spcPct val="80000"/>
              </a:lnSpc>
              <a:buClr>
                <a:srgbClr val="1B1B52"/>
              </a:buClr>
              <a:buSzPct val="95000"/>
              <a:buFont typeface="Arial" panose="020B0604020202020204" pitchFamily="34" charset="0"/>
              <a:buChar char="•"/>
            </a:pPr>
            <a:r>
              <a:rPr lang="en-IE" altLang="en-US" sz="2000" dirty="0">
                <a:solidFill>
                  <a:schemeClr val="tx1"/>
                </a:solidFill>
                <a:latin typeface="+mj-lt"/>
              </a:rPr>
              <a:t>Show initiative</a:t>
            </a:r>
          </a:p>
          <a:p>
            <a:pPr eaLnBrk="1" hangingPunct="1">
              <a:lnSpc>
                <a:spcPct val="80000"/>
              </a:lnSpc>
              <a:buClr>
                <a:srgbClr val="1B1B52"/>
              </a:buClr>
              <a:buSzPct val="95000"/>
              <a:buFont typeface="Arial" panose="020B0604020202020204" pitchFamily="34" charset="0"/>
              <a:buChar char="•"/>
            </a:pPr>
            <a:r>
              <a:rPr lang="en-IE" altLang="en-US" sz="2000" dirty="0">
                <a:solidFill>
                  <a:schemeClr val="tx1"/>
                </a:solidFill>
                <a:latin typeface="+mj-lt"/>
              </a:rPr>
              <a:t>Keep an open mind</a:t>
            </a:r>
          </a:p>
          <a:p>
            <a:pPr eaLnBrk="1" hangingPunct="1">
              <a:lnSpc>
                <a:spcPct val="80000"/>
              </a:lnSpc>
              <a:buClr>
                <a:srgbClr val="1B1B52"/>
              </a:buClr>
              <a:buSzPct val="95000"/>
            </a:pPr>
            <a:r>
              <a:rPr lang="en-IE" altLang="en-US" sz="2000" dirty="0">
                <a:solidFill>
                  <a:schemeClr val="tx1"/>
                </a:solidFill>
              </a:rPr>
              <a:t>Be assertive</a:t>
            </a:r>
          </a:p>
          <a:p>
            <a:pPr eaLnBrk="1" hangingPunct="1">
              <a:lnSpc>
                <a:spcPct val="80000"/>
              </a:lnSpc>
              <a:buClr>
                <a:srgbClr val="1B1B52"/>
              </a:buClr>
              <a:buSzPct val="95000"/>
              <a:buFont typeface="Arial" panose="020B0604020202020204" pitchFamily="34" charset="0"/>
              <a:buChar char="•"/>
            </a:pPr>
            <a:r>
              <a:rPr lang="en-IE" altLang="en-US" sz="2000" dirty="0">
                <a:solidFill>
                  <a:schemeClr val="tx1"/>
                </a:solidFill>
                <a:latin typeface="+mj-lt"/>
              </a:rPr>
              <a:t>Communicate openly with colleagues &amp; managers</a:t>
            </a:r>
          </a:p>
        </p:txBody>
      </p:sp>
    </p:spTree>
    <p:extLst>
      <p:ext uri="{BB962C8B-B14F-4D97-AF65-F5344CB8AC3E}">
        <p14:creationId xmlns:p14="http://schemas.microsoft.com/office/powerpoint/2010/main" val="27303938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Possible Questions for your Preparation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IE" sz="2400" dirty="0">
              <a:latin typeface="+mj-lt"/>
            </a:endParaRPr>
          </a:p>
          <a:p>
            <a:r>
              <a:rPr lang="en-IE" sz="2200" dirty="0">
                <a:latin typeface="+mj-lt"/>
              </a:rPr>
              <a:t>What can be different this time next year?</a:t>
            </a:r>
          </a:p>
          <a:p>
            <a:r>
              <a:rPr lang="en-IE" sz="2200" dirty="0">
                <a:latin typeface="+mj-lt"/>
              </a:rPr>
              <a:t>What change would make the biggest difference to my stakeholders / customers?</a:t>
            </a:r>
          </a:p>
          <a:p>
            <a:r>
              <a:rPr lang="en-IE" sz="2200" dirty="0">
                <a:latin typeface="+mj-lt"/>
              </a:rPr>
              <a:t>What is working well?</a:t>
            </a:r>
          </a:p>
          <a:p>
            <a:r>
              <a:rPr lang="en-IE" sz="2200" dirty="0">
                <a:latin typeface="+mj-lt"/>
              </a:rPr>
              <a:t>What is the one thing that is holding me back?</a:t>
            </a:r>
          </a:p>
          <a:p>
            <a:r>
              <a:rPr lang="en-IE" sz="2200" dirty="0">
                <a:latin typeface="+mj-lt"/>
              </a:rPr>
              <a:t>What makes me feel “stuck”?</a:t>
            </a:r>
          </a:p>
          <a:p>
            <a:r>
              <a:rPr lang="en-IE" sz="2200" dirty="0">
                <a:latin typeface="+mj-lt"/>
              </a:rPr>
              <a:t>How can your manager help?</a:t>
            </a:r>
          </a:p>
          <a:p>
            <a:r>
              <a:rPr lang="en-IE" sz="2200" dirty="0">
                <a:latin typeface="+mj-lt"/>
              </a:rPr>
              <a:t>What are my two biggest challenges?</a:t>
            </a:r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6340579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Manager</a:t>
            </a:r>
            <a:endParaRPr lang="en-US" dirty="0"/>
          </a:p>
        </p:txBody>
      </p:sp>
      <p:sp>
        <p:nvSpPr>
          <p:cNvPr id="5" name="Rectangle 2"/>
          <p:cNvSpPr>
            <a:spLocks noGrp="1" noChangeArrowheads="1"/>
          </p:cNvSpPr>
          <p:nvPr>
            <p:ph idx="1"/>
          </p:nvPr>
        </p:nvSpPr>
        <p:spPr bwMode="auto">
          <a:xfrm>
            <a:off x="485953" y="1628354"/>
            <a:ext cx="7886700" cy="491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bg1"/>
                </a:solidFill>
                <a:latin typeface="Calibri" panose="020F0502020204030204" pitchFamily="34" charset="0"/>
                <a:ea typeface="MS Gothic" panose="020B0609070205080204" pitchFamily="49" charset="-128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Calibri" panose="020F0502020204030204" pitchFamily="34" charset="0"/>
                <a:ea typeface="MS Gothic" panose="020B0609070205080204" pitchFamily="49" charset="-128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Calibri" panose="020F0502020204030204" pitchFamily="34" charset="0"/>
                <a:ea typeface="MS Gothic" panose="020B0609070205080204" pitchFamily="49" charset="-128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Calibri" panose="020F0502020204030204" pitchFamily="34" charset="0"/>
                <a:ea typeface="MS Gothic" panose="020B0609070205080204" pitchFamily="49" charset="-128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Calibri" panose="020F050202020403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panose="020F0502020204030204" pitchFamily="34" charset="0"/>
              <a:defRPr>
                <a:solidFill>
                  <a:schemeClr val="bg1"/>
                </a:solidFill>
                <a:latin typeface="Calibri" panose="020F050202020403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panose="020F0502020204030204" pitchFamily="34" charset="0"/>
              <a:defRPr>
                <a:solidFill>
                  <a:schemeClr val="bg1"/>
                </a:solidFill>
                <a:latin typeface="Calibri" panose="020F050202020403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panose="020F0502020204030204" pitchFamily="34" charset="0"/>
              <a:defRPr>
                <a:solidFill>
                  <a:schemeClr val="bg1"/>
                </a:solidFill>
                <a:latin typeface="Calibri" panose="020F050202020403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panose="020F0502020204030204" pitchFamily="34" charset="0"/>
              <a:defRPr>
                <a:solidFill>
                  <a:schemeClr val="bg1"/>
                </a:solidFill>
                <a:latin typeface="Calibri" panose="020F0502020204030204" pitchFamily="34" charset="0"/>
                <a:ea typeface="MS Gothic" panose="020B0609070205080204" pitchFamily="49" charset="-128"/>
              </a:defRPr>
            </a:lvl9pPr>
          </a:lstStyle>
          <a:p>
            <a:pPr eaLnBrk="1" hangingPunct="1">
              <a:lnSpc>
                <a:spcPct val="80000"/>
              </a:lnSpc>
              <a:buClr>
                <a:srgbClr val="1B1B52"/>
              </a:buClr>
              <a:buSzPct val="95000"/>
              <a:buFont typeface="Arial" panose="020B0604020202020204" pitchFamily="34" charset="0"/>
              <a:buChar char="•"/>
            </a:pPr>
            <a:r>
              <a:rPr lang="en-IE" altLang="en-US" sz="2200" dirty="0">
                <a:solidFill>
                  <a:schemeClr val="tx1"/>
                </a:solidFill>
                <a:latin typeface="+mj-lt"/>
              </a:rPr>
              <a:t>Encourage an open supportive climate – promote two way communication</a:t>
            </a:r>
          </a:p>
          <a:p>
            <a:pPr eaLnBrk="1" hangingPunct="1">
              <a:lnSpc>
                <a:spcPct val="80000"/>
              </a:lnSpc>
              <a:buClr>
                <a:srgbClr val="1B1B52"/>
              </a:buClr>
              <a:buSzPct val="95000"/>
              <a:buFont typeface="Arial" panose="020B0604020202020204" pitchFamily="34" charset="0"/>
              <a:buChar char="•"/>
            </a:pPr>
            <a:r>
              <a:rPr lang="en-IE" altLang="en-US" sz="2200" dirty="0">
                <a:solidFill>
                  <a:schemeClr val="tx1"/>
                </a:solidFill>
                <a:latin typeface="+mj-lt"/>
              </a:rPr>
              <a:t>Ask good questions – coaching questions</a:t>
            </a:r>
          </a:p>
          <a:p>
            <a:pPr eaLnBrk="1" hangingPunct="1">
              <a:lnSpc>
                <a:spcPct val="80000"/>
              </a:lnSpc>
              <a:buClr>
                <a:srgbClr val="1B1B52"/>
              </a:buClr>
              <a:buSzPct val="95000"/>
              <a:buFont typeface="Arial" panose="020B0604020202020204" pitchFamily="34" charset="0"/>
              <a:buChar char="•"/>
            </a:pPr>
            <a:r>
              <a:rPr lang="en-IE" altLang="en-US" sz="2200" dirty="0">
                <a:solidFill>
                  <a:schemeClr val="tx1"/>
                </a:solidFill>
                <a:latin typeface="+mj-lt"/>
              </a:rPr>
              <a:t>Be assertive and constructive</a:t>
            </a:r>
          </a:p>
          <a:p>
            <a:pPr eaLnBrk="1" hangingPunct="1">
              <a:lnSpc>
                <a:spcPct val="80000"/>
              </a:lnSpc>
              <a:buClr>
                <a:srgbClr val="1B1B52"/>
              </a:buClr>
              <a:buSzPct val="95000"/>
              <a:buFont typeface="Arial" panose="020B0604020202020204" pitchFamily="34" charset="0"/>
              <a:buChar char="•"/>
            </a:pPr>
            <a:r>
              <a:rPr lang="en-IE" altLang="en-US" sz="2200" dirty="0">
                <a:solidFill>
                  <a:schemeClr val="tx1"/>
                </a:solidFill>
                <a:latin typeface="+mj-lt"/>
              </a:rPr>
              <a:t>Work with staff to develop the department/team work plan</a:t>
            </a:r>
          </a:p>
          <a:p>
            <a:pPr eaLnBrk="1" hangingPunct="1">
              <a:lnSpc>
                <a:spcPct val="80000"/>
              </a:lnSpc>
              <a:buClr>
                <a:srgbClr val="1B1B52"/>
              </a:buClr>
              <a:buSzPct val="95000"/>
              <a:buFont typeface="Arial" panose="020B0604020202020204" pitchFamily="34" charset="0"/>
              <a:buChar char="•"/>
            </a:pPr>
            <a:r>
              <a:rPr lang="en-IE" altLang="en-US" sz="2200" dirty="0">
                <a:solidFill>
                  <a:schemeClr val="tx1"/>
                </a:solidFill>
                <a:latin typeface="+mj-lt"/>
              </a:rPr>
              <a:t>Clearly communicate the team objectives</a:t>
            </a:r>
          </a:p>
          <a:p>
            <a:pPr eaLnBrk="1" hangingPunct="1">
              <a:lnSpc>
                <a:spcPct val="80000"/>
              </a:lnSpc>
              <a:buClr>
                <a:srgbClr val="1B1B52"/>
              </a:buClr>
              <a:buSzPct val="95000"/>
              <a:buFont typeface="Arial" panose="020B0604020202020204" pitchFamily="34" charset="0"/>
              <a:buChar char="•"/>
            </a:pPr>
            <a:r>
              <a:rPr lang="en-IE" altLang="en-US" sz="2200" dirty="0">
                <a:solidFill>
                  <a:schemeClr val="tx1"/>
                </a:solidFill>
                <a:latin typeface="+mj-lt"/>
              </a:rPr>
              <a:t>Complete and agree performance and development plans with individuals</a:t>
            </a:r>
          </a:p>
          <a:p>
            <a:pPr eaLnBrk="1" hangingPunct="1">
              <a:lnSpc>
                <a:spcPct val="80000"/>
              </a:lnSpc>
              <a:buClr>
                <a:srgbClr val="1B1B52"/>
              </a:buClr>
              <a:buSzPct val="95000"/>
              <a:buFont typeface="Arial" panose="020B0604020202020204" pitchFamily="34" charset="0"/>
              <a:buChar char="•"/>
            </a:pPr>
            <a:r>
              <a:rPr lang="en-IE" altLang="en-US" sz="2200" dirty="0">
                <a:solidFill>
                  <a:schemeClr val="tx1"/>
                </a:solidFill>
                <a:latin typeface="+mj-lt"/>
              </a:rPr>
              <a:t>Prepare an overall training and development plan for the section </a:t>
            </a:r>
          </a:p>
          <a:p>
            <a:pPr eaLnBrk="1" hangingPunct="1">
              <a:lnSpc>
                <a:spcPct val="80000"/>
              </a:lnSpc>
              <a:buClr>
                <a:srgbClr val="1B1B52"/>
              </a:buClr>
              <a:buSzPct val="95000"/>
              <a:buFont typeface="Arial" panose="020B0604020202020204" pitchFamily="34" charset="0"/>
              <a:buChar char="•"/>
            </a:pPr>
            <a:r>
              <a:rPr lang="en-IE" altLang="en-US" sz="2200" dirty="0">
                <a:solidFill>
                  <a:schemeClr val="tx1"/>
                </a:solidFill>
                <a:latin typeface="+mj-lt"/>
              </a:rPr>
              <a:t>Monitor progress, coach and support their staff</a:t>
            </a:r>
          </a:p>
          <a:p>
            <a:pPr eaLnBrk="1" hangingPunct="1">
              <a:lnSpc>
                <a:spcPct val="80000"/>
              </a:lnSpc>
              <a:buClr>
                <a:srgbClr val="1B1B52"/>
              </a:buClr>
              <a:buSzPct val="95000"/>
              <a:buFont typeface="Arial" panose="020B0604020202020204" pitchFamily="34" charset="0"/>
              <a:buChar char="•"/>
            </a:pPr>
            <a:r>
              <a:rPr lang="en-IE" altLang="en-US" sz="2200" dirty="0">
                <a:solidFill>
                  <a:schemeClr val="tx1"/>
                </a:solidFill>
                <a:latin typeface="+mj-lt"/>
              </a:rPr>
              <a:t>Maintain up to date documentation/records supporting the process</a:t>
            </a:r>
          </a:p>
          <a:p>
            <a:pPr eaLnBrk="1" hangingPunct="1">
              <a:lnSpc>
                <a:spcPct val="80000"/>
              </a:lnSpc>
              <a:buClr>
                <a:srgbClr val="1B1B52"/>
              </a:buClr>
              <a:buSzPct val="95000"/>
              <a:buFont typeface="Arial" panose="020B0604020202020204" pitchFamily="34" charset="0"/>
              <a:buChar char="•"/>
            </a:pPr>
            <a:r>
              <a:rPr lang="en-IE" altLang="en-US" sz="2200" dirty="0">
                <a:solidFill>
                  <a:schemeClr val="tx1"/>
                </a:solidFill>
                <a:latin typeface="+mj-lt"/>
              </a:rPr>
              <a:t>Involve team in agreeing Division/Department plans</a:t>
            </a:r>
          </a:p>
          <a:p>
            <a:pPr eaLnBrk="1" hangingPunct="1">
              <a:lnSpc>
                <a:spcPct val="80000"/>
              </a:lnSpc>
              <a:buClr>
                <a:srgbClr val="1B1B52"/>
              </a:buClr>
              <a:buSzPct val="95000"/>
              <a:buFont typeface="Arial" panose="020B0604020202020204" pitchFamily="34" charset="0"/>
              <a:buChar char="•"/>
            </a:pPr>
            <a:r>
              <a:rPr lang="en-IE" altLang="en-US" sz="2200" dirty="0">
                <a:solidFill>
                  <a:schemeClr val="tx1"/>
                </a:solidFill>
                <a:latin typeface="+mj-lt"/>
              </a:rPr>
              <a:t>Negotiate time and budget for development of staff.</a:t>
            </a:r>
            <a:endParaRPr lang="en-GB" altLang="en-US" sz="2200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8218258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r Madeline Cruice on Twitter: &quot;@BHRUT_SLT Have always loved the Blob tree  people. What a great use of this resource.&quot; / Twitt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3658" y="908720"/>
            <a:ext cx="6191250" cy="4935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49407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Setting 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Font typeface="Wingdings" pitchFamily="2" charset="2"/>
              <a:buNone/>
              <a:defRPr/>
            </a:pPr>
            <a:r>
              <a:rPr lang="en-GB" sz="2200" dirty="0">
                <a:solidFill>
                  <a:schemeClr val="tx1"/>
                </a:solidFill>
                <a:latin typeface="+mn-lt"/>
              </a:rPr>
              <a:t>Must be </a:t>
            </a:r>
            <a:r>
              <a:rPr lang="en-GB" sz="2200" i="1" dirty="0">
                <a:solidFill>
                  <a:schemeClr val="tx1"/>
                </a:solidFill>
                <a:latin typeface="+mn-lt"/>
              </a:rPr>
              <a:t>owned</a:t>
            </a:r>
            <a:r>
              <a:rPr lang="en-GB" sz="2200" dirty="0">
                <a:solidFill>
                  <a:schemeClr val="tx1"/>
                </a:solidFill>
                <a:latin typeface="+mn-lt"/>
              </a:rPr>
              <a:t> by reviewee:</a:t>
            </a:r>
          </a:p>
          <a:p>
            <a:pPr algn="just">
              <a:buFont typeface="Wingdings" pitchFamily="2" charset="2"/>
              <a:buNone/>
              <a:defRPr/>
            </a:pPr>
            <a:endParaRPr lang="en-GB" sz="2200" dirty="0">
              <a:solidFill>
                <a:schemeClr val="tx1"/>
              </a:solidFill>
              <a:latin typeface="+mn-lt"/>
            </a:endParaRPr>
          </a:p>
          <a:p>
            <a:pPr algn="just">
              <a:buClr>
                <a:schemeClr val="tx1"/>
              </a:buClr>
              <a:buFont typeface="Wingdings" pitchFamily="2" charset="2"/>
              <a:buChar char="ü"/>
              <a:defRPr/>
            </a:pPr>
            <a:r>
              <a:rPr lang="en-GB" sz="2200" dirty="0">
                <a:solidFill>
                  <a:schemeClr val="tx1"/>
                </a:solidFill>
                <a:latin typeface="+mn-lt"/>
              </a:rPr>
              <a:t>Setting objectives</a:t>
            </a:r>
          </a:p>
          <a:p>
            <a:pPr marL="342879" lvl="1" indent="0" algn="just">
              <a:buClr>
                <a:schemeClr val="tx1"/>
              </a:buClr>
              <a:buNone/>
              <a:defRPr/>
            </a:pPr>
            <a:r>
              <a:rPr lang="en-GB" sz="2200" b="1" dirty="0">
                <a:solidFill>
                  <a:schemeClr val="tx1"/>
                </a:solidFill>
                <a:latin typeface="+mn-lt"/>
              </a:rPr>
              <a:t>- S</a:t>
            </a:r>
            <a:r>
              <a:rPr lang="en-GB" sz="2200" dirty="0">
                <a:solidFill>
                  <a:schemeClr val="tx1"/>
                </a:solidFill>
                <a:latin typeface="+mn-lt"/>
              </a:rPr>
              <a:t>pecific </a:t>
            </a:r>
            <a:r>
              <a:rPr lang="en-GB" sz="2200" b="1" dirty="0">
                <a:solidFill>
                  <a:schemeClr val="tx1"/>
                </a:solidFill>
                <a:latin typeface="+mn-lt"/>
              </a:rPr>
              <a:t>M</a:t>
            </a:r>
            <a:r>
              <a:rPr lang="en-GB" sz="2200" dirty="0">
                <a:solidFill>
                  <a:schemeClr val="tx1"/>
                </a:solidFill>
                <a:latin typeface="+mn-lt"/>
              </a:rPr>
              <a:t>easurable </a:t>
            </a:r>
            <a:r>
              <a:rPr lang="en-GB" sz="2200" b="1" dirty="0">
                <a:solidFill>
                  <a:schemeClr val="tx1"/>
                </a:solidFill>
                <a:latin typeface="+mn-lt"/>
              </a:rPr>
              <a:t>A</a:t>
            </a:r>
            <a:r>
              <a:rPr lang="en-GB" sz="2200" dirty="0">
                <a:solidFill>
                  <a:schemeClr val="tx1"/>
                </a:solidFill>
                <a:latin typeface="+mn-lt"/>
              </a:rPr>
              <a:t>ttainable </a:t>
            </a:r>
            <a:r>
              <a:rPr lang="en-GB" sz="2200" b="1" dirty="0">
                <a:solidFill>
                  <a:schemeClr val="tx1"/>
                </a:solidFill>
                <a:latin typeface="+mn-lt"/>
              </a:rPr>
              <a:t>R</a:t>
            </a:r>
            <a:r>
              <a:rPr lang="en-GB" sz="2200" dirty="0">
                <a:solidFill>
                  <a:schemeClr val="tx1"/>
                </a:solidFill>
                <a:latin typeface="+mn-lt"/>
              </a:rPr>
              <a:t>elevant </a:t>
            </a:r>
            <a:r>
              <a:rPr lang="en-GB" sz="2200" b="1" dirty="0" err="1">
                <a:solidFill>
                  <a:schemeClr val="tx1"/>
                </a:solidFill>
                <a:latin typeface="+mn-lt"/>
              </a:rPr>
              <a:t>T</a:t>
            </a:r>
            <a:r>
              <a:rPr lang="en-GB" sz="2200" dirty="0" err="1">
                <a:solidFill>
                  <a:schemeClr val="tx1"/>
                </a:solidFill>
                <a:latin typeface="+mn-lt"/>
              </a:rPr>
              <a:t>imebound</a:t>
            </a:r>
            <a:endParaRPr lang="en-GB" sz="2200" dirty="0">
              <a:solidFill>
                <a:schemeClr val="tx1"/>
              </a:solidFill>
              <a:latin typeface="+mn-lt"/>
            </a:endParaRPr>
          </a:p>
          <a:p>
            <a:pPr algn="just">
              <a:buClr>
                <a:schemeClr val="tx1"/>
              </a:buClr>
              <a:buFont typeface="Wingdings" pitchFamily="2" charset="2"/>
              <a:buChar char="ü"/>
              <a:defRPr/>
            </a:pPr>
            <a:r>
              <a:rPr lang="en-GB" sz="2200" dirty="0">
                <a:solidFill>
                  <a:schemeClr val="tx1"/>
                </a:solidFill>
                <a:latin typeface="+mn-lt"/>
              </a:rPr>
              <a:t>Identify action strategies</a:t>
            </a:r>
          </a:p>
          <a:p>
            <a:pPr algn="just">
              <a:buClr>
                <a:schemeClr val="tx1"/>
              </a:buClr>
              <a:buFont typeface="Wingdings" pitchFamily="2" charset="2"/>
              <a:buChar char="ü"/>
              <a:defRPr/>
            </a:pPr>
            <a:r>
              <a:rPr lang="en-GB" sz="2200" dirty="0">
                <a:solidFill>
                  <a:schemeClr val="tx1"/>
                </a:solidFill>
                <a:latin typeface="+mn-lt"/>
              </a:rPr>
              <a:t>Assess action strategies</a:t>
            </a:r>
          </a:p>
          <a:p>
            <a:pPr algn="just">
              <a:buClr>
                <a:schemeClr val="tx1"/>
              </a:buClr>
              <a:buFont typeface="Wingdings" pitchFamily="2" charset="2"/>
              <a:buChar char="ü"/>
              <a:defRPr/>
            </a:pPr>
            <a:r>
              <a:rPr lang="en-GB" sz="2200" dirty="0">
                <a:solidFill>
                  <a:schemeClr val="tx1"/>
                </a:solidFill>
                <a:latin typeface="+mn-lt"/>
              </a:rPr>
              <a:t>Reviewee </a:t>
            </a:r>
            <a:r>
              <a:rPr lang="en-GB" sz="2200" i="1" dirty="0">
                <a:solidFill>
                  <a:schemeClr val="tx1"/>
                </a:solidFill>
                <a:latin typeface="+mn-lt"/>
              </a:rPr>
              <a:t>formulate</a:t>
            </a:r>
            <a:r>
              <a:rPr lang="en-GB" sz="2200" dirty="0">
                <a:solidFill>
                  <a:schemeClr val="tx1"/>
                </a:solidFill>
                <a:latin typeface="+mn-lt"/>
              </a:rPr>
              <a:t> plans with support</a:t>
            </a:r>
          </a:p>
          <a:p>
            <a:pPr algn="just">
              <a:buClr>
                <a:schemeClr val="tx1"/>
              </a:buClr>
              <a:buFont typeface="Wingdings" pitchFamily="2" charset="2"/>
              <a:buChar char="ü"/>
              <a:defRPr/>
            </a:pPr>
            <a:r>
              <a:rPr lang="en-GB" sz="2200" dirty="0">
                <a:solidFill>
                  <a:schemeClr val="tx1"/>
                </a:solidFill>
                <a:latin typeface="+mn-lt"/>
              </a:rPr>
              <a:t>Reviewee </a:t>
            </a:r>
            <a:r>
              <a:rPr lang="en-GB" sz="2200" i="1" dirty="0">
                <a:solidFill>
                  <a:schemeClr val="tx1"/>
                </a:solidFill>
                <a:latin typeface="+mn-lt"/>
              </a:rPr>
              <a:t>implement</a:t>
            </a:r>
            <a:r>
              <a:rPr lang="en-GB" sz="2200" dirty="0">
                <a:solidFill>
                  <a:schemeClr val="tx1"/>
                </a:solidFill>
                <a:latin typeface="+mn-lt"/>
              </a:rPr>
              <a:t> plans with support</a:t>
            </a:r>
            <a:endParaRPr lang="en-US" sz="2200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063573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Setting 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Clr>
                <a:srgbClr val="1B1B52"/>
              </a:buClr>
              <a:buNone/>
            </a:pPr>
            <a:r>
              <a:rPr lang="en-US" altLang="en-US" sz="2400" dirty="0">
                <a:solidFill>
                  <a:schemeClr val="tx1"/>
                </a:solidFill>
                <a:latin typeface="+mn-lt"/>
              </a:rPr>
              <a:t>Using the information gathered in the previous step, write 1 objective that you need to accomplish in your role setting out the following:</a:t>
            </a:r>
          </a:p>
          <a:p>
            <a:pPr>
              <a:buClr>
                <a:srgbClr val="1B1B52"/>
              </a:buClr>
            </a:pPr>
            <a:endParaRPr lang="en-US" altLang="en-US" sz="2800" dirty="0">
              <a:solidFill>
                <a:schemeClr val="tx1"/>
              </a:solidFill>
              <a:latin typeface="+mn-lt"/>
            </a:endParaRPr>
          </a:p>
          <a:p>
            <a:pPr marL="800079" lvl="1" indent="-457200">
              <a:buClr>
                <a:srgbClr val="1B1B52"/>
              </a:buClr>
              <a:buFont typeface="+mj-lt"/>
              <a:buAutoNum type="arabicPeriod"/>
            </a:pPr>
            <a:r>
              <a:rPr lang="en-US" altLang="en-US" sz="2000" dirty="0">
                <a:solidFill>
                  <a:schemeClr val="tx1"/>
                </a:solidFill>
                <a:latin typeface="+mn-lt"/>
              </a:rPr>
              <a:t>Strategic Goal it links to </a:t>
            </a:r>
          </a:p>
          <a:p>
            <a:pPr marL="800079" lvl="1" indent="-457200">
              <a:buClr>
                <a:srgbClr val="1B1B52"/>
              </a:buClr>
              <a:buFont typeface="+mj-lt"/>
              <a:buAutoNum type="arabicPeriod"/>
            </a:pPr>
            <a:endParaRPr lang="en-US" altLang="en-US" sz="2000" dirty="0">
              <a:solidFill>
                <a:schemeClr val="tx1"/>
              </a:solidFill>
              <a:latin typeface="+mn-lt"/>
            </a:endParaRPr>
          </a:p>
          <a:p>
            <a:pPr marL="800079" lvl="1" indent="-457200">
              <a:buClr>
                <a:srgbClr val="1B1B52"/>
              </a:buClr>
              <a:buFont typeface="+mj-lt"/>
              <a:buAutoNum type="arabicPeriod"/>
            </a:pPr>
            <a:r>
              <a:rPr lang="en-US" altLang="en-US" sz="2000" dirty="0">
                <a:solidFill>
                  <a:schemeClr val="tx1"/>
                </a:solidFill>
                <a:latin typeface="+mn-lt"/>
              </a:rPr>
              <a:t>The Department Goal</a:t>
            </a:r>
          </a:p>
          <a:p>
            <a:pPr marL="800079" lvl="1" indent="-457200">
              <a:buClr>
                <a:srgbClr val="1B1B52"/>
              </a:buClr>
              <a:buFont typeface="+mj-lt"/>
              <a:buAutoNum type="arabicPeriod"/>
            </a:pPr>
            <a:endParaRPr lang="en-US" altLang="en-US" sz="2000" dirty="0">
              <a:solidFill>
                <a:schemeClr val="tx1"/>
              </a:solidFill>
              <a:latin typeface="+mn-lt"/>
            </a:endParaRPr>
          </a:p>
          <a:p>
            <a:pPr marL="800079" lvl="1" indent="-457200">
              <a:buClr>
                <a:srgbClr val="1B1B52"/>
              </a:buClr>
              <a:buFont typeface="+mj-lt"/>
              <a:buAutoNum type="arabicPeriod"/>
            </a:pPr>
            <a:r>
              <a:rPr lang="en-US" altLang="en-US" sz="2000" dirty="0">
                <a:solidFill>
                  <a:schemeClr val="tx1"/>
                </a:solidFill>
                <a:latin typeface="+mn-lt"/>
              </a:rPr>
              <a:t>The measurable outcome and </a:t>
            </a:r>
          </a:p>
          <a:p>
            <a:pPr marL="800079" lvl="1" indent="-457200">
              <a:buClr>
                <a:srgbClr val="1B1B52"/>
              </a:buClr>
              <a:buFont typeface="+mj-lt"/>
              <a:buAutoNum type="arabicPeriod"/>
            </a:pPr>
            <a:endParaRPr lang="en-US" altLang="en-US" sz="2000" dirty="0">
              <a:solidFill>
                <a:schemeClr val="tx1"/>
              </a:solidFill>
              <a:latin typeface="+mn-lt"/>
            </a:endParaRPr>
          </a:p>
          <a:p>
            <a:pPr marL="800079" lvl="1" indent="-457200">
              <a:buClr>
                <a:srgbClr val="1B1B52"/>
              </a:buClr>
              <a:buFont typeface="+mj-lt"/>
              <a:buAutoNum type="arabicPeriod"/>
            </a:pPr>
            <a:r>
              <a:rPr lang="en-US" altLang="en-US" sz="2000" dirty="0">
                <a:solidFill>
                  <a:schemeClr val="tx1"/>
                </a:solidFill>
                <a:latin typeface="+mn-lt"/>
              </a:rPr>
              <a:t>The target date to be completed.</a:t>
            </a:r>
            <a:endParaRPr lang="en-GB" altLang="en-US" sz="2000" dirty="0">
              <a:solidFill>
                <a:schemeClr val="tx1"/>
              </a:solidFill>
              <a:latin typeface="+mn-lt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30503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Examples of Goals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/>
            <a:r>
              <a:rPr lang="en-IE" sz="1800" dirty="0"/>
              <a:t>Customer service.  Use feedback to develop a plan to improve customer service with at least two specific strategies. Define and share with supervisor by 1</a:t>
            </a:r>
            <a:r>
              <a:rPr lang="en-IE" sz="1800" baseline="30000" dirty="0"/>
              <a:t>st</a:t>
            </a:r>
            <a:r>
              <a:rPr lang="en-IE" sz="1800" dirty="0"/>
              <a:t> March.  Implement by 1</a:t>
            </a:r>
            <a:r>
              <a:rPr lang="en-IE" sz="1800" baseline="30000" dirty="0"/>
              <a:t>st</a:t>
            </a:r>
            <a:r>
              <a:rPr lang="en-IE" sz="1800" dirty="0"/>
              <a:t> September. </a:t>
            </a:r>
          </a:p>
          <a:p>
            <a:pPr fontAlgn="base"/>
            <a:r>
              <a:rPr lang="en-IE" sz="1800" dirty="0"/>
              <a:t>Publication.  Submit article for publication to x journal by x date. </a:t>
            </a:r>
          </a:p>
          <a:p>
            <a:pPr fontAlgn="base"/>
            <a:r>
              <a:rPr lang="en-IE" sz="1800" dirty="0"/>
              <a:t>Teaching.  To get feedback on my teaching through x mechanism and identify one area for enhancement within my current teaching and assessment practice. Create plan for this, including how progress will be monitored.  Monitor implementation.  </a:t>
            </a:r>
          </a:p>
          <a:p>
            <a:pPr fontAlgn="base"/>
            <a:r>
              <a:rPr lang="en-IE" sz="1800" dirty="0"/>
              <a:t>Teaching.  To take on responsibilities of Course Director by [date].  </a:t>
            </a:r>
          </a:p>
          <a:p>
            <a:pPr fontAlgn="base"/>
            <a:r>
              <a:rPr lang="en-IE" sz="1800" dirty="0"/>
              <a:t>Collaboration. Contact at least eight new potential collaborative partners and explore possibilities for collaboration, with a view to continuing working relationship with one. </a:t>
            </a:r>
          </a:p>
          <a:p>
            <a:pPr fontAlgn="base"/>
            <a:r>
              <a:rPr lang="en-IE" sz="1800" dirty="0"/>
              <a:t>Records Management.  To ensure that 100% of information and records processed (received, created, used, destroyed) on behalf of the University are managed in compliance with GDPR legislation. </a:t>
            </a:r>
          </a:p>
          <a:p>
            <a:pPr fontAlgn="base"/>
            <a:r>
              <a:rPr lang="en-IE" sz="1800" dirty="0"/>
              <a:t>Student Supervision.  To supervise successfully x FYPs by X date.   </a:t>
            </a:r>
          </a:p>
          <a:p>
            <a:pPr marL="0" indent="0">
              <a:buNone/>
            </a:pP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7840522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Your Development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  <a:buClr>
                <a:srgbClr val="1B1B52"/>
              </a:buClr>
            </a:pPr>
            <a:r>
              <a:rPr lang="en-IE" altLang="en-US" sz="1800" dirty="0">
                <a:solidFill>
                  <a:schemeClr val="tx1"/>
                </a:solidFill>
              </a:rPr>
              <a:t>On the job Training</a:t>
            </a:r>
          </a:p>
          <a:p>
            <a:pPr>
              <a:lnSpc>
                <a:spcPct val="80000"/>
              </a:lnSpc>
              <a:buClr>
                <a:srgbClr val="1B1B52"/>
              </a:buClr>
            </a:pPr>
            <a:r>
              <a:rPr lang="en-IE" altLang="en-US" sz="1800" dirty="0">
                <a:solidFill>
                  <a:schemeClr val="tx1"/>
                </a:solidFill>
              </a:rPr>
              <a:t>Lunchtime sessions</a:t>
            </a:r>
          </a:p>
          <a:p>
            <a:pPr>
              <a:lnSpc>
                <a:spcPct val="80000"/>
              </a:lnSpc>
              <a:buClr>
                <a:srgbClr val="1B1B52"/>
              </a:buClr>
            </a:pPr>
            <a:r>
              <a:rPr lang="en-IE" altLang="en-US" sz="1800" dirty="0">
                <a:solidFill>
                  <a:schemeClr val="tx1"/>
                </a:solidFill>
              </a:rPr>
              <a:t>What happens elsewhere?  </a:t>
            </a:r>
          </a:p>
          <a:p>
            <a:pPr>
              <a:lnSpc>
                <a:spcPct val="80000"/>
              </a:lnSpc>
              <a:buClr>
                <a:srgbClr val="1B1B52"/>
              </a:buClr>
            </a:pPr>
            <a:r>
              <a:rPr lang="en-IE" altLang="en-US" sz="1800" dirty="0">
                <a:solidFill>
                  <a:schemeClr val="tx1"/>
                </a:solidFill>
              </a:rPr>
              <a:t>Books, articles, websites</a:t>
            </a:r>
          </a:p>
          <a:p>
            <a:pPr>
              <a:lnSpc>
                <a:spcPct val="80000"/>
              </a:lnSpc>
              <a:buClr>
                <a:srgbClr val="1B1B52"/>
              </a:buClr>
            </a:pPr>
            <a:r>
              <a:rPr lang="en-IE" altLang="en-US" sz="1800" dirty="0">
                <a:solidFill>
                  <a:schemeClr val="tx1"/>
                </a:solidFill>
              </a:rPr>
              <a:t>Library</a:t>
            </a:r>
          </a:p>
          <a:p>
            <a:pPr>
              <a:lnSpc>
                <a:spcPct val="80000"/>
              </a:lnSpc>
              <a:buClr>
                <a:srgbClr val="1B1B52"/>
              </a:buClr>
            </a:pPr>
            <a:r>
              <a:rPr lang="en-IE" altLang="en-US" sz="1800" dirty="0">
                <a:solidFill>
                  <a:schemeClr val="tx1"/>
                </a:solidFill>
              </a:rPr>
              <a:t>Mentoring</a:t>
            </a:r>
          </a:p>
          <a:p>
            <a:pPr>
              <a:lnSpc>
                <a:spcPct val="80000"/>
              </a:lnSpc>
              <a:buClr>
                <a:srgbClr val="1B1B52"/>
              </a:buClr>
            </a:pPr>
            <a:r>
              <a:rPr lang="en-IE" altLang="en-US" sz="1800" dirty="0">
                <a:solidFill>
                  <a:schemeClr val="tx1"/>
                </a:solidFill>
              </a:rPr>
              <a:t>Additional Assignments/Project work</a:t>
            </a:r>
          </a:p>
          <a:p>
            <a:pPr>
              <a:lnSpc>
                <a:spcPct val="80000"/>
              </a:lnSpc>
              <a:buClr>
                <a:srgbClr val="1B1B52"/>
              </a:buClr>
            </a:pPr>
            <a:r>
              <a:rPr lang="en-IE" altLang="en-US" sz="1800" dirty="0">
                <a:solidFill>
                  <a:schemeClr val="tx1"/>
                </a:solidFill>
              </a:rPr>
              <a:t>Shadowing someone</a:t>
            </a:r>
          </a:p>
          <a:p>
            <a:pPr>
              <a:lnSpc>
                <a:spcPct val="80000"/>
              </a:lnSpc>
              <a:buClr>
                <a:srgbClr val="1B1B52"/>
              </a:buClr>
            </a:pPr>
            <a:r>
              <a:rPr lang="en-IE" altLang="en-US" sz="1800" dirty="0">
                <a:solidFill>
                  <a:schemeClr val="tx1"/>
                </a:solidFill>
              </a:rPr>
              <a:t>Further study</a:t>
            </a:r>
          </a:p>
          <a:p>
            <a:pPr>
              <a:lnSpc>
                <a:spcPct val="80000"/>
              </a:lnSpc>
              <a:buClr>
                <a:srgbClr val="1B1B52"/>
              </a:buClr>
            </a:pPr>
            <a:r>
              <a:rPr lang="en-IE" altLang="en-US" sz="1800" dirty="0">
                <a:solidFill>
                  <a:schemeClr val="tx1"/>
                </a:solidFill>
              </a:rPr>
              <a:t>Erasmus support for overseas visits.</a:t>
            </a:r>
            <a:endParaRPr lang="en-US" sz="1800" dirty="0">
              <a:solidFill>
                <a:schemeClr val="tx1"/>
              </a:solidFill>
            </a:endParaRPr>
          </a:p>
        </p:txBody>
      </p:sp>
      <p:pic>
        <p:nvPicPr>
          <p:cNvPr id="5" name="Picture 16" descr="Image result for LEARN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412875"/>
            <a:ext cx="3114303" cy="399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925434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Receiving Feedback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  <a:buClr>
                <a:srgbClr val="1B1B52"/>
              </a:buClr>
              <a:defRPr/>
            </a:pPr>
            <a:r>
              <a:rPr lang="en-GB" sz="1800" dirty="0">
                <a:solidFill>
                  <a:schemeClr val="tx1"/>
                </a:solidFill>
              </a:rPr>
              <a:t>Be open:  to learning and change;</a:t>
            </a:r>
          </a:p>
          <a:p>
            <a:pPr>
              <a:lnSpc>
                <a:spcPct val="80000"/>
              </a:lnSpc>
              <a:buClr>
                <a:srgbClr val="1B1B52"/>
              </a:buClr>
              <a:defRPr/>
            </a:pPr>
            <a:endParaRPr lang="en-GB" sz="1800" dirty="0">
              <a:solidFill>
                <a:schemeClr val="tx1"/>
              </a:solidFill>
            </a:endParaRPr>
          </a:p>
          <a:p>
            <a:pPr algn="just">
              <a:lnSpc>
                <a:spcPct val="80000"/>
              </a:lnSpc>
              <a:buClr>
                <a:srgbClr val="1B1B52"/>
              </a:buClr>
              <a:defRPr/>
            </a:pPr>
            <a:r>
              <a:rPr lang="en-GB" sz="1800" dirty="0">
                <a:solidFill>
                  <a:schemeClr val="tx1"/>
                </a:solidFill>
              </a:rPr>
              <a:t>If</a:t>
            </a:r>
            <a:r>
              <a:rPr lang="en-IE" sz="1800" dirty="0">
                <a:solidFill>
                  <a:schemeClr val="tx1"/>
                </a:solidFill>
              </a:rPr>
              <a:t> </a:t>
            </a:r>
            <a:r>
              <a:rPr lang="en-GB" sz="1800" dirty="0">
                <a:solidFill>
                  <a:schemeClr val="tx1"/>
                </a:solidFill>
              </a:rPr>
              <a:t>unclear,</a:t>
            </a:r>
            <a:r>
              <a:rPr lang="en-IE" sz="1800" dirty="0">
                <a:solidFill>
                  <a:schemeClr val="tx1"/>
                </a:solidFill>
              </a:rPr>
              <a:t> </a:t>
            </a:r>
            <a:r>
              <a:rPr lang="en-GB" sz="1800" dirty="0">
                <a:solidFill>
                  <a:schemeClr val="tx1"/>
                </a:solidFill>
              </a:rPr>
              <a:t>ask for explanations &amp; examples;</a:t>
            </a:r>
          </a:p>
          <a:p>
            <a:pPr>
              <a:lnSpc>
                <a:spcPct val="80000"/>
              </a:lnSpc>
              <a:buClr>
                <a:srgbClr val="1B1B52"/>
              </a:buClr>
              <a:defRPr/>
            </a:pPr>
            <a:endParaRPr lang="en-GB" sz="1800" dirty="0">
              <a:solidFill>
                <a:schemeClr val="tx1"/>
              </a:solidFill>
            </a:endParaRPr>
          </a:p>
          <a:p>
            <a:pPr algn="just">
              <a:lnSpc>
                <a:spcPct val="80000"/>
              </a:lnSpc>
              <a:buClr>
                <a:srgbClr val="1B1B52"/>
              </a:buClr>
              <a:defRPr/>
            </a:pPr>
            <a:r>
              <a:rPr lang="en-GB" sz="1800" dirty="0">
                <a:solidFill>
                  <a:schemeClr val="tx1"/>
                </a:solidFill>
              </a:rPr>
              <a:t>Summarise briefly to check understanding;</a:t>
            </a:r>
          </a:p>
          <a:p>
            <a:pPr>
              <a:lnSpc>
                <a:spcPct val="80000"/>
              </a:lnSpc>
              <a:buClr>
                <a:srgbClr val="1B1B52"/>
              </a:buClr>
              <a:defRPr/>
            </a:pPr>
            <a:endParaRPr lang="en-GB" sz="1800" dirty="0">
              <a:solidFill>
                <a:schemeClr val="tx1"/>
              </a:solidFill>
            </a:endParaRPr>
          </a:p>
          <a:p>
            <a:pPr algn="just">
              <a:lnSpc>
                <a:spcPct val="80000"/>
              </a:lnSpc>
              <a:buClr>
                <a:srgbClr val="1B1B52"/>
              </a:buClr>
              <a:defRPr/>
            </a:pPr>
            <a:r>
              <a:rPr lang="en-GB" sz="1800" dirty="0">
                <a:solidFill>
                  <a:schemeClr val="tx1"/>
                </a:solidFill>
              </a:rPr>
              <a:t>Check validity with personal assessment;</a:t>
            </a:r>
          </a:p>
          <a:p>
            <a:pPr>
              <a:lnSpc>
                <a:spcPct val="80000"/>
              </a:lnSpc>
              <a:buClr>
                <a:srgbClr val="1B1B52"/>
              </a:buClr>
              <a:defRPr/>
            </a:pPr>
            <a:endParaRPr lang="en-GB" sz="1800" dirty="0">
              <a:solidFill>
                <a:schemeClr val="tx1"/>
              </a:solidFill>
            </a:endParaRPr>
          </a:p>
          <a:p>
            <a:pPr algn="just">
              <a:lnSpc>
                <a:spcPct val="80000"/>
              </a:lnSpc>
              <a:buClr>
                <a:srgbClr val="1B1B52"/>
              </a:buClr>
              <a:defRPr/>
            </a:pPr>
            <a:r>
              <a:rPr lang="en-GB" sz="1800" dirty="0">
                <a:solidFill>
                  <a:schemeClr val="tx1"/>
                </a:solidFill>
              </a:rPr>
              <a:t>Check with other sources if needed;</a:t>
            </a:r>
          </a:p>
          <a:p>
            <a:pPr algn="just">
              <a:lnSpc>
                <a:spcPct val="80000"/>
              </a:lnSpc>
              <a:buClr>
                <a:srgbClr val="1B1B52"/>
              </a:buClr>
              <a:defRPr/>
            </a:pPr>
            <a:endParaRPr lang="en-GB" sz="1800" dirty="0">
              <a:solidFill>
                <a:schemeClr val="tx1"/>
              </a:solidFill>
            </a:endParaRPr>
          </a:p>
          <a:p>
            <a:pPr algn="just">
              <a:lnSpc>
                <a:spcPct val="80000"/>
              </a:lnSpc>
              <a:buClr>
                <a:srgbClr val="1B1B52"/>
              </a:buClr>
              <a:defRPr/>
            </a:pPr>
            <a:r>
              <a:rPr lang="en-GB" sz="1800" dirty="0">
                <a:solidFill>
                  <a:schemeClr val="tx1"/>
                </a:solidFill>
              </a:rPr>
              <a:t>Be assertive, not defensive or aggressive.</a:t>
            </a:r>
            <a:endParaRPr lang="en-US" sz="1800" dirty="0">
              <a:solidFill>
                <a:schemeClr val="tx1"/>
              </a:solidFill>
            </a:endParaRPr>
          </a:p>
        </p:txBody>
      </p:sp>
      <p:pic>
        <p:nvPicPr>
          <p:cNvPr id="5" name="Picture 2" descr="Image result for image for receiving feedbac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3357563"/>
            <a:ext cx="2847975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568316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After the Meeting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  <a:buClr>
                <a:srgbClr val="1B1B52"/>
              </a:buClr>
            </a:pPr>
            <a:r>
              <a:rPr lang="en-IE" altLang="en-US" sz="2200" dirty="0">
                <a:solidFill>
                  <a:schemeClr val="tx1"/>
                </a:solidFill>
                <a:latin typeface="+mj-lt"/>
              </a:rPr>
              <a:t>Book development plans items into your diary and book agreed formal training programmes.</a:t>
            </a:r>
          </a:p>
          <a:p>
            <a:pPr>
              <a:lnSpc>
                <a:spcPct val="80000"/>
              </a:lnSpc>
              <a:buClr>
                <a:srgbClr val="1B1B52"/>
              </a:buClr>
            </a:pPr>
            <a:endParaRPr lang="en-IE" altLang="en-US" sz="2200" dirty="0">
              <a:solidFill>
                <a:schemeClr val="tx1"/>
              </a:solidFill>
              <a:latin typeface="+mj-lt"/>
            </a:endParaRPr>
          </a:p>
          <a:p>
            <a:pPr>
              <a:lnSpc>
                <a:spcPct val="80000"/>
              </a:lnSpc>
              <a:buClr>
                <a:srgbClr val="1B1B52"/>
              </a:buClr>
            </a:pPr>
            <a:r>
              <a:rPr lang="en-IE" altLang="en-US" sz="2200" dirty="0">
                <a:solidFill>
                  <a:schemeClr val="tx1"/>
                </a:solidFill>
                <a:latin typeface="+mj-lt"/>
              </a:rPr>
              <a:t>Review your objectives and develop plans as to how you will go about attaining these objectives.</a:t>
            </a:r>
          </a:p>
          <a:p>
            <a:pPr>
              <a:lnSpc>
                <a:spcPct val="80000"/>
              </a:lnSpc>
              <a:buClr>
                <a:srgbClr val="1B1B52"/>
              </a:buClr>
            </a:pPr>
            <a:endParaRPr lang="en-IE" altLang="en-US" sz="2200" dirty="0">
              <a:solidFill>
                <a:schemeClr val="tx1"/>
              </a:solidFill>
              <a:latin typeface="+mj-lt"/>
            </a:endParaRPr>
          </a:p>
          <a:p>
            <a:pPr>
              <a:lnSpc>
                <a:spcPct val="80000"/>
              </a:lnSpc>
              <a:buClr>
                <a:srgbClr val="1B1B52"/>
              </a:buClr>
            </a:pPr>
            <a:r>
              <a:rPr lang="en-IE" altLang="en-US" sz="2200" dirty="0">
                <a:solidFill>
                  <a:schemeClr val="tx1"/>
                </a:solidFill>
                <a:latin typeface="+mj-lt"/>
              </a:rPr>
              <a:t>Follow through on any commitment given during the planning meeting.</a:t>
            </a:r>
          </a:p>
          <a:p>
            <a:pPr>
              <a:lnSpc>
                <a:spcPct val="80000"/>
              </a:lnSpc>
              <a:buClr>
                <a:srgbClr val="1B1B52"/>
              </a:buClr>
            </a:pPr>
            <a:endParaRPr lang="en-IE" altLang="en-US" sz="2200" dirty="0">
              <a:solidFill>
                <a:schemeClr val="tx1"/>
              </a:solidFill>
              <a:latin typeface="+mj-lt"/>
            </a:endParaRPr>
          </a:p>
          <a:p>
            <a:pPr>
              <a:lnSpc>
                <a:spcPct val="80000"/>
              </a:lnSpc>
              <a:buClr>
                <a:srgbClr val="1B1B52"/>
              </a:buClr>
            </a:pPr>
            <a:r>
              <a:rPr lang="en-IE" altLang="en-US" sz="2200" dirty="0">
                <a:solidFill>
                  <a:schemeClr val="tx1"/>
                </a:solidFill>
                <a:latin typeface="+mj-lt"/>
              </a:rPr>
              <a:t>Documentation is held between you and your manager.  Development objectives are returned to HR.</a:t>
            </a:r>
            <a:endParaRPr lang="en-GB" altLang="en-US" sz="2200" dirty="0">
              <a:solidFill>
                <a:schemeClr val="tx1"/>
              </a:solidFill>
              <a:latin typeface="+mj-lt"/>
            </a:endParaRPr>
          </a:p>
          <a:p>
            <a:pPr marL="0" indent="0">
              <a:buNone/>
            </a:pPr>
            <a:endParaRPr lang="en-US" sz="2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0799692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Remember….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defRPr/>
            </a:pPr>
            <a:r>
              <a:rPr lang="en-IE" sz="1800" dirty="0">
                <a:solidFill>
                  <a:schemeClr val="tx1"/>
                </a:solidFill>
              </a:rPr>
              <a:t>You are entitled to this time for a 1-1 meeting with your manager</a:t>
            </a:r>
          </a:p>
          <a:p>
            <a:pPr marL="285750" indent="-285750">
              <a:defRPr/>
            </a:pPr>
            <a:endParaRPr lang="en-IE" sz="1800" dirty="0">
              <a:solidFill>
                <a:schemeClr val="tx1"/>
              </a:solidFill>
            </a:endParaRPr>
          </a:p>
          <a:p>
            <a:pPr marL="285750" indent="-285750">
              <a:defRPr/>
            </a:pPr>
            <a:r>
              <a:rPr lang="en-IE" sz="1800" dirty="0">
                <a:solidFill>
                  <a:schemeClr val="tx1"/>
                </a:solidFill>
              </a:rPr>
              <a:t>You are entitled to expect open and honest feedback</a:t>
            </a:r>
          </a:p>
          <a:p>
            <a:pPr marL="0" indent="0">
              <a:buNone/>
              <a:defRPr/>
            </a:pPr>
            <a:endParaRPr lang="en-IE" sz="1800" dirty="0">
              <a:solidFill>
                <a:schemeClr val="tx1"/>
              </a:solidFill>
            </a:endParaRPr>
          </a:p>
          <a:p>
            <a:pPr marL="285750" indent="-285750">
              <a:defRPr/>
            </a:pPr>
            <a:r>
              <a:rPr lang="en-IE" sz="1800" dirty="0">
                <a:solidFill>
                  <a:schemeClr val="tx1"/>
                </a:solidFill>
              </a:rPr>
              <a:t>Information </a:t>
            </a:r>
            <a:r>
              <a:rPr lang="en-GB" sz="1800" dirty="0">
                <a:solidFill>
                  <a:schemeClr val="tx1"/>
                </a:solidFill>
              </a:rPr>
              <a:t>http: </a:t>
            </a:r>
            <a:r>
              <a:rPr lang="en-GB" sz="1800" dirty="0">
                <a:solidFill>
                  <a:schemeClr val="tx1"/>
                </a:solidFill>
                <a:hlinkClick r:id="rId2"/>
              </a:rPr>
              <a:t>www.ul.ie/hr</a:t>
            </a:r>
            <a:endParaRPr lang="en-GB" sz="1800" dirty="0">
              <a:solidFill>
                <a:schemeClr val="tx1"/>
              </a:solidFill>
            </a:endParaRPr>
          </a:p>
          <a:p>
            <a:pPr marL="285750" indent="-285750">
              <a:defRPr/>
            </a:pPr>
            <a:endParaRPr lang="en-GB" sz="1800" dirty="0">
              <a:solidFill>
                <a:schemeClr val="tx1"/>
              </a:solidFill>
            </a:endParaRPr>
          </a:p>
          <a:p>
            <a:pPr marL="285750" indent="-285750">
              <a:defRPr/>
            </a:pPr>
            <a:endParaRPr lang="en-GB" sz="1800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en-GB" sz="1800" dirty="0">
                <a:solidFill>
                  <a:schemeClr val="tx1"/>
                </a:solidFill>
              </a:rPr>
              <a:t>ANY QUESTIONS?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85616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3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485953" y="826329"/>
            <a:ext cx="7886700" cy="482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spcBef>
                <a:spcPts val="8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S Gothic" panose="020B0609070205080204" pitchFamily="49" charset="-128"/>
                <a:cs typeface="MS Gothic" panose="020B0609070205080204" pitchFamily="49" charset="-128"/>
              </a:defRPr>
            </a:lvl1pPr>
            <a:lvl2pPr marL="742950" indent="-285750" eaLnBrk="0" hangingPunct="0">
              <a:spcBef>
                <a:spcPts val="700"/>
              </a:spcBef>
              <a:buFont typeface="Arial" panose="020B0604020202020204" pitchFamily="34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MS Gothic" panose="020B0609070205080204" pitchFamily="49" charset="-128"/>
              </a:defRPr>
            </a:lvl2pPr>
            <a:lvl3pPr marL="1143000" indent="-228600" eaLnBrk="0" hangingPunct="0"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MS Gothic" panose="020B0609070205080204" pitchFamily="49" charset="-128"/>
              </a:defRPr>
            </a:lvl3pPr>
            <a:lvl4pPr marL="1600200" indent="-228600" eaLnBrk="0" hangingPunct="0">
              <a:spcBef>
                <a:spcPts val="500"/>
              </a:spcBef>
              <a:buFont typeface="Arial" panose="020B0604020202020204" pitchFamily="34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MS Gothic" panose="020B0609070205080204" pitchFamily="49" charset="-128"/>
              </a:defRPr>
            </a:lvl4pPr>
            <a:lvl5pPr marL="2057400" indent="-228600" eaLnBrk="0" hangingPunct="0">
              <a:spcBef>
                <a:spcPts val="500"/>
              </a:spcBef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MS Gothic" panose="020B0609070205080204" pitchFamily="49" charset="-128"/>
              </a:defRPr>
            </a:lvl9pPr>
          </a:lstStyle>
          <a:p>
            <a:pPr>
              <a:spcBef>
                <a:spcPct val="0"/>
              </a:spcBef>
              <a:buClr>
                <a:srgbClr val="1B1B52"/>
              </a:buClr>
              <a:buSzTx/>
              <a:buFont typeface="Calibri" panose="020F0502020204030204" pitchFamily="34" charset="0"/>
              <a:buNone/>
            </a:pPr>
            <a:r>
              <a:rPr lang="en-IE" altLang="en-US" sz="2800" dirty="0">
                <a:solidFill>
                  <a:schemeClr val="tx1"/>
                </a:solidFill>
              </a:rPr>
              <a:t>Purpose of the Workshop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720725" y="2438400"/>
            <a:ext cx="7121525" cy="1787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spcBef>
                <a:spcPts val="8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S Gothic" panose="020B0609070205080204" pitchFamily="49" charset="-128"/>
                <a:cs typeface="MS Gothic" panose="020B0609070205080204" pitchFamily="49" charset="-128"/>
              </a:defRPr>
            </a:lvl1pPr>
            <a:lvl2pPr marL="742950" indent="-285750" eaLnBrk="0" hangingPunct="0">
              <a:spcBef>
                <a:spcPts val="700"/>
              </a:spcBef>
              <a:buFont typeface="Arial" panose="020B0604020202020204" pitchFamily="34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MS Gothic" panose="020B0609070205080204" pitchFamily="49" charset="-128"/>
              </a:defRPr>
            </a:lvl2pPr>
            <a:lvl3pPr marL="1143000" indent="-228600" eaLnBrk="0" hangingPunct="0"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MS Gothic" panose="020B0609070205080204" pitchFamily="49" charset="-128"/>
              </a:defRPr>
            </a:lvl3pPr>
            <a:lvl4pPr marL="1600200" indent="-228600" eaLnBrk="0" hangingPunct="0">
              <a:spcBef>
                <a:spcPts val="500"/>
              </a:spcBef>
              <a:buFont typeface="Arial" panose="020B0604020202020204" pitchFamily="34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MS Gothic" panose="020B0609070205080204" pitchFamily="49" charset="-128"/>
              </a:defRPr>
            </a:lvl4pPr>
            <a:lvl5pPr marL="2057400" indent="-228600" eaLnBrk="0" hangingPunct="0">
              <a:spcBef>
                <a:spcPts val="500"/>
              </a:spcBef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MS Gothic" panose="020B0609070205080204" pitchFamily="49" charset="-128"/>
              </a:defRPr>
            </a:lvl9pPr>
          </a:lstStyle>
          <a:p>
            <a:pPr marL="342900" indent="-342900">
              <a:spcBef>
                <a:spcPct val="0"/>
              </a:spcBef>
              <a:buClr>
                <a:srgbClr val="1B1B52"/>
              </a:buClr>
              <a:buSzTx/>
              <a:buFont typeface="Wingdings" panose="05000000000000000000" pitchFamily="2" charset="2"/>
              <a:buChar char="§"/>
            </a:pPr>
            <a:r>
              <a:rPr lang="en-IE" altLang="en-US" sz="2200" dirty="0">
                <a:solidFill>
                  <a:schemeClr val="tx1"/>
                </a:solidFill>
                <a:latin typeface="+mj-lt"/>
              </a:rPr>
              <a:t>Overview</a:t>
            </a:r>
          </a:p>
          <a:p>
            <a:pPr>
              <a:spcBef>
                <a:spcPct val="0"/>
              </a:spcBef>
              <a:buClr>
                <a:srgbClr val="1B1B52"/>
              </a:buClr>
              <a:buSzTx/>
              <a:buNone/>
            </a:pPr>
            <a:endParaRPr lang="en-IE" altLang="en-US" sz="2200" dirty="0">
              <a:solidFill>
                <a:schemeClr val="tx1"/>
              </a:solidFill>
              <a:latin typeface="+mj-lt"/>
            </a:endParaRPr>
          </a:p>
          <a:p>
            <a:pPr marL="342900" indent="-342900">
              <a:spcBef>
                <a:spcPct val="0"/>
              </a:spcBef>
              <a:buClr>
                <a:srgbClr val="1B1B52"/>
              </a:buClr>
              <a:buSzTx/>
              <a:buFont typeface="Wingdings" panose="05000000000000000000" pitchFamily="2" charset="2"/>
              <a:buChar char="§"/>
            </a:pPr>
            <a:r>
              <a:rPr lang="en-IE" altLang="en-US" sz="2200" dirty="0">
                <a:solidFill>
                  <a:schemeClr val="tx1"/>
                </a:solidFill>
                <a:latin typeface="+mj-lt"/>
              </a:rPr>
              <a:t>Process</a:t>
            </a:r>
          </a:p>
          <a:p>
            <a:pPr marL="342900" indent="-342900">
              <a:spcBef>
                <a:spcPct val="0"/>
              </a:spcBef>
              <a:buClr>
                <a:srgbClr val="1B1B52"/>
              </a:buClr>
              <a:buSzTx/>
              <a:buFont typeface="Wingdings" panose="05000000000000000000" pitchFamily="2" charset="2"/>
              <a:buChar char="§"/>
            </a:pPr>
            <a:endParaRPr lang="en-IE" altLang="en-US" sz="2200" dirty="0">
              <a:solidFill>
                <a:schemeClr val="tx1"/>
              </a:solidFill>
              <a:latin typeface="+mj-lt"/>
            </a:endParaRPr>
          </a:p>
          <a:p>
            <a:pPr marL="342900" indent="-342900">
              <a:spcBef>
                <a:spcPct val="0"/>
              </a:spcBef>
              <a:buClr>
                <a:srgbClr val="1B1B52"/>
              </a:buClr>
              <a:buSzTx/>
              <a:buFont typeface="Wingdings" panose="05000000000000000000" pitchFamily="2" charset="2"/>
              <a:buChar char="§"/>
            </a:pPr>
            <a:r>
              <a:rPr lang="en-IE" altLang="en-US" sz="2200" dirty="0">
                <a:solidFill>
                  <a:schemeClr val="tx1"/>
                </a:solidFill>
                <a:latin typeface="+mj-lt"/>
              </a:rPr>
              <a:t>Benefit  </a:t>
            </a:r>
          </a:p>
        </p:txBody>
      </p:sp>
    </p:spTree>
    <p:extLst>
      <p:ext uri="{BB962C8B-B14F-4D97-AF65-F5344CB8AC3E}">
        <p14:creationId xmlns:p14="http://schemas.microsoft.com/office/powerpoint/2010/main" val="40881956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1304496547"/>
              </p:ext>
            </p:extLst>
          </p:nvPr>
        </p:nvGraphicFramePr>
        <p:xfrm>
          <a:off x="4702629" y="1818277"/>
          <a:ext cx="38481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3686201755"/>
              </p:ext>
            </p:extLst>
          </p:nvPr>
        </p:nvGraphicFramePr>
        <p:xfrm>
          <a:off x="250371" y="1818277"/>
          <a:ext cx="3599906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1832066" y="1131570"/>
            <a:ext cx="53982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/>
              <a:t>The PDR Review Cycle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485953" y="826329"/>
            <a:ext cx="7886700" cy="704101"/>
          </a:xfrm>
          <a:prstGeom prst="rect">
            <a:avLst/>
          </a:prstGeom>
        </p:spPr>
        <p:txBody>
          <a:bodyPr/>
          <a:lstStyle>
            <a:lvl1pPr algn="ctr" defTabSz="449263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pitchFamily="34" charset="0"/>
              <a:buNone/>
              <a:defRPr sz="4400" b="0" kern="12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pitchFamily="34" charset="0"/>
              <a:defRPr sz="4400">
                <a:solidFill>
                  <a:srgbClr val="000000"/>
                </a:solidFill>
                <a:latin typeface="Calibri" pitchFamily="60" charset="0"/>
                <a:ea typeface="MS Gothic" charset="0"/>
                <a:cs typeface="MS Gothic" charset="0"/>
              </a:defRPr>
            </a:lvl2pPr>
            <a:lvl3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pitchFamily="34" charset="0"/>
              <a:defRPr sz="4400">
                <a:solidFill>
                  <a:srgbClr val="000000"/>
                </a:solidFill>
                <a:latin typeface="Calibri" pitchFamily="60" charset="0"/>
                <a:ea typeface="MS Gothic" charset="0"/>
                <a:cs typeface="MS Gothic" charset="0"/>
              </a:defRPr>
            </a:lvl3pPr>
            <a:lvl4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pitchFamily="34" charset="0"/>
              <a:defRPr sz="4400">
                <a:solidFill>
                  <a:srgbClr val="000000"/>
                </a:solidFill>
                <a:latin typeface="Calibri" pitchFamily="60" charset="0"/>
                <a:ea typeface="MS Gothic" charset="0"/>
                <a:cs typeface="MS Gothic" charset="0"/>
              </a:defRPr>
            </a:lvl4pPr>
            <a:lvl5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pitchFamily="34" charset="0"/>
              <a:defRPr sz="4400">
                <a:solidFill>
                  <a:srgbClr val="000000"/>
                </a:solidFill>
                <a:latin typeface="Calibri" pitchFamily="60" charset="0"/>
                <a:ea typeface="MS Gothic" charset="0"/>
                <a:cs typeface="MS Gothic" charset="0"/>
              </a:defRPr>
            </a:lvl5pPr>
            <a:lvl6pPr marL="457200" algn="ct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pitchFamily="60" charset="0"/>
              <a:defRPr sz="4400">
                <a:solidFill>
                  <a:srgbClr val="000000"/>
                </a:solidFill>
                <a:latin typeface="Calibri" pitchFamily="60" charset="0"/>
                <a:ea typeface="MS Gothic" charset="0"/>
                <a:cs typeface="MS Gothic" charset="0"/>
              </a:defRPr>
            </a:lvl6pPr>
            <a:lvl7pPr marL="914400" algn="ct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pitchFamily="60" charset="0"/>
              <a:defRPr sz="4400">
                <a:solidFill>
                  <a:srgbClr val="000000"/>
                </a:solidFill>
                <a:latin typeface="Calibri" pitchFamily="60" charset="0"/>
                <a:ea typeface="MS Gothic" charset="0"/>
                <a:cs typeface="MS Gothic" charset="0"/>
              </a:defRPr>
            </a:lvl7pPr>
            <a:lvl8pPr marL="1371600" algn="ct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pitchFamily="60" charset="0"/>
              <a:defRPr sz="4400">
                <a:solidFill>
                  <a:srgbClr val="000000"/>
                </a:solidFill>
                <a:latin typeface="Calibri" pitchFamily="60" charset="0"/>
                <a:ea typeface="MS Gothic" charset="0"/>
                <a:cs typeface="MS Gothic" charset="0"/>
              </a:defRPr>
            </a:lvl8pPr>
            <a:lvl9pPr marL="1828800" algn="ct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pitchFamily="60" charset="0"/>
              <a:defRPr sz="4400">
                <a:solidFill>
                  <a:srgbClr val="000000"/>
                </a:solidFill>
                <a:latin typeface="Calibri" pitchFamily="60" charset="0"/>
                <a:ea typeface="MS Gothic" charset="0"/>
                <a:cs typeface="MS Gothic" charset="0"/>
              </a:defRPr>
            </a:lvl9pPr>
          </a:lstStyle>
          <a:p>
            <a:pPr>
              <a:defRPr/>
            </a:pPr>
            <a:r>
              <a:rPr lang="en-IE" sz="2800" b="1" kern="0">
                <a:solidFill>
                  <a:schemeClr val="tx1"/>
                </a:solidFill>
              </a:rPr>
              <a:t>The PDRs Review Cycle</a:t>
            </a:r>
            <a:endParaRPr lang="en-GB" sz="2800" b="1" kern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8916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sz="2500" dirty="0">
                <a:latin typeface="Georgia"/>
              </a:rPr>
              <a:t>Context - Strategic Plan – UL@50</a:t>
            </a:r>
            <a:endParaRPr lang="en-US" sz="2500" dirty="0">
              <a:latin typeface="Georgia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0650" y="1412776"/>
            <a:ext cx="6362700" cy="4745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54802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953" y="994256"/>
            <a:ext cx="8276039" cy="517104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E9A9375-F6BA-4E1B-9A50-58D20560AB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5953" y="222480"/>
            <a:ext cx="7886700" cy="704101"/>
          </a:xfrm>
        </p:spPr>
        <p:txBody>
          <a:bodyPr/>
          <a:lstStyle/>
          <a:p>
            <a:r>
              <a:rPr lang="en-IE" sz="2500" dirty="0">
                <a:latin typeface="Georgia"/>
              </a:rPr>
              <a:t>Context - Values</a:t>
            </a:r>
            <a:endParaRPr lang="en-US" sz="2500" dirty="0">
              <a:latin typeface="Georgia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75656" y="2996952"/>
            <a:ext cx="396044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>
                <a:solidFill>
                  <a:srgbClr val="FFFF00"/>
                </a:solidFill>
              </a:rPr>
              <a:t>Creative and Innovative</a:t>
            </a:r>
          </a:p>
          <a:p>
            <a:r>
              <a:rPr lang="en-IE" dirty="0">
                <a:solidFill>
                  <a:srgbClr val="FFFF00"/>
                </a:solidFill>
              </a:rPr>
              <a:t>Inclusive and Diverse</a:t>
            </a:r>
          </a:p>
          <a:p>
            <a:r>
              <a:rPr lang="en-IE" dirty="0">
                <a:solidFill>
                  <a:srgbClr val="FFFF00"/>
                </a:solidFill>
              </a:rPr>
              <a:t>Ethical and Sustainable</a:t>
            </a:r>
          </a:p>
          <a:p>
            <a:r>
              <a:rPr lang="en-IE" dirty="0">
                <a:solidFill>
                  <a:srgbClr val="FFFF00"/>
                </a:solidFill>
              </a:rPr>
              <a:t>Supportive and Transformational</a:t>
            </a:r>
          </a:p>
          <a:p>
            <a:r>
              <a:rPr lang="en-IE" dirty="0">
                <a:solidFill>
                  <a:srgbClr val="FFFF00"/>
                </a:solidFill>
              </a:rPr>
              <a:t>Ambitious and Driven</a:t>
            </a:r>
          </a:p>
        </p:txBody>
      </p:sp>
    </p:spTree>
    <p:extLst>
      <p:ext uri="{BB962C8B-B14F-4D97-AF65-F5344CB8AC3E}">
        <p14:creationId xmlns:p14="http://schemas.microsoft.com/office/powerpoint/2010/main" val="26989524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PDR Planning</a:t>
            </a:r>
            <a:endParaRPr lang="en-US" dirty="0"/>
          </a:p>
        </p:txBody>
      </p:sp>
      <p:sp>
        <p:nvSpPr>
          <p:cNvPr id="3" name="Pentagon 2"/>
          <p:cNvSpPr/>
          <p:nvPr/>
        </p:nvSpPr>
        <p:spPr>
          <a:xfrm>
            <a:off x="1291324" y="1963707"/>
            <a:ext cx="2304256" cy="792088"/>
          </a:xfrm>
          <a:prstGeom prst="homePlate">
            <a:avLst/>
          </a:prstGeom>
          <a:solidFill>
            <a:srgbClr val="00533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/>
              <a:t>What we do</a:t>
            </a:r>
          </a:p>
        </p:txBody>
      </p:sp>
      <p:sp>
        <p:nvSpPr>
          <p:cNvPr id="7" name="Pentagon 6"/>
          <p:cNvSpPr/>
          <p:nvPr/>
        </p:nvSpPr>
        <p:spPr>
          <a:xfrm>
            <a:off x="1291324" y="3911209"/>
            <a:ext cx="2304256" cy="792088"/>
          </a:xfrm>
          <a:prstGeom prst="homePlate">
            <a:avLst/>
          </a:prstGeom>
          <a:solidFill>
            <a:srgbClr val="00533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/>
              <a:t>How we do it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51520" y="3140968"/>
            <a:ext cx="1224136" cy="369332"/>
          </a:xfrm>
          <a:prstGeom prst="rect">
            <a:avLst/>
          </a:prstGeom>
          <a:solidFill>
            <a:srgbClr val="01A858"/>
          </a:solidFill>
        </p:spPr>
        <p:txBody>
          <a:bodyPr wrap="square" rtlCol="0">
            <a:spAutoFit/>
          </a:bodyPr>
          <a:lstStyle/>
          <a:p>
            <a:r>
              <a:rPr lang="en-IE" dirty="0">
                <a:solidFill>
                  <a:schemeClr val="tx1"/>
                </a:solidFill>
              </a:rPr>
              <a:t>The Job</a:t>
            </a:r>
          </a:p>
        </p:txBody>
      </p:sp>
      <p:sp>
        <p:nvSpPr>
          <p:cNvPr id="8" name="Snip Diagonal Corner Rectangle 7"/>
          <p:cNvSpPr/>
          <p:nvPr/>
        </p:nvSpPr>
        <p:spPr>
          <a:xfrm>
            <a:off x="3748219" y="1728411"/>
            <a:ext cx="2216337" cy="1440160"/>
          </a:xfrm>
          <a:prstGeom prst="snip2Diag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E" sz="1400" dirty="0">
                <a:solidFill>
                  <a:schemeClr val="tx1"/>
                </a:solidFill>
              </a:rPr>
              <a:t>Objective 1</a:t>
            </a:r>
          </a:p>
          <a:p>
            <a:r>
              <a:rPr lang="en-IE" sz="1400" dirty="0">
                <a:solidFill>
                  <a:schemeClr val="tx1"/>
                </a:solidFill>
              </a:rPr>
              <a:t>Objective 2</a:t>
            </a:r>
          </a:p>
          <a:p>
            <a:r>
              <a:rPr lang="en-IE" sz="1400" dirty="0">
                <a:solidFill>
                  <a:schemeClr val="tx1"/>
                </a:solidFill>
              </a:rPr>
              <a:t>Objective 3</a:t>
            </a:r>
          </a:p>
          <a:p>
            <a:r>
              <a:rPr lang="en-IE" sz="1400" dirty="0">
                <a:solidFill>
                  <a:schemeClr val="tx1"/>
                </a:solidFill>
              </a:rPr>
              <a:t>Objective 4</a:t>
            </a:r>
          </a:p>
        </p:txBody>
      </p:sp>
      <p:sp>
        <p:nvSpPr>
          <p:cNvPr id="9" name="Snip Diagonal Corner Rectangle 8"/>
          <p:cNvSpPr/>
          <p:nvPr/>
        </p:nvSpPr>
        <p:spPr>
          <a:xfrm>
            <a:off x="3766385" y="3587173"/>
            <a:ext cx="2152395" cy="1440160"/>
          </a:xfrm>
          <a:prstGeom prst="snip2Diag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E" sz="1600" dirty="0">
                <a:solidFill>
                  <a:schemeClr val="tx1"/>
                </a:solidFill>
              </a:rPr>
              <a:t>Examples:</a:t>
            </a:r>
          </a:p>
          <a:p>
            <a:r>
              <a:rPr lang="en-IE" sz="1400" dirty="0">
                <a:solidFill>
                  <a:schemeClr val="tx1"/>
                </a:solidFill>
              </a:rPr>
              <a:t>Strategic Thinking</a:t>
            </a:r>
          </a:p>
          <a:p>
            <a:r>
              <a:rPr lang="en-IE" sz="1400" dirty="0">
                <a:solidFill>
                  <a:schemeClr val="tx1"/>
                </a:solidFill>
              </a:rPr>
              <a:t>Communications</a:t>
            </a:r>
          </a:p>
          <a:p>
            <a:r>
              <a:rPr lang="en-IE" sz="1400" dirty="0">
                <a:solidFill>
                  <a:schemeClr val="tx1"/>
                </a:solidFill>
              </a:rPr>
              <a:t>Continual Improvement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015554" y="2211860"/>
            <a:ext cx="13681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>
                <a:solidFill>
                  <a:schemeClr val="tx1"/>
                </a:solidFill>
              </a:rPr>
              <a:t>Individual </a:t>
            </a:r>
          </a:p>
          <a:p>
            <a:r>
              <a:rPr lang="en-IE" dirty="0">
                <a:solidFill>
                  <a:schemeClr val="tx1"/>
                </a:solidFill>
              </a:rPr>
              <a:t>Objectives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918781" y="3984087"/>
            <a:ext cx="15616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>
                <a:solidFill>
                  <a:schemeClr val="tx1"/>
                </a:solidFill>
              </a:rPr>
              <a:t>Development Objectives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70627" y="1728411"/>
            <a:ext cx="978252" cy="322897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8399876" y="2858191"/>
            <a:ext cx="615553" cy="143490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IE" sz="2800" dirty="0">
                <a:solidFill>
                  <a:schemeClr val="tx1"/>
                </a:solidFill>
              </a:rPr>
              <a:t>Results</a:t>
            </a:r>
          </a:p>
        </p:txBody>
      </p:sp>
      <p:cxnSp>
        <p:nvCxnSpPr>
          <p:cNvPr id="15" name="Elbow Connector 14"/>
          <p:cNvCxnSpPr>
            <a:stCxn id="4" idx="0"/>
            <a:endCxn id="3" idx="1"/>
          </p:cNvCxnSpPr>
          <p:nvPr/>
        </p:nvCxnSpPr>
        <p:spPr>
          <a:xfrm rot="5400000" flipH="1" flipV="1">
            <a:off x="686848" y="2536492"/>
            <a:ext cx="781217" cy="427736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Elbow Connector 16"/>
          <p:cNvCxnSpPr>
            <a:stCxn id="4" idx="2"/>
            <a:endCxn id="7" idx="1"/>
          </p:cNvCxnSpPr>
          <p:nvPr/>
        </p:nvCxnSpPr>
        <p:spPr>
          <a:xfrm rot="16200000" flipH="1">
            <a:off x="678980" y="3694908"/>
            <a:ext cx="796953" cy="427736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30500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B133F7-B672-4064-A56D-B5EF5DB89D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500" dirty="0">
                <a:latin typeface="Georgia"/>
              </a:rPr>
              <a:t>Context - Competency Framework / Role Profiles</a:t>
            </a:r>
            <a:endParaRPr lang="en-US" dirty="0"/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865A1A22-0FDB-41A7-9883-492D15C070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079" y="1785164"/>
            <a:ext cx="2743200" cy="2079974"/>
          </a:xfrm>
          <a:prstGeom prst="rect">
            <a:avLst/>
          </a:prstGeom>
        </p:spPr>
      </p:pic>
      <p:pic>
        <p:nvPicPr>
          <p:cNvPr id="7" name="Picture 7" descr="Table&#10;&#10;Description automatically generated">
            <a:extLst>
              <a:ext uri="{FF2B5EF4-FFF2-40B4-BE49-F238E27FC236}">
                <a16:creationId xmlns:a16="http://schemas.microsoft.com/office/drawing/2014/main" id="{75896EB2-1614-460C-ACF0-7922A5A84E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4853" y="1421657"/>
            <a:ext cx="4784784" cy="3080158"/>
          </a:xfrm>
          <a:prstGeom prst="rect">
            <a:avLst/>
          </a:prstGeom>
        </p:spPr>
      </p:pic>
      <p:pic>
        <p:nvPicPr>
          <p:cNvPr id="8" name="Picture 8" descr="Text&#10;&#10;Description automatically generated">
            <a:extLst>
              <a:ext uri="{FF2B5EF4-FFF2-40B4-BE49-F238E27FC236}">
                <a16:creationId xmlns:a16="http://schemas.microsoft.com/office/drawing/2014/main" id="{14DB916A-8A23-4FBB-BF00-801BB6F8B4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" y="3309808"/>
            <a:ext cx="2743200" cy="3487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11438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B133F7-B672-4064-A56D-B5EF5DB89D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500" dirty="0">
                <a:latin typeface="Georgia"/>
              </a:rPr>
              <a:t>Context - Competency Framework / Role Profiles</a:t>
            </a:r>
            <a:endParaRPr lang="en-US" dirty="0"/>
          </a:p>
        </p:txBody>
      </p:sp>
      <p:pic>
        <p:nvPicPr>
          <p:cNvPr id="8" name="Picture 8" descr="Text&#10;&#10;Description automatically generated">
            <a:extLst>
              <a:ext uri="{FF2B5EF4-FFF2-40B4-BE49-F238E27FC236}">
                <a16:creationId xmlns:a16="http://schemas.microsoft.com/office/drawing/2014/main" id="{14DB916A-8A23-4FBB-BF00-801BB6F8B4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362" y="1527016"/>
            <a:ext cx="3663350" cy="4637856"/>
          </a:xfrm>
          <a:prstGeom prst="rect">
            <a:avLst/>
          </a:prstGeom>
        </p:spPr>
      </p:pic>
      <p:pic>
        <p:nvPicPr>
          <p:cNvPr id="3" name="Picture 4" descr="Table&#10;&#10;Description automatically generated">
            <a:extLst>
              <a:ext uri="{FF2B5EF4-FFF2-40B4-BE49-F238E27FC236}">
                <a16:creationId xmlns:a16="http://schemas.microsoft.com/office/drawing/2014/main" id="{CBC84403-258A-4352-BBAF-42345B56B9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6832" y="1285336"/>
            <a:ext cx="3782336" cy="4790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0727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L-PowerPoint-template [Read-Only]" id="{65CDB39A-35D7-44A3-8A7D-38CC51C4DAFB}" vid="{E50AD3FA-4B11-406D-8467-BC036FF31A55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LongProperties xmlns="http://schemas.microsoft.com/office/2006/metadata/longProperties"/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9D86038FF151642A201BF284DBBDBAC" ma:contentTypeVersion="13" ma:contentTypeDescription="Create a new document." ma:contentTypeScope="" ma:versionID="bf10ad6f6caee29b92be779c9f366c37">
  <xsd:schema xmlns:xsd="http://www.w3.org/2001/XMLSchema" xmlns:xs="http://www.w3.org/2001/XMLSchema" xmlns:p="http://schemas.microsoft.com/office/2006/metadata/properties" xmlns:ns2="b29fd32e-51af-4611-ba53-ed75a7f62d62" xmlns:ns3="77cc4787-355f-4046-9859-e106b1aec91d" targetNamespace="http://schemas.microsoft.com/office/2006/metadata/properties" ma:root="true" ma:fieldsID="3bde05be64d8495920686e112cd0dc33" ns2:_="" ns3:_="">
    <xsd:import namespace="b29fd32e-51af-4611-ba53-ed75a7f62d62"/>
    <xsd:import namespace="77cc4787-355f-4046-9859-e106b1aec91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29fd32e-51af-4611-ba53-ed75a7f62d6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a910f980-e4f4-45de-9314-4559498517c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7cc4787-355f-4046-9859-e106b1aec91d" elementFormDefault="qualified">
    <xsd:import namespace="http://schemas.microsoft.com/office/2006/documentManagement/types"/>
    <xsd:import namespace="http://schemas.microsoft.com/office/infopath/2007/PartnerControls"/>
    <xsd:element name="TaxCatchAll" ma:index="20" nillable="true" ma:displayName="Taxonomy Catch All Column" ma:hidden="true" ma:list="{c4fcbe87-0813-4266-b274-dd7a23b5bee2}" ma:internalName="TaxCatchAll" ma:showField="CatchAllData" ma:web="77cc4787-355f-4046-9859-e106b1aec91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29fd32e-51af-4611-ba53-ed75a7f62d62">
      <Terms xmlns="http://schemas.microsoft.com/office/infopath/2007/PartnerControls"/>
    </lcf76f155ced4ddcb4097134ff3c332f>
    <TaxCatchAll xmlns="77cc4787-355f-4046-9859-e106b1aec91d" xsi:nil="true"/>
  </documentManagement>
</p:properties>
</file>

<file path=customXml/itemProps1.xml><?xml version="1.0" encoding="utf-8"?>
<ds:datastoreItem xmlns:ds="http://schemas.openxmlformats.org/officeDocument/2006/customXml" ds:itemID="{F809FEC5-8351-4CC0-B9C3-EDA393A1CFA0}">
  <ds:schemaRefs>
    <ds:schemaRef ds:uri="http://schemas.microsoft.com/office/2006/metadata/longProperties"/>
  </ds:schemaRefs>
</ds:datastoreItem>
</file>

<file path=customXml/itemProps2.xml><?xml version="1.0" encoding="utf-8"?>
<ds:datastoreItem xmlns:ds="http://schemas.openxmlformats.org/officeDocument/2006/customXml" ds:itemID="{498575F0-A8C9-4277-9CC0-2CAA6F2FC3A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29fd32e-51af-4611-ba53-ed75a7f62d62"/>
    <ds:schemaRef ds:uri="77cc4787-355f-4046-9859-e106b1aec91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E942F9A-0591-449E-8C0A-546B10600D70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EDF90339-160C-46D0-8A64-A0E169C9D632}">
  <ds:schemaRefs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77cc4787-355f-4046-9859-e106b1aec91d"/>
    <ds:schemaRef ds:uri="http://schemas.microsoft.com/office/2006/documentManagement/types"/>
    <ds:schemaRef ds:uri="b29fd32e-51af-4611-ba53-ed75a7f62d62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UL_standard_ppt_template with icon</Template>
  <TotalTime>0</TotalTime>
  <Words>889</Words>
  <Application>Microsoft Office PowerPoint</Application>
  <PresentationFormat>On-screen Show (4:3)</PresentationFormat>
  <Paragraphs>176</Paragraphs>
  <Slides>26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4" baseType="lpstr">
      <vt:lpstr>Arial</vt:lpstr>
      <vt:lpstr>Calibri</vt:lpstr>
      <vt:lpstr>Calibri Light</vt:lpstr>
      <vt:lpstr>Georgia</vt:lpstr>
      <vt:lpstr>Helvetica</vt:lpstr>
      <vt:lpstr>Times New Roman</vt:lpstr>
      <vt:lpstr>Wingdings</vt:lpstr>
      <vt:lpstr>Office Theme</vt:lpstr>
      <vt:lpstr> </vt:lpstr>
      <vt:lpstr>PowerPoint Presentation</vt:lpstr>
      <vt:lpstr>Purpose of the Workshop</vt:lpstr>
      <vt:lpstr>PowerPoint Presentation</vt:lpstr>
      <vt:lpstr>Context - Strategic Plan – UL@50</vt:lpstr>
      <vt:lpstr>Context - Values</vt:lpstr>
      <vt:lpstr>PDR Planning</vt:lpstr>
      <vt:lpstr>Context - Competency Framework / Role Profiles</vt:lpstr>
      <vt:lpstr>Context - Competency Framework / Role Profiles</vt:lpstr>
      <vt:lpstr>The Form</vt:lpstr>
      <vt:lpstr>PowerPoint Presentation</vt:lpstr>
      <vt:lpstr>FAQs</vt:lpstr>
      <vt:lpstr>Breakout Room</vt:lpstr>
      <vt:lpstr>   </vt:lpstr>
      <vt:lpstr>Challenges?</vt:lpstr>
      <vt:lpstr>PowerPoint Presentation</vt:lpstr>
      <vt:lpstr>Individual</vt:lpstr>
      <vt:lpstr>Possible Questions for your Preparation</vt:lpstr>
      <vt:lpstr>Manager</vt:lpstr>
      <vt:lpstr>Setting Goals</vt:lpstr>
      <vt:lpstr>Setting Goals</vt:lpstr>
      <vt:lpstr>Examples of Goals</vt:lpstr>
      <vt:lpstr>Your Development</vt:lpstr>
      <vt:lpstr>Receiving Feedback</vt:lpstr>
      <vt:lpstr>After the Meeting</vt:lpstr>
      <vt:lpstr>Remember….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 Frain</dc:creator>
  <cp:lastModifiedBy>Alison ORegan</cp:lastModifiedBy>
  <cp:revision>310</cp:revision>
  <cp:lastPrinted>2021-04-28T05:30:24Z</cp:lastPrinted>
  <dcterms:created xsi:type="dcterms:W3CDTF">2016-11-03T14:56:57Z</dcterms:created>
  <dcterms:modified xsi:type="dcterms:W3CDTF">2023-08-29T10:36:17Z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isplay_urn:schemas-microsoft-com:office:office#Editor">
    <vt:lpwstr>Kylie.McKenzie</vt:lpwstr>
  </property>
  <property fmtid="{D5CDD505-2E9C-101B-9397-08002B2CF9AE}" pid="3" name="xd_Signature">
    <vt:lpwstr/>
  </property>
  <property fmtid="{D5CDD505-2E9C-101B-9397-08002B2CF9AE}" pid="4" name="TemplateUrl">
    <vt:lpwstr/>
  </property>
  <property fmtid="{D5CDD505-2E9C-101B-9397-08002B2CF9AE}" pid="5" name="Order">
    <vt:r8>61200</vt:r8>
  </property>
  <property fmtid="{D5CDD505-2E9C-101B-9397-08002B2CF9AE}" pid="6" name="display_urn:schemas-microsoft-com:office:office#Author">
    <vt:lpwstr>Kylie.McKenzie</vt:lpwstr>
  </property>
  <property fmtid="{D5CDD505-2E9C-101B-9397-08002B2CF9AE}" pid="7" name="xd_ProgID">
    <vt:lpwstr/>
  </property>
  <property fmtid="{D5CDD505-2E9C-101B-9397-08002B2CF9AE}" pid="8" name="ContentTypeId">
    <vt:lpwstr>0x01010089D86038FF151642A201BF284DBBDBAC</vt:lpwstr>
  </property>
  <property fmtid="{D5CDD505-2E9C-101B-9397-08002B2CF9AE}" pid="9" name="MediaServiceImageTags">
    <vt:lpwstr/>
  </property>
</Properties>
</file>