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3"/>
  </p:notesMasterIdLst>
  <p:sldIdLst>
    <p:sldId id="256" r:id="rId5"/>
    <p:sldId id="267" r:id="rId6"/>
    <p:sldId id="268" r:id="rId7"/>
    <p:sldId id="269" r:id="rId8"/>
    <p:sldId id="271" r:id="rId9"/>
    <p:sldId id="270" r:id="rId10"/>
    <p:sldId id="274" r:id="rId11"/>
    <p:sldId id="266" r:id="rId12"/>
  </p:sldIdLst>
  <p:sldSz cx="16257588" cy="10158413"/>
  <p:notesSz cx="6858000" cy="9144000"/>
  <p:defaultTextStyle>
    <a:defPPr>
      <a:defRPr lang="en-US"/>
    </a:defPPr>
    <a:lvl1pPr marL="0" algn="l" defTabSz="1267752" rtl="0" eaLnBrk="1" latinLnBrk="0" hangingPunct="1">
      <a:defRPr sz="2496" kern="1200">
        <a:solidFill>
          <a:schemeClr val="tx1"/>
        </a:solidFill>
        <a:latin typeface="+mn-lt"/>
        <a:ea typeface="+mn-ea"/>
        <a:cs typeface="+mn-cs"/>
      </a:defRPr>
    </a:lvl1pPr>
    <a:lvl2pPr marL="633876" algn="l" defTabSz="1267752" rtl="0" eaLnBrk="1" latinLnBrk="0" hangingPunct="1">
      <a:defRPr sz="2496" kern="1200">
        <a:solidFill>
          <a:schemeClr val="tx1"/>
        </a:solidFill>
        <a:latin typeface="+mn-lt"/>
        <a:ea typeface="+mn-ea"/>
        <a:cs typeface="+mn-cs"/>
      </a:defRPr>
    </a:lvl2pPr>
    <a:lvl3pPr marL="1267752" algn="l" defTabSz="1267752" rtl="0" eaLnBrk="1" latinLnBrk="0" hangingPunct="1">
      <a:defRPr sz="2496" kern="1200">
        <a:solidFill>
          <a:schemeClr val="tx1"/>
        </a:solidFill>
        <a:latin typeface="+mn-lt"/>
        <a:ea typeface="+mn-ea"/>
        <a:cs typeface="+mn-cs"/>
      </a:defRPr>
    </a:lvl3pPr>
    <a:lvl4pPr marL="1901628" algn="l" defTabSz="1267752" rtl="0" eaLnBrk="1" latinLnBrk="0" hangingPunct="1">
      <a:defRPr sz="2496" kern="1200">
        <a:solidFill>
          <a:schemeClr val="tx1"/>
        </a:solidFill>
        <a:latin typeface="+mn-lt"/>
        <a:ea typeface="+mn-ea"/>
        <a:cs typeface="+mn-cs"/>
      </a:defRPr>
    </a:lvl4pPr>
    <a:lvl5pPr marL="2535502" algn="l" defTabSz="1267752" rtl="0" eaLnBrk="1" latinLnBrk="0" hangingPunct="1">
      <a:defRPr sz="2496" kern="1200">
        <a:solidFill>
          <a:schemeClr val="tx1"/>
        </a:solidFill>
        <a:latin typeface="+mn-lt"/>
        <a:ea typeface="+mn-ea"/>
        <a:cs typeface="+mn-cs"/>
      </a:defRPr>
    </a:lvl5pPr>
    <a:lvl6pPr marL="3169379" algn="l" defTabSz="1267752" rtl="0" eaLnBrk="1" latinLnBrk="0" hangingPunct="1">
      <a:defRPr sz="2496" kern="1200">
        <a:solidFill>
          <a:schemeClr val="tx1"/>
        </a:solidFill>
        <a:latin typeface="+mn-lt"/>
        <a:ea typeface="+mn-ea"/>
        <a:cs typeface="+mn-cs"/>
      </a:defRPr>
    </a:lvl6pPr>
    <a:lvl7pPr marL="3803254" algn="l" defTabSz="1267752" rtl="0" eaLnBrk="1" latinLnBrk="0" hangingPunct="1">
      <a:defRPr sz="2496" kern="1200">
        <a:solidFill>
          <a:schemeClr val="tx1"/>
        </a:solidFill>
        <a:latin typeface="+mn-lt"/>
        <a:ea typeface="+mn-ea"/>
        <a:cs typeface="+mn-cs"/>
      </a:defRPr>
    </a:lvl7pPr>
    <a:lvl8pPr marL="4437130" algn="l" defTabSz="1267752" rtl="0" eaLnBrk="1" latinLnBrk="0" hangingPunct="1">
      <a:defRPr sz="2496" kern="1200">
        <a:solidFill>
          <a:schemeClr val="tx1"/>
        </a:solidFill>
        <a:latin typeface="+mn-lt"/>
        <a:ea typeface="+mn-ea"/>
        <a:cs typeface="+mn-cs"/>
      </a:defRPr>
    </a:lvl8pPr>
    <a:lvl9pPr marL="5071006" algn="l" defTabSz="1267752" rtl="0" eaLnBrk="1" latinLnBrk="0" hangingPunct="1">
      <a:defRPr sz="2496"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36"/>
    <a:srgbClr val="00A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7" autoAdjust="0"/>
    <p:restoredTop sz="96794" autoAdjust="0"/>
  </p:normalViewPr>
  <p:slideViewPr>
    <p:cSldViewPr snapToGrid="0" snapToObjects="1">
      <p:cViewPr varScale="1">
        <p:scale>
          <a:sx n="42" d="100"/>
          <a:sy n="42" d="100"/>
        </p:scale>
        <p:origin x="248" y="52"/>
      </p:cViewPr>
      <p:guideLst/>
    </p:cSldViewPr>
  </p:slideViewPr>
  <p:outlineViewPr>
    <p:cViewPr>
      <p:scale>
        <a:sx n="33" d="100"/>
        <a:sy n="33" d="100"/>
      </p:scale>
      <p:origin x="0" y="-232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58D53C-149F-6740-BCDE-ADDE24609432}" type="datetimeFigureOut">
              <a:rPr lang="en-US" smtClean="0"/>
              <a:t>10/26/2022</a:t>
            </a:fld>
            <a:endParaRPr lang="en-US"/>
          </a:p>
        </p:txBody>
      </p:sp>
      <p:sp>
        <p:nvSpPr>
          <p:cNvPr id="4" name="Slide Image Placeholder 3"/>
          <p:cNvSpPr>
            <a:spLocks noGrp="1" noRot="1" noChangeAspect="1"/>
          </p:cNvSpPr>
          <p:nvPr>
            <p:ph type="sldImg" idx="2"/>
          </p:nvPr>
        </p:nvSpPr>
        <p:spPr>
          <a:xfrm>
            <a:off x="958850" y="1143000"/>
            <a:ext cx="49403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8137FE-F796-2E41-88C3-6EBCF174D120}" type="slidenum">
              <a:rPr lang="en-US" smtClean="0"/>
              <a:t>‹#›</a:t>
            </a:fld>
            <a:endParaRPr lang="en-US"/>
          </a:p>
        </p:txBody>
      </p:sp>
    </p:spTree>
    <p:extLst>
      <p:ext uri="{BB962C8B-B14F-4D97-AF65-F5344CB8AC3E}">
        <p14:creationId xmlns:p14="http://schemas.microsoft.com/office/powerpoint/2010/main" val="2786217908"/>
      </p:ext>
    </p:extLst>
  </p:cSld>
  <p:clrMap bg1="lt1" tx1="dk1" bg2="lt2" tx2="dk2" accent1="accent1" accent2="accent2" accent3="accent3" accent4="accent4" accent5="accent5" accent6="accent6" hlink="hlink" folHlink="folHlink"/>
  <p:notesStyle>
    <a:lvl1pPr marL="0" algn="l" defTabSz="1267752" rtl="0" eaLnBrk="1" latinLnBrk="0" hangingPunct="1">
      <a:defRPr sz="1664" kern="1200">
        <a:solidFill>
          <a:schemeClr val="tx1"/>
        </a:solidFill>
        <a:latin typeface="+mn-lt"/>
        <a:ea typeface="+mn-ea"/>
        <a:cs typeface="+mn-cs"/>
      </a:defRPr>
    </a:lvl1pPr>
    <a:lvl2pPr marL="633876" algn="l" defTabSz="1267752" rtl="0" eaLnBrk="1" latinLnBrk="0" hangingPunct="1">
      <a:defRPr sz="1664" kern="1200">
        <a:solidFill>
          <a:schemeClr val="tx1"/>
        </a:solidFill>
        <a:latin typeface="+mn-lt"/>
        <a:ea typeface="+mn-ea"/>
        <a:cs typeface="+mn-cs"/>
      </a:defRPr>
    </a:lvl2pPr>
    <a:lvl3pPr marL="1267752" algn="l" defTabSz="1267752" rtl="0" eaLnBrk="1" latinLnBrk="0" hangingPunct="1">
      <a:defRPr sz="1664" kern="1200">
        <a:solidFill>
          <a:schemeClr val="tx1"/>
        </a:solidFill>
        <a:latin typeface="+mn-lt"/>
        <a:ea typeface="+mn-ea"/>
        <a:cs typeface="+mn-cs"/>
      </a:defRPr>
    </a:lvl3pPr>
    <a:lvl4pPr marL="1901628" algn="l" defTabSz="1267752" rtl="0" eaLnBrk="1" latinLnBrk="0" hangingPunct="1">
      <a:defRPr sz="1664" kern="1200">
        <a:solidFill>
          <a:schemeClr val="tx1"/>
        </a:solidFill>
        <a:latin typeface="+mn-lt"/>
        <a:ea typeface="+mn-ea"/>
        <a:cs typeface="+mn-cs"/>
      </a:defRPr>
    </a:lvl4pPr>
    <a:lvl5pPr marL="2535502" algn="l" defTabSz="1267752" rtl="0" eaLnBrk="1" latinLnBrk="0" hangingPunct="1">
      <a:defRPr sz="1664" kern="1200">
        <a:solidFill>
          <a:schemeClr val="tx1"/>
        </a:solidFill>
        <a:latin typeface="+mn-lt"/>
        <a:ea typeface="+mn-ea"/>
        <a:cs typeface="+mn-cs"/>
      </a:defRPr>
    </a:lvl5pPr>
    <a:lvl6pPr marL="3169379" algn="l" defTabSz="1267752" rtl="0" eaLnBrk="1" latinLnBrk="0" hangingPunct="1">
      <a:defRPr sz="1664" kern="1200">
        <a:solidFill>
          <a:schemeClr val="tx1"/>
        </a:solidFill>
        <a:latin typeface="+mn-lt"/>
        <a:ea typeface="+mn-ea"/>
        <a:cs typeface="+mn-cs"/>
      </a:defRPr>
    </a:lvl6pPr>
    <a:lvl7pPr marL="3803254" algn="l" defTabSz="1267752" rtl="0" eaLnBrk="1" latinLnBrk="0" hangingPunct="1">
      <a:defRPr sz="1664" kern="1200">
        <a:solidFill>
          <a:schemeClr val="tx1"/>
        </a:solidFill>
        <a:latin typeface="+mn-lt"/>
        <a:ea typeface="+mn-ea"/>
        <a:cs typeface="+mn-cs"/>
      </a:defRPr>
    </a:lvl7pPr>
    <a:lvl8pPr marL="4437130" algn="l" defTabSz="1267752" rtl="0" eaLnBrk="1" latinLnBrk="0" hangingPunct="1">
      <a:defRPr sz="1664" kern="1200">
        <a:solidFill>
          <a:schemeClr val="tx1"/>
        </a:solidFill>
        <a:latin typeface="+mn-lt"/>
        <a:ea typeface="+mn-ea"/>
        <a:cs typeface="+mn-cs"/>
      </a:defRPr>
    </a:lvl8pPr>
    <a:lvl9pPr marL="5071006" algn="l" defTabSz="1267752" rtl="0" eaLnBrk="1" latinLnBrk="0" hangingPunct="1">
      <a:defRPr sz="166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864000" y="7776000"/>
            <a:ext cx="10080000" cy="796487"/>
          </a:xfrm>
        </p:spPr>
        <p:txBody>
          <a:bodyPr anchor="t">
            <a:normAutofit/>
          </a:bodyPr>
          <a:lstStyle>
            <a:lvl1pPr algn="l">
              <a:defRPr sz="4500">
                <a:solidFill>
                  <a:schemeClr val="bg1"/>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2BE1192D-1B69-A648-85CB-F16FFBDED5C7}"/>
              </a:ext>
            </a:extLst>
          </p:cNvPr>
          <p:cNvSpPr>
            <a:spLocks noGrp="1"/>
          </p:cNvSpPr>
          <p:nvPr>
            <p:ph type="subTitle" idx="1"/>
          </p:nvPr>
        </p:nvSpPr>
        <p:spPr>
          <a:xfrm>
            <a:off x="864000" y="8572487"/>
            <a:ext cx="10080000" cy="796487"/>
          </a:xfrm>
        </p:spPr>
        <p:txBody>
          <a:bodyPr anchor="t">
            <a:normAutofit/>
          </a:bodyPr>
          <a:lstStyle>
            <a:lvl1pPr marL="0" indent="0" algn="l">
              <a:buNone/>
              <a:defRPr sz="3500">
                <a:solidFill>
                  <a:srgbClr val="00A956"/>
                </a:solidFill>
                <a:latin typeface="Georgia" panose="02040502050405020303" pitchFamily="18" charset="0"/>
              </a:defRPr>
            </a:lvl1pPr>
            <a:lvl2pPr marL="609671" indent="0" algn="ctr">
              <a:buNone/>
              <a:defRPr sz="2667"/>
            </a:lvl2pPr>
            <a:lvl3pPr marL="1219342" indent="0" algn="ctr">
              <a:buNone/>
              <a:defRPr sz="2400"/>
            </a:lvl3pPr>
            <a:lvl4pPr marL="1829014" indent="0" algn="ctr">
              <a:buNone/>
              <a:defRPr sz="2134"/>
            </a:lvl4pPr>
            <a:lvl5pPr marL="2438685" indent="0" algn="ctr">
              <a:buNone/>
              <a:defRPr sz="2134"/>
            </a:lvl5pPr>
            <a:lvl6pPr marL="3048356" indent="0" algn="ctr">
              <a:buNone/>
              <a:defRPr sz="2134"/>
            </a:lvl6pPr>
            <a:lvl7pPr marL="3658027" indent="0" algn="ctr">
              <a:buNone/>
              <a:defRPr sz="2134"/>
            </a:lvl7pPr>
            <a:lvl8pPr marL="4267697" indent="0" algn="ctr">
              <a:buNone/>
              <a:defRPr sz="2134"/>
            </a:lvl8pPr>
            <a:lvl9pPr marL="4877370" indent="0" algn="ctr">
              <a:buNone/>
              <a:defRPr sz="2134"/>
            </a:lvl9pPr>
          </a:lstStyle>
          <a:p>
            <a:r>
              <a:rPr lang="en-US" smtClean="0"/>
              <a:t>Click to edit Master subtitle style</a:t>
            </a:r>
            <a:endParaRPr lang="en-US" dirty="0"/>
          </a:p>
        </p:txBody>
      </p:sp>
    </p:spTree>
    <p:extLst>
      <p:ext uri="{BB962C8B-B14F-4D97-AF65-F5344CB8AC3E}">
        <p14:creationId xmlns:p14="http://schemas.microsoft.com/office/powerpoint/2010/main" val="1871729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D19D5-0F85-CB4E-B0A9-93B988A6B105}"/>
              </a:ext>
            </a:extLst>
          </p:cNvPr>
          <p:cNvSpPr>
            <a:spLocks noGrp="1"/>
          </p:cNvSpPr>
          <p:nvPr>
            <p:ph type="title"/>
          </p:nvPr>
        </p:nvSpPr>
        <p:spPr/>
        <p:txBody>
          <a:bodyPr/>
          <a:lstStyle/>
          <a:p>
            <a:r>
              <a:rPr lang="en-US" smtClean="0"/>
              <a:t>Click to edit Master title style</a:t>
            </a:r>
            <a:endParaRPr lang="en-US" dirty="0"/>
          </a:p>
        </p:txBody>
      </p:sp>
      <p:sp>
        <p:nvSpPr>
          <p:cNvPr id="3" name="Date Placeholder 2">
            <a:extLst>
              <a:ext uri="{FF2B5EF4-FFF2-40B4-BE49-F238E27FC236}">
                <a16:creationId xmlns:a16="http://schemas.microsoft.com/office/drawing/2014/main" id="{EEA9A43A-A3AB-9641-9E5A-9DA8B2CC07DB}"/>
              </a:ext>
            </a:extLst>
          </p:cNvPr>
          <p:cNvSpPr>
            <a:spLocks noGrp="1"/>
          </p:cNvSpPr>
          <p:nvPr>
            <p:ph type="dt" sz="half" idx="10"/>
          </p:nvPr>
        </p:nvSpPr>
        <p:spPr/>
        <p:txBody>
          <a:bodyPr/>
          <a:lstStyle/>
          <a:p>
            <a:r>
              <a:rPr lang="en-IE"/>
              <a:t>06.11.19</a:t>
            </a:r>
            <a:endParaRPr lang="en-US"/>
          </a:p>
        </p:txBody>
      </p:sp>
      <p:sp>
        <p:nvSpPr>
          <p:cNvPr id="4" name="Footer Placeholder 3">
            <a:extLst>
              <a:ext uri="{FF2B5EF4-FFF2-40B4-BE49-F238E27FC236}">
                <a16:creationId xmlns:a16="http://schemas.microsoft.com/office/drawing/2014/main" id="{692B5666-28FF-9F4F-8C5C-D506843989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6F1F43-8673-9348-80A9-029FC361783D}"/>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2466397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8995B1-CE25-1148-9140-B20A1F189560}"/>
              </a:ext>
            </a:extLst>
          </p:cNvPr>
          <p:cNvSpPr>
            <a:spLocks noGrp="1"/>
          </p:cNvSpPr>
          <p:nvPr>
            <p:ph type="dt" sz="half" idx="10"/>
          </p:nvPr>
        </p:nvSpPr>
        <p:spPr/>
        <p:txBody>
          <a:bodyPr/>
          <a:lstStyle/>
          <a:p>
            <a:r>
              <a:rPr lang="en-IE"/>
              <a:t>06.11.19</a:t>
            </a:r>
            <a:endParaRPr lang="en-US"/>
          </a:p>
        </p:txBody>
      </p:sp>
      <p:sp>
        <p:nvSpPr>
          <p:cNvPr id="3" name="Footer Placeholder 2">
            <a:extLst>
              <a:ext uri="{FF2B5EF4-FFF2-40B4-BE49-F238E27FC236}">
                <a16:creationId xmlns:a16="http://schemas.microsoft.com/office/drawing/2014/main" id="{74C093B2-889C-3D45-91E5-6ABBE19F1D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78FF8-B193-9B4D-A0D1-BDFE4CDC2F01}"/>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4112698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864000" y="6480000"/>
            <a:ext cx="10080000" cy="1808233"/>
          </a:xfrm>
        </p:spPr>
        <p:txBody>
          <a:bodyPr anchor="t">
            <a:normAutofit/>
          </a:bodyPr>
          <a:lstStyle>
            <a:lvl1pPr algn="l">
              <a:defRPr sz="4700" b="1">
                <a:solidFill>
                  <a:srgbClr val="00A956"/>
                </a:solidFill>
                <a:latin typeface="Helvetica" pitchFamily="2"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032108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683AE-721B-8E45-86D0-EDEFBB6DA657}"/>
              </a:ext>
            </a:extLst>
          </p:cNvPr>
          <p:cNvSpPr>
            <a:spLocks noGrp="1"/>
          </p:cNvSpPr>
          <p:nvPr>
            <p:ph type="title"/>
          </p:nvPr>
        </p:nvSpPr>
        <p:spPr>
          <a:xfrm>
            <a:off x="864000" y="3744000"/>
            <a:ext cx="10800000" cy="672893"/>
          </a:xfrm>
        </p:spPr>
        <p:txBody>
          <a:bodyPr anchor="t"/>
          <a:lstStyle>
            <a:lvl1pPr>
              <a:defRPr sz="4500"/>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D1279186-9A63-804D-B992-7A2615733B23}"/>
              </a:ext>
            </a:extLst>
          </p:cNvPr>
          <p:cNvSpPr>
            <a:spLocks noGrp="1"/>
          </p:cNvSpPr>
          <p:nvPr>
            <p:ph type="body" idx="1"/>
          </p:nvPr>
        </p:nvSpPr>
        <p:spPr>
          <a:xfrm>
            <a:off x="864000" y="4416893"/>
            <a:ext cx="10800000" cy="662313"/>
          </a:xfrm>
        </p:spPr>
        <p:txBody>
          <a:bodyPr anchor="t"/>
          <a:lstStyle>
            <a:lvl1pPr marL="0" indent="0">
              <a:buNone/>
              <a:defRPr sz="3000">
                <a:solidFill>
                  <a:srgbClr val="005336"/>
                </a:solidFill>
              </a:defRPr>
            </a:lvl1pPr>
            <a:lvl2pPr marL="609671" indent="0">
              <a:buNone/>
              <a:defRPr sz="2667">
                <a:solidFill>
                  <a:schemeClr val="tx1">
                    <a:tint val="75000"/>
                  </a:schemeClr>
                </a:solidFill>
              </a:defRPr>
            </a:lvl2pPr>
            <a:lvl3pPr marL="1219342" indent="0">
              <a:buNone/>
              <a:defRPr sz="2400">
                <a:solidFill>
                  <a:schemeClr val="tx1">
                    <a:tint val="75000"/>
                  </a:schemeClr>
                </a:solidFill>
              </a:defRPr>
            </a:lvl3pPr>
            <a:lvl4pPr marL="1829014" indent="0">
              <a:buNone/>
              <a:defRPr sz="2134">
                <a:solidFill>
                  <a:schemeClr val="tx1">
                    <a:tint val="75000"/>
                  </a:schemeClr>
                </a:solidFill>
              </a:defRPr>
            </a:lvl4pPr>
            <a:lvl5pPr marL="2438685" indent="0">
              <a:buNone/>
              <a:defRPr sz="2134">
                <a:solidFill>
                  <a:schemeClr val="tx1">
                    <a:tint val="75000"/>
                  </a:schemeClr>
                </a:solidFill>
              </a:defRPr>
            </a:lvl5pPr>
            <a:lvl6pPr marL="3048356" indent="0">
              <a:buNone/>
              <a:defRPr sz="2134">
                <a:solidFill>
                  <a:schemeClr val="tx1">
                    <a:tint val="75000"/>
                  </a:schemeClr>
                </a:solidFill>
              </a:defRPr>
            </a:lvl6pPr>
            <a:lvl7pPr marL="3658027" indent="0">
              <a:buNone/>
              <a:defRPr sz="2134">
                <a:solidFill>
                  <a:schemeClr val="tx1">
                    <a:tint val="75000"/>
                  </a:schemeClr>
                </a:solidFill>
              </a:defRPr>
            </a:lvl7pPr>
            <a:lvl8pPr marL="4267697" indent="0">
              <a:buNone/>
              <a:defRPr sz="2134">
                <a:solidFill>
                  <a:schemeClr val="tx1">
                    <a:tint val="75000"/>
                  </a:schemeClr>
                </a:solidFill>
              </a:defRPr>
            </a:lvl8pPr>
            <a:lvl9pPr marL="4877370" indent="0">
              <a:buNone/>
              <a:defRPr sz="2134">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1FE03FE8-725B-C542-9752-0F0519FD700C}"/>
              </a:ext>
            </a:extLst>
          </p:cNvPr>
          <p:cNvSpPr>
            <a:spLocks noGrp="1"/>
          </p:cNvSpPr>
          <p:nvPr>
            <p:ph type="dt" sz="half" idx="10"/>
          </p:nvPr>
        </p:nvSpPr>
        <p:spPr/>
        <p:txBody>
          <a:bodyPr/>
          <a:lstStyle>
            <a:lvl1pPr>
              <a:defRPr>
                <a:solidFill>
                  <a:srgbClr val="00A956"/>
                </a:solidFill>
              </a:defRPr>
            </a:lvl1pPr>
          </a:lstStyle>
          <a:p>
            <a:r>
              <a:rPr lang="en-IE"/>
              <a:t>06.11.19</a:t>
            </a:r>
            <a:endParaRPr lang="en-US"/>
          </a:p>
        </p:txBody>
      </p:sp>
      <p:sp>
        <p:nvSpPr>
          <p:cNvPr id="8" name="Picture Placeholder 7">
            <a:extLst>
              <a:ext uri="{FF2B5EF4-FFF2-40B4-BE49-F238E27FC236}">
                <a16:creationId xmlns:a16="http://schemas.microsoft.com/office/drawing/2014/main" id="{A262716B-0319-2E48-8A4F-A486A8CCA025}"/>
              </a:ext>
            </a:extLst>
          </p:cNvPr>
          <p:cNvSpPr>
            <a:spLocks noGrp="1"/>
          </p:cNvSpPr>
          <p:nvPr>
            <p:ph type="pic" sz="quarter" idx="11"/>
          </p:nvPr>
        </p:nvSpPr>
        <p:spPr>
          <a:xfrm>
            <a:off x="3384000" y="5400000"/>
            <a:ext cx="2376000" cy="756000"/>
          </a:xfrm>
        </p:spPr>
        <p:txBody>
          <a:bodyPr/>
          <a:lstStyle>
            <a:lvl1pPr marL="0" indent="0">
              <a:buNone/>
              <a:defRPr/>
            </a:lvl1pPr>
          </a:lstStyle>
          <a:p>
            <a:r>
              <a:rPr lang="en-US" smtClean="0"/>
              <a:t>Click icon to add picture</a:t>
            </a:r>
            <a:endParaRPr lang="en-US" dirty="0"/>
          </a:p>
        </p:txBody>
      </p:sp>
      <p:pic>
        <p:nvPicPr>
          <p:cNvPr id="10" name="Picture 9">
            <a:extLst>
              <a:ext uri="{FF2B5EF4-FFF2-40B4-BE49-F238E27FC236}">
                <a16:creationId xmlns:a16="http://schemas.microsoft.com/office/drawing/2014/main" id="{B704787F-D361-3E40-984A-D6B2F134C97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4000" y="5040000"/>
            <a:ext cx="2376000" cy="1485000"/>
          </a:xfrm>
          <a:prstGeom prst="rect">
            <a:avLst/>
          </a:prstGeom>
        </p:spPr>
      </p:pic>
    </p:spTree>
    <p:extLst>
      <p:ext uri="{BB962C8B-B14F-4D97-AF65-F5344CB8AC3E}">
        <p14:creationId xmlns:p14="http://schemas.microsoft.com/office/powerpoint/2010/main" val="62337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D57A8-4F44-A743-9523-4F882D6B3EF0}"/>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DAFF2297-C797-C746-BFFC-71DBB9070607}"/>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7C1BC500-FEB0-E34F-8384-75379BA5205D}"/>
              </a:ext>
            </a:extLst>
          </p:cNvPr>
          <p:cNvSpPr>
            <a:spLocks noGrp="1"/>
          </p:cNvSpPr>
          <p:nvPr>
            <p:ph type="dt" sz="half" idx="10"/>
          </p:nvPr>
        </p:nvSpPr>
        <p:spPr/>
        <p:txBody>
          <a:bodyPr/>
          <a:lstStyle/>
          <a:p>
            <a:r>
              <a:rPr lang="en-IE"/>
              <a:t>06.11.19</a:t>
            </a:r>
            <a:endParaRPr lang="en-US"/>
          </a:p>
        </p:txBody>
      </p:sp>
      <p:sp>
        <p:nvSpPr>
          <p:cNvPr id="5" name="Footer Placeholder 4">
            <a:extLst>
              <a:ext uri="{FF2B5EF4-FFF2-40B4-BE49-F238E27FC236}">
                <a16:creationId xmlns:a16="http://schemas.microsoft.com/office/drawing/2014/main" id="{29A23037-7A0A-9643-8F64-D23E831E5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3CD8BA-88AE-0D4A-A7D5-B98698AD4567}"/>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3437358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amp;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1D3-730A-F844-A2DE-9B4F97F8A068}"/>
              </a:ext>
            </a:extLst>
          </p:cNvPr>
          <p:cNvSpPr>
            <a:spLocks noGrp="1"/>
          </p:cNvSpPr>
          <p:nvPr>
            <p:ph type="title"/>
          </p:nvPr>
        </p:nvSpPr>
        <p:spPr/>
        <p:txBody>
          <a:body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8B63EF49-F03E-114E-B38A-058193C2BD8E}"/>
              </a:ext>
            </a:extLst>
          </p:cNvPr>
          <p:cNvSpPr>
            <a:spLocks noGrp="1"/>
          </p:cNvSpPr>
          <p:nvPr>
            <p:ph sz="half" idx="1"/>
          </p:nvPr>
        </p:nvSpPr>
        <p:spPr>
          <a:xfrm>
            <a:off x="864000" y="2412000"/>
            <a:ext cx="6909475" cy="1784443"/>
          </a:xfrm>
        </p:spPr>
        <p:txBody>
          <a:bodyPr/>
          <a:lstStyle>
            <a:lvl1pPr marL="0" indent="0">
              <a:lnSpc>
                <a:spcPct val="100000"/>
              </a:lnSpc>
              <a:buNone/>
              <a:defRPr b="1"/>
            </a:lvl1pPr>
            <a:lvl2pPr marL="609671" indent="0">
              <a:buNone/>
              <a:defRPr/>
            </a:lvl2pPr>
            <a:lvl3pPr marL="1219343" indent="0">
              <a:buNone/>
              <a:defRPr/>
            </a:lvl3pPr>
            <a:lvl4pPr marL="1829014" indent="0">
              <a:buNone/>
              <a:defRPr/>
            </a:lvl4pPr>
            <a:lvl5pPr marL="2438685" indent="0">
              <a:buNone/>
              <a:defRPr/>
            </a:lvl5pPr>
          </a:lstStyle>
          <a:p>
            <a:pPr lvl="0"/>
            <a:r>
              <a:rPr lang="en-US" smtClean="0"/>
              <a:t>Edit Master text styles</a:t>
            </a:r>
          </a:p>
        </p:txBody>
      </p:sp>
      <p:sp>
        <p:nvSpPr>
          <p:cNvPr id="4" name="Content Placeholder 3">
            <a:extLst>
              <a:ext uri="{FF2B5EF4-FFF2-40B4-BE49-F238E27FC236}">
                <a16:creationId xmlns:a16="http://schemas.microsoft.com/office/drawing/2014/main" id="{B238C761-09FD-F940-A379-C15FF3112D08}"/>
              </a:ext>
            </a:extLst>
          </p:cNvPr>
          <p:cNvSpPr>
            <a:spLocks noGrp="1"/>
          </p:cNvSpPr>
          <p:nvPr>
            <p:ph sz="half" idx="2"/>
          </p:nvPr>
        </p:nvSpPr>
        <p:spPr>
          <a:xfrm>
            <a:off x="8230405" y="2412000"/>
            <a:ext cx="6655766" cy="6445420"/>
          </a:xfrm>
        </p:spPr>
        <p:txBody>
          <a:bodyPr/>
          <a:lstStyle>
            <a:lvl1pPr>
              <a:lnSpc>
                <a:spcPts val="4300"/>
              </a:lnSpc>
              <a:defRPr sz="2500" b="1"/>
            </a:lvl1pPr>
            <a:lvl2pPr>
              <a:lnSpc>
                <a:spcPts val="4300"/>
              </a:lnSpc>
              <a:defRPr sz="2500" b="1"/>
            </a:lvl2pPr>
            <a:lvl3pPr>
              <a:lnSpc>
                <a:spcPts val="4300"/>
              </a:lnSpc>
              <a:defRPr sz="2500" b="1"/>
            </a:lvl3pPr>
            <a:lvl4pPr>
              <a:lnSpc>
                <a:spcPts val="4300"/>
              </a:lnSpc>
              <a:defRPr sz="2500" b="1"/>
            </a:lvl4pPr>
            <a:lvl5pPr>
              <a:lnSpc>
                <a:spcPts val="4300"/>
              </a:lnSpc>
              <a:defRPr sz="2500" b="1"/>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a:extLst>
              <a:ext uri="{FF2B5EF4-FFF2-40B4-BE49-F238E27FC236}">
                <a16:creationId xmlns:a16="http://schemas.microsoft.com/office/drawing/2014/main" id="{5A582B8F-8DDB-EA48-8C5E-1872A88E9AA4}"/>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18E16B0F-AE69-BD45-95F8-32FB5910E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192152-6566-5E4A-89B9-969A87DF8574}"/>
              </a:ext>
            </a:extLst>
          </p:cNvPr>
          <p:cNvSpPr>
            <a:spLocks noGrp="1"/>
          </p:cNvSpPr>
          <p:nvPr>
            <p:ph type="sldNum" sz="quarter" idx="12"/>
          </p:nvPr>
        </p:nvSpPr>
        <p:spPr/>
        <p:txBody>
          <a:bodyPr/>
          <a:lstStyle/>
          <a:p>
            <a:fld id="{78BCC47E-4B7D-1647-9F80-3037E352F95F}" type="slidenum">
              <a:rPr lang="en-US" smtClean="0"/>
              <a:t>‹#›</a:t>
            </a:fld>
            <a:endParaRPr lang="en-US"/>
          </a:p>
        </p:txBody>
      </p:sp>
      <p:sp>
        <p:nvSpPr>
          <p:cNvPr id="8" name="Content Placeholder 2">
            <a:extLst>
              <a:ext uri="{FF2B5EF4-FFF2-40B4-BE49-F238E27FC236}">
                <a16:creationId xmlns:a16="http://schemas.microsoft.com/office/drawing/2014/main" id="{F22E7E51-C183-8145-ABEB-A2DDF19FB9A7}"/>
              </a:ext>
            </a:extLst>
          </p:cNvPr>
          <p:cNvSpPr>
            <a:spLocks noGrp="1"/>
          </p:cNvSpPr>
          <p:nvPr>
            <p:ph sz="half" idx="13"/>
          </p:nvPr>
        </p:nvSpPr>
        <p:spPr>
          <a:xfrm>
            <a:off x="864000" y="4355100"/>
            <a:ext cx="6909475" cy="4502320"/>
          </a:xfrm>
        </p:spPr>
        <p:txBody>
          <a:bodyPr/>
          <a:lstStyle>
            <a:lvl1pPr marL="0" indent="0">
              <a:lnSpc>
                <a:spcPct val="100000"/>
              </a:lnSpc>
              <a:spcBef>
                <a:spcPts val="0"/>
              </a:spcBef>
              <a:buNone/>
              <a:defRPr b="0"/>
            </a:lvl1pPr>
            <a:lvl2pPr marL="609671" indent="0">
              <a:buNone/>
              <a:defRPr/>
            </a:lvl2pPr>
            <a:lvl3pPr marL="1219343" indent="0">
              <a:buNone/>
              <a:defRPr/>
            </a:lvl3pPr>
            <a:lvl4pPr marL="1829014" indent="0">
              <a:buNone/>
              <a:defRPr/>
            </a:lvl4pPr>
            <a:lvl5pPr marL="2438685" indent="0">
              <a:buNone/>
              <a:defRPr/>
            </a:lvl5pPr>
          </a:lstStyle>
          <a:p>
            <a:pPr lvl="0"/>
            <a:r>
              <a:rPr lang="en-US" smtClean="0"/>
              <a:t>Edit Master text styles</a:t>
            </a:r>
          </a:p>
        </p:txBody>
      </p:sp>
    </p:spTree>
    <p:extLst>
      <p:ext uri="{BB962C8B-B14F-4D97-AF65-F5344CB8AC3E}">
        <p14:creationId xmlns:p14="http://schemas.microsoft.com/office/powerpoint/2010/main" val="2096164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amp; Pictur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1D3-730A-F844-A2DE-9B4F97F8A068}"/>
              </a:ext>
            </a:extLst>
          </p:cNvPr>
          <p:cNvSpPr>
            <a:spLocks noGrp="1"/>
          </p:cNvSpPr>
          <p:nvPr>
            <p:ph type="title"/>
          </p:nvPr>
        </p:nvSpPr>
        <p:spPr/>
        <p:txBody>
          <a:body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8B63EF49-F03E-114E-B38A-058193C2BD8E}"/>
              </a:ext>
            </a:extLst>
          </p:cNvPr>
          <p:cNvSpPr>
            <a:spLocks noGrp="1"/>
          </p:cNvSpPr>
          <p:nvPr>
            <p:ph sz="half" idx="1"/>
          </p:nvPr>
        </p:nvSpPr>
        <p:spPr>
          <a:xfrm>
            <a:off x="864003" y="2412000"/>
            <a:ext cx="6480000" cy="1784443"/>
          </a:xfrm>
        </p:spPr>
        <p:txBody>
          <a:bodyPr/>
          <a:lstStyle>
            <a:lvl1pPr marL="0" indent="0">
              <a:lnSpc>
                <a:spcPct val="100000"/>
              </a:lnSpc>
              <a:buNone/>
              <a:defRPr b="1"/>
            </a:lvl1pPr>
            <a:lvl2pPr marL="609671" indent="0">
              <a:buNone/>
              <a:defRPr/>
            </a:lvl2pPr>
            <a:lvl3pPr marL="1219343" indent="0">
              <a:buNone/>
              <a:defRPr/>
            </a:lvl3pPr>
            <a:lvl4pPr marL="1829014" indent="0">
              <a:buNone/>
              <a:defRPr/>
            </a:lvl4pPr>
            <a:lvl5pPr marL="2438685" indent="0">
              <a:buNone/>
              <a:defRPr/>
            </a:lvl5pPr>
          </a:lstStyle>
          <a:p>
            <a:pPr lvl="0"/>
            <a:r>
              <a:rPr lang="en-US" smtClean="0"/>
              <a:t>Edit Master text styles</a:t>
            </a:r>
          </a:p>
        </p:txBody>
      </p:sp>
      <p:sp>
        <p:nvSpPr>
          <p:cNvPr id="5" name="Date Placeholder 4">
            <a:extLst>
              <a:ext uri="{FF2B5EF4-FFF2-40B4-BE49-F238E27FC236}">
                <a16:creationId xmlns:a16="http://schemas.microsoft.com/office/drawing/2014/main" id="{5A582B8F-8DDB-EA48-8C5E-1872A88E9AA4}"/>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18E16B0F-AE69-BD45-95F8-32FB5910E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192152-6566-5E4A-89B9-969A87DF8574}"/>
              </a:ext>
            </a:extLst>
          </p:cNvPr>
          <p:cNvSpPr>
            <a:spLocks noGrp="1"/>
          </p:cNvSpPr>
          <p:nvPr>
            <p:ph type="sldNum" sz="quarter" idx="12"/>
          </p:nvPr>
        </p:nvSpPr>
        <p:spPr/>
        <p:txBody>
          <a:bodyPr/>
          <a:lstStyle/>
          <a:p>
            <a:fld id="{78BCC47E-4B7D-1647-9F80-3037E352F95F}" type="slidenum">
              <a:rPr lang="en-US" smtClean="0"/>
              <a:t>‹#›</a:t>
            </a:fld>
            <a:endParaRPr lang="en-US"/>
          </a:p>
        </p:txBody>
      </p:sp>
      <p:sp>
        <p:nvSpPr>
          <p:cNvPr id="8" name="Content Placeholder 2">
            <a:extLst>
              <a:ext uri="{FF2B5EF4-FFF2-40B4-BE49-F238E27FC236}">
                <a16:creationId xmlns:a16="http://schemas.microsoft.com/office/drawing/2014/main" id="{F22E7E51-C183-8145-ABEB-A2DDF19FB9A7}"/>
              </a:ext>
            </a:extLst>
          </p:cNvPr>
          <p:cNvSpPr>
            <a:spLocks noGrp="1"/>
          </p:cNvSpPr>
          <p:nvPr>
            <p:ph sz="half" idx="13"/>
          </p:nvPr>
        </p:nvSpPr>
        <p:spPr>
          <a:xfrm>
            <a:off x="864003" y="4355100"/>
            <a:ext cx="6480000" cy="4502320"/>
          </a:xfrm>
        </p:spPr>
        <p:txBody>
          <a:bodyPr/>
          <a:lstStyle>
            <a:lvl1pPr marL="0" indent="0">
              <a:lnSpc>
                <a:spcPct val="100000"/>
              </a:lnSpc>
              <a:spcBef>
                <a:spcPts val="0"/>
              </a:spcBef>
              <a:buNone/>
              <a:defRPr b="0"/>
            </a:lvl1pPr>
            <a:lvl2pPr marL="609671" indent="0">
              <a:buNone/>
              <a:defRPr/>
            </a:lvl2pPr>
            <a:lvl3pPr marL="1219343" indent="0">
              <a:buNone/>
              <a:defRPr/>
            </a:lvl3pPr>
            <a:lvl4pPr marL="1829014" indent="0">
              <a:buNone/>
              <a:defRPr/>
            </a:lvl4pPr>
            <a:lvl5pPr marL="2438685" indent="0">
              <a:buNone/>
              <a:defRPr/>
            </a:lvl5pPr>
          </a:lstStyle>
          <a:p>
            <a:pPr lvl="0"/>
            <a:r>
              <a:rPr lang="en-US" smtClean="0"/>
              <a:t>Edit Master text styles</a:t>
            </a:r>
          </a:p>
        </p:txBody>
      </p:sp>
      <p:sp>
        <p:nvSpPr>
          <p:cNvPr id="10" name="Picture Placeholder 9">
            <a:extLst>
              <a:ext uri="{FF2B5EF4-FFF2-40B4-BE49-F238E27FC236}">
                <a16:creationId xmlns:a16="http://schemas.microsoft.com/office/drawing/2014/main" id="{100852C3-1AE9-6D47-B34A-4970BBFD8C34}"/>
              </a:ext>
            </a:extLst>
          </p:cNvPr>
          <p:cNvSpPr>
            <a:spLocks noGrp="1"/>
          </p:cNvSpPr>
          <p:nvPr>
            <p:ph type="pic" sz="quarter" idx="14"/>
          </p:nvPr>
        </p:nvSpPr>
        <p:spPr>
          <a:xfrm>
            <a:off x="7560000" y="2412000"/>
            <a:ext cx="7920000" cy="5400000"/>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2321185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Bullet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US" smtClean="0"/>
              <a:t>Click icon to add picture</a:t>
            </a:r>
            <a:endParaRPr lang="en-US" dirty="0"/>
          </a:p>
        </p:txBody>
      </p:sp>
      <p:pic>
        <p:nvPicPr>
          <p:cNvPr id="9" name="Picture 8">
            <a:extLst>
              <a:ext uri="{FF2B5EF4-FFF2-40B4-BE49-F238E27FC236}">
                <a16:creationId xmlns:a16="http://schemas.microsoft.com/office/drawing/2014/main" id="{091F2900-C118-A14E-B938-836275F2978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9187" t="2468"/>
          <a:stretch/>
        </p:blipFill>
        <p:spPr>
          <a:xfrm>
            <a:off x="0" y="0"/>
            <a:ext cx="7653700"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US" smtClean="0"/>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342900" indent="-342900">
              <a:lnSpc>
                <a:spcPts val="4000"/>
              </a:lnSpc>
              <a:spcBef>
                <a:spcPts val="0"/>
              </a:spcBef>
              <a:buFont typeface="Arial" panose="020B0604020202020204" pitchFamily="34" charset="0"/>
              <a:buChar char="•"/>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US" smtClean="0"/>
              <a:t>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267406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Transparent Picture with Bullet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US" smtClean="0"/>
              <a:t>Click icon to add picture</a:t>
            </a:r>
            <a:endParaRPr lang="en-US" dirty="0"/>
          </a:p>
        </p:txBody>
      </p:sp>
      <p:pic>
        <p:nvPicPr>
          <p:cNvPr id="9" name="Picture 8">
            <a:extLst>
              <a:ext uri="{FF2B5EF4-FFF2-40B4-BE49-F238E27FC236}">
                <a16:creationId xmlns:a16="http://schemas.microsoft.com/office/drawing/2014/main" id="{091F2900-C118-A14E-B938-836275F29789}"/>
              </a:ext>
            </a:extLst>
          </p:cNvPr>
          <p:cNvPicPr>
            <a:picLocks noChangeAspect="1"/>
          </p:cNvPicPr>
          <p:nvPr userDrawn="1"/>
        </p:nvPicPr>
        <p:blipFill rotWithShape="1">
          <a:blip r:embed="rId3" cstate="print">
            <a:alphaModFix amt="70000"/>
            <a:extLst>
              <a:ext uri="{28A0092B-C50C-407E-A947-70E740481C1C}">
                <a14:useLocalDpi xmlns:a14="http://schemas.microsoft.com/office/drawing/2010/main"/>
              </a:ext>
            </a:extLst>
          </a:blip>
          <a:srcRect l="39187" t="2468"/>
          <a:stretch/>
        </p:blipFill>
        <p:spPr>
          <a:xfrm>
            <a:off x="0" y="0"/>
            <a:ext cx="7653700"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US" smtClean="0"/>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342900" indent="-342900">
              <a:lnSpc>
                <a:spcPts val="4000"/>
              </a:lnSpc>
              <a:spcBef>
                <a:spcPts val="0"/>
              </a:spcBef>
              <a:buFont typeface="Arial" panose="020B0604020202020204" pitchFamily="34" charset="0"/>
              <a:buChar char="•"/>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US" smtClean="0"/>
              <a:t>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352551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US" smtClean="0"/>
              <a:t>Click icon to add picture</a:t>
            </a:r>
            <a:endParaRPr lang="en-US" dirty="0"/>
          </a:p>
        </p:txBody>
      </p:sp>
      <p:pic>
        <p:nvPicPr>
          <p:cNvPr id="10" name="Picture 9">
            <a:extLst>
              <a:ext uri="{FF2B5EF4-FFF2-40B4-BE49-F238E27FC236}">
                <a16:creationId xmlns:a16="http://schemas.microsoft.com/office/drawing/2014/main" id="{C76267A8-E11A-BC4B-ABF0-35302C5B76E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9187" t="2468"/>
          <a:stretch/>
        </p:blipFill>
        <p:spPr>
          <a:xfrm>
            <a:off x="-1" y="-2300"/>
            <a:ext cx="7653701"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US" smtClean="0"/>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0" indent="0">
              <a:lnSpc>
                <a:spcPts val="4000"/>
              </a:lnSpc>
              <a:spcBef>
                <a:spcPts val="0"/>
              </a:spcBef>
              <a:buFont typeface="Arial" panose="020B0604020202020204" pitchFamily="34" charset="0"/>
              <a:buNone/>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US" smtClean="0"/>
              <a:t>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3356823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Transparent Picture with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US" smtClean="0"/>
              <a:t>Click icon to add picture</a:t>
            </a:r>
            <a:endParaRPr lang="en-US" dirty="0"/>
          </a:p>
        </p:txBody>
      </p:sp>
      <p:pic>
        <p:nvPicPr>
          <p:cNvPr id="10" name="Picture 9">
            <a:extLst>
              <a:ext uri="{FF2B5EF4-FFF2-40B4-BE49-F238E27FC236}">
                <a16:creationId xmlns:a16="http://schemas.microsoft.com/office/drawing/2014/main" id="{5482D14D-EFB8-194E-9283-741A4DB5D39E}"/>
              </a:ext>
            </a:extLst>
          </p:cNvPr>
          <p:cNvPicPr>
            <a:picLocks noChangeAspect="1"/>
          </p:cNvPicPr>
          <p:nvPr userDrawn="1"/>
        </p:nvPicPr>
        <p:blipFill rotWithShape="1">
          <a:blip r:embed="rId3" cstate="print">
            <a:alphaModFix amt="70000"/>
            <a:extLst>
              <a:ext uri="{28A0092B-C50C-407E-A947-70E740481C1C}">
                <a14:useLocalDpi xmlns:a14="http://schemas.microsoft.com/office/drawing/2010/main"/>
              </a:ext>
            </a:extLst>
          </a:blip>
          <a:srcRect l="39187" t="2468"/>
          <a:stretch/>
        </p:blipFill>
        <p:spPr>
          <a:xfrm>
            <a:off x="-1" y="-2300"/>
            <a:ext cx="7653701"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US" smtClean="0"/>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0" indent="0">
              <a:lnSpc>
                <a:spcPts val="4000"/>
              </a:lnSpc>
              <a:spcBef>
                <a:spcPts val="0"/>
              </a:spcBef>
              <a:buFont typeface="Arial" panose="020B0604020202020204" pitchFamily="34" charset="0"/>
              <a:buNone/>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US" smtClean="0"/>
              <a:t>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746292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A7FBCA-0170-A045-A7B9-C21077D8ECE0}"/>
              </a:ext>
            </a:extLst>
          </p:cNvPr>
          <p:cNvSpPr>
            <a:spLocks noGrp="1"/>
          </p:cNvSpPr>
          <p:nvPr>
            <p:ph type="title"/>
          </p:nvPr>
        </p:nvSpPr>
        <p:spPr>
          <a:xfrm>
            <a:off x="864000" y="1224000"/>
            <a:ext cx="14022170" cy="104295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ECAE127D-E475-0447-ABE5-C831EB30D39D}"/>
              </a:ext>
            </a:extLst>
          </p:cNvPr>
          <p:cNvSpPr>
            <a:spLocks noGrp="1"/>
          </p:cNvSpPr>
          <p:nvPr>
            <p:ph type="body" idx="1"/>
          </p:nvPr>
        </p:nvSpPr>
        <p:spPr>
          <a:xfrm>
            <a:off x="864000" y="2412000"/>
            <a:ext cx="14022170" cy="4772588"/>
          </a:xfrm>
          <a:prstGeom prst="rect">
            <a:avLst/>
          </a:prstGeom>
        </p:spPr>
        <p:txBody>
          <a:bodyPr vert="horz" lIns="91440" tIns="45720" rIns="91440" bIns="45720" rtlCol="0">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a:extLst>
              <a:ext uri="{FF2B5EF4-FFF2-40B4-BE49-F238E27FC236}">
                <a16:creationId xmlns:a16="http://schemas.microsoft.com/office/drawing/2014/main" id="{38A1DA5F-71C7-C24D-A60E-69D381002AD5}"/>
              </a:ext>
            </a:extLst>
          </p:cNvPr>
          <p:cNvSpPr>
            <a:spLocks noGrp="1"/>
          </p:cNvSpPr>
          <p:nvPr>
            <p:ph type="dt" sz="half" idx="2"/>
          </p:nvPr>
        </p:nvSpPr>
        <p:spPr>
          <a:xfrm>
            <a:off x="864000" y="9360000"/>
            <a:ext cx="3657957" cy="540841"/>
          </a:xfrm>
          <a:prstGeom prst="rect">
            <a:avLst/>
          </a:prstGeom>
        </p:spPr>
        <p:txBody>
          <a:bodyPr vert="horz" lIns="91440" tIns="45720" rIns="91440" bIns="45720" rtlCol="0" anchor="ctr">
            <a:noAutofit/>
          </a:bodyPr>
          <a:lstStyle>
            <a:lvl1pPr algn="l">
              <a:defRPr sz="1600">
                <a:solidFill>
                  <a:srgbClr val="005336"/>
                </a:solidFill>
                <a:latin typeface="Helvetica" pitchFamily="2" charset="0"/>
              </a:defRPr>
            </a:lvl1pPr>
          </a:lstStyle>
          <a:p>
            <a:r>
              <a:rPr lang="en-IE"/>
              <a:t>06.11.19</a:t>
            </a:r>
            <a:endParaRPr lang="en-US" dirty="0"/>
          </a:p>
        </p:txBody>
      </p:sp>
      <p:sp>
        <p:nvSpPr>
          <p:cNvPr id="5" name="Footer Placeholder 4">
            <a:extLst>
              <a:ext uri="{FF2B5EF4-FFF2-40B4-BE49-F238E27FC236}">
                <a16:creationId xmlns:a16="http://schemas.microsoft.com/office/drawing/2014/main" id="{85C6C108-9FF4-4247-BF63-31A399B9D07C}"/>
              </a:ext>
            </a:extLst>
          </p:cNvPr>
          <p:cNvSpPr>
            <a:spLocks noGrp="1"/>
          </p:cNvSpPr>
          <p:nvPr>
            <p:ph type="ftr" sz="quarter" idx="3"/>
          </p:nvPr>
        </p:nvSpPr>
        <p:spPr>
          <a:xfrm>
            <a:off x="4521957" y="9360000"/>
            <a:ext cx="5486936" cy="540841"/>
          </a:xfrm>
          <a:prstGeom prst="rect">
            <a:avLst/>
          </a:prstGeom>
        </p:spPr>
        <p:txBody>
          <a:bodyPr vert="horz" lIns="91440" tIns="45720" rIns="91440" bIns="45720" rtlCol="0" anchor="ctr">
            <a:noAutofit/>
          </a:bodyPr>
          <a:lstStyle>
            <a:lvl1pPr algn="ctr">
              <a:defRPr sz="1600">
                <a:solidFill>
                  <a:srgbClr val="005336"/>
                </a:solidFill>
                <a:latin typeface="Helvetica" pitchFamily="2" charset="0"/>
              </a:defRPr>
            </a:lvl1pPr>
          </a:lstStyle>
          <a:p>
            <a:endParaRPr lang="en-US" dirty="0"/>
          </a:p>
        </p:txBody>
      </p:sp>
      <p:sp>
        <p:nvSpPr>
          <p:cNvPr id="6" name="Slide Number Placeholder 5">
            <a:extLst>
              <a:ext uri="{FF2B5EF4-FFF2-40B4-BE49-F238E27FC236}">
                <a16:creationId xmlns:a16="http://schemas.microsoft.com/office/drawing/2014/main" id="{8E2FD07C-4D6A-8244-A552-36C15D64DCD4}"/>
              </a:ext>
            </a:extLst>
          </p:cNvPr>
          <p:cNvSpPr>
            <a:spLocks noGrp="1"/>
          </p:cNvSpPr>
          <p:nvPr>
            <p:ph type="sldNum" sz="quarter" idx="4"/>
          </p:nvPr>
        </p:nvSpPr>
        <p:spPr>
          <a:xfrm>
            <a:off x="10008893" y="9360000"/>
            <a:ext cx="2983207" cy="540841"/>
          </a:xfrm>
          <a:prstGeom prst="rect">
            <a:avLst/>
          </a:prstGeom>
        </p:spPr>
        <p:txBody>
          <a:bodyPr vert="horz" lIns="91440" tIns="45720" rIns="91440" bIns="45720" rtlCol="0" anchor="ctr">
            <a:noAutofit/>
          </a:bodyPr>
          <a:lstStyle>
            <a:lvl1pPr algn="r">
              <a:defRPr sz="1600">
                <a:solidFill>
                  <a:srgbClr val="005336"/>
                </a:solidFill>
                <a:latin typeface="Helvetica" pitchFamily="2" charset="0"/>
              </a:defRPr>
            </a:lvl1pPr>
          </a:lstStyle>
          <a:p>
            <a:fld id="{78BCC47E-4B7D-1647-9F80-3037E352F95F}" type="slidenum">
              <a:rPr lang="en-US" smtClean="0"/>
              <a:pPr/>
              <a:t>‹#›</a:t>
            </a:fld>
            <a:endParaRPr lang="en-US"/>
          </a:p>
        </p:txBody>
      </p:sp>
    </p:spTree>
    <p:extLst>
      <p:ext uri="{BB962C8B-B14F-4D97-AF65-F5344CB8AC3E}">
        <p14:creationId xmlns:p14="http://schemas.microsoft.com/office/powerpoint/2010/main" val="237960479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63" r:id="rId5"/>
    <p:sldLayoutId id="2147483657" r:id="rId6"/>
    <p:sldLayoutId id="2147483659" r:id="rId7"/>
    <p:sldLayoutId id="2147483660" r:id="rId8"/>
    <p:sldLayoutId id="2147483661" r:id="rId9"/>
    <p:sldLayoutId id="2147483654" r:id="rId10"/>
    <p:sldLayoutId id="2147483655" r:id="rId11"/>
    <p:sldLayoutId id="2147483658" r:id="rId12"/>
  </p:sldLayoutIdLst>
  <p:hf sldNum="0" hdr="0" ftr="0"/>
  <p:txStyles>
    <p:titleStyle>
      <a:lvl1pPr algn="l" defTabSz="1219342" rtl="0" eaLnBrk="1" latinLnBrk="0" hangingPunct="1">
        <a:lnSpc>
          <a:spcPct val="90000"/>
        </a:lnSpc>
        <a:spcBef>
          <a:spcPct val="0"/>
        </a:spcBef>
        <a:buNone/>
        <a:defRPr sz="4500" b="0" kern="1200">
          <a:solidFill>
            <a:srgbClr val="005336"/>
          </a:solidFill>
          <a:latin typeface="Georgia" panose="02040502050405020303" pitchFamily="18" charset="0"/>
          <a:ea typeface="+mj-ea"/>
          <a:cs typeface="+mj-cs"/>
        </a:defRPr>
      </a:lvl1pPr>
    </p:titleStyle>
    <p:bodyStyle>
      <a:lvl1pPr marL="304835" indent="-304835" algn="l" defTabSz="1219342" rtl="0" eaLnBrk="1" latinLnBrk="0" hangingPunct="1">
        <a:lnSpc>
          <a:spcPct val="90000"/>
        </a:lnSpc>
        <a:spcBef>
          <a:spcPts val="1334"/>
        </a:spcBef>
        <a:buFont typeface="Arial" panose="020B0604020202020204" pitchFamily="34" charset="0"/>
        <a:buChar char="•"/>
        <a:defRPr sz="2300" kern="1200">
          <a:solidFill>
            <a:srgbClr val="005336"/>
          </a:solidFill>
          <a:latin typeface="Helvetica" pitchFamily="2" charset="0"/>
          <a:ea typeface="+mn-ea"/>
          <a:cs typeface="+mn-cs"/>
        </a:defRPr>
      </a:lvl1pPr>
      <a:lvl2pPr marL="914506"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2pPr>
      <a:lvl3pPr marL="1524178"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3pPr>
      <a:lvl4pPr marL="2133849"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4pPr>
      <a:lvl5pPr marL="2743520"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5pPr>
      <a:lvl6pPr marL="3353191"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862"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2534"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2205"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342" rtl="0" eaLnBrk="1" latinLnBrk="0" hangingPunct="1">
        <a:defRPr sz="2400" kern="1200">
          <a:solidFill>
            <a:schemeClr val="tx1"/>
          </a:solidFill>
          <a:latin typeface="+mn-lt"/>
          <a:ea typeface="+mn-ea"/>
          <a:cs typeface="+mn-cs"/>
        </a:defRPr>
      </a:lvl1pPr>
      <a:lvl2pPr marL="609671" algn="l" defTabSz="1219342" rtl="0" eaLnBrk="1" latinLnBrk="0" hangingPunct="1">
        <a:defRPr sz="2400" kern="1200">
          <a:solidFill>
            <a:schemeClr val="tx1"/>
          </a:solidFill>
          <a:latin typeface="+mn-lt"/>
          <a:ea typeface="+mn-ea"/>
          <a:cs typeface="+mn-cs"/>
        </a:defRPr>
      </a:lvl2pPr>
      <a:lvl3pPr marL="1219342" algn="l" defTabSz="1219342" rtl="0" eaLnBrk="1" latinLnBrk="0" hangingPunct="1">
        <a:defRPr sz="2400" kern="1200">
          <a:solidFill>
            <a:schemeClr val="tx1"/>
          </a:solidFill>
          <a:latin typeface="+mn-lt"/>
          <a:ea typeface="+mn-ea"/>
          <a:cs typeface="+mn-cs"/>
        </a:defRPr>
      </a:lvl3pPr>
      <a:lvl4pPr marL="1829014" algn="l" defTabSz="1219342" rtl="0" eaLnBrk="1" latinLnBrk="0" hangingPunct="1">
        <a:defRPr sz="2400" kern="1200">
          <a:solidFill>
            <a:schemeClr val="tx1"/>
          </a:solidFill>
          <a:latin typeface="+mn-lt"/>
          <a:ea typeface="+mn-ea"/>
          <a:cs typeface="+mn-cs"/>
        </a:defRPr>
      </a:lvl4pPr>
      <a:lvl5pPr marL="2438685" algn="l" defTabSz="1219342" rtl="0" eaLnBrk="1" latinLnBrk="0" hangingPunct="1">
        <a:defRPr sz="2400" kern="1200">
          <a:solidFill>
            <a:schemeClr val="tx1"/>
          </a:solidFill>
          <a:latin typeface="+mn-lt"/>
          <a:ea typeface="+mn-ea"/>
          <a:cs typeface="+mn-cs"/>
        </a:defRPr>
      </a:lvl5pPr>
      <a:lvl6pPr marL="3048356" algn="l" defTabSz="1219342" rtl="0" eaLnBrk="1" latinLnBrk="0" hangingPunct="1">
        <a:defRPr sz="2400" kern="1200">
          <a:solidFill>
            <a:schemeClr val="tx1"/>
          </a:solidFill>
          <a:latin typeface="+mn-lt"/>
          <a:ea typeface="+mn-ea"/>
          <a:cs typeface="+mn-cs"/>
        </a:defRPr>
      </a:lvl6pPr>
      <a:lvl7pPr marL="3658027" algn="l" defTabSz="1219342" rtl="0" eaLnBrk="1" latinLnBrk="0" hangingPunct="1">
        <a:defRPr sz="2400" kern="1200">
          <a:solidFill>
            <a:schemeClr val="tx1"/>
          </a:solidFill>
          <a:latin typeface="+mn-lt"/>
          <a:ea typeface="+mn-ea"/>
          <a:cs typeface="+mn-cs"/>
        </a:defRPr>
      </a:lvl7pPr>
      <a:lvl8pPr marL="4267697" algn="l" defTabSz="1219342" rtl="0" eaLnBrk="1" latinLnBrk="0" hangingPunct="1">
        <a:defRPr sz="2400" kern="1200">
          <a:solidFill>
            <a:schemeClr val="tx1"/>
          </a:solidFill>
          <a:latin typeface="+mn-lt"/>
          <a:ea typeface="+mn-ea"/>
          <a:cs typeface="+mn-cs"/>
        </a:defRPr>
      </a:lvl8pPr>
      <a:lvl9pPr marL="4877370" algn="l" defTabSz="1219342"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hyperlink" Target="https://ulsites.ul.ie/corporatesecretary/frequently-asked-questions-faqs" TargetMode="External"/><Relationship Id="rId3" Type="http://schemas.openxmlformats.org/officeDocument/2006/relationships/hyperlink" Target="https://ulsites.ul.ie/corporatesecretary/sites/default/files/UL%20Data%20Protection%20Policy_1.pdf" TargetMode="External"/><Relationship Id="rId7" Type="http://schemas.openxmlformats.org/officeDocument/2006/relationships/hyperlink" Target="https://ulsites.ul.ie/corporatesecretary/make-access-request" TargetMode="External"/><Relationship Id="rId2" Type="http://schemas.openxmlformats.org/officeDocument/2006/relationships/hyperlink" Target="http://www.ul.ie/dataprotection" TargetMode="External"/><Relationship Id="rId1" Type="http://schemas.openxmlformats.org/officeDocument/2006/relationships/slideLayout" Target="../slideLayouts/slideLayout3.xml"/><Relationship Id="rId6" Type="http://schemas.openxmlformats.org/officeDocument/2006/relationships/hyperlink" Target="https://ulsites.ul.ie/corporatesecretary/data-breaches" TargetMode="External"/><Relationship Id="rId5" Type="http://schemas.openxmlformats.org/officeDocument/2006/relationships/hyperlink" Target="http://www.ulsites.ul.ie/corporatesecretary/sites/default/files/ULStaff_privacynotice.pdf" TargetMode="External"/><Relationship Id="rId10" Type="http://schemas.openxmlformats.org/officeDocument/2006/relationships/hyperlink" Target="https://ulsites.ul.ie/corporatesecretary/data-protection-impact-assessment-dpias" TargetMode="External"/><Relationship Id="rId4" Type="http://schemas.openxmlformats.org/officeDocument/2006/relationships/hyperlink" Target="https://ulsites.ul.ie/corporatesecretary/student-privacy-notice" TargetMode="External"/><Relationship Id="rId9" Type="http://schemas.openxmlformats.org/officeDocument/2006/relationships/hyperlink" Target="http://www.ul.ie/recordsmanagemen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FCB0A-7993-BA4C-8272-98FAE8DB7368}"/>
              </a:ext>
            </a:extLst>
          </p:cNvPr>
          <p:cNvSpPr>
            <a:spLocks noGrp="1"/>
          </p:cNvSpPr>
          <p:nvPr>
            <p:ph type="ctrTitle"/>
          </p:nvPr>
        </p:nvSpPr>
        <p:spPr>
          <a:xfrm>
            <a:off x="991000" y="6150400"/>
            <a:ext cx="10080000" cy="796487"/>
          </a:xfrm>
        </p:spPr>
        <p:txBody>
          <a:bodyPr>
            <a:normAutofit/>
          </a:bodyPr>
          <a:lstStyle/>
          <a:p>
            <a:r>
              <a:rPr lang="en-IE" altLang="en-US" sz="2500" dirty="0">
                <a:latin typeface="Calibri" panose="020F0502020204030204" pitchFamily="34" charset="0"/>
                <a:cs typeface="Calibri" panose="020F0502020204030204" pitchFamily="34" charset="0"/>
              </a:rPr>
              <a:t>Good Research Practice: ethics, integrity, and governance</a:t>
            </a:r>
            <a:br>
              <a:rPr lang="en-IE" altLang="en-US" sz="2500" dirty="0">
                <a:latin typeface="Calibri" panose="020F0502020204030204" pitchFamily="34" charset="0"/>
                <a:cs typeface="Calibri" panose="020F0502020204030204" pitchFamily="34" charset="0"/>
              </a:rPr>
            </a:br>
            <a:endParaRPr lang="en-US" sz="2500"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6394F361-F4D6-E44D-BA05-8CE0226C3547}"/>
              </a:ext>
            </a:extLst>
          </p:cNvPr>
          <p:cNvSpPr>
            <a:spLocks noGrp="1"/>
          </p:cNvSpPr>
          <p:nvPr>
            <p:ph type="subTitle" idx="1"/>
          </p:nvPr>
        </p:nvSpPr>
        <p:spPr/>
        <p:txBody>
          <a:bodyPr>
            <a:normAutofit fontScale="92500" lnSpcReduction="20000"/>
          </a:bodyPr>
          <a:lstStyle/>
          <a:p>
            <a:r>
              <a:rPr lang="en-IE" altLang="en-US" sz="2500" dirty="0">
                <a:solidFill>
                  <a:schemeClr val="bg1"/>
                </a:solidFill>
                <a:latin typeface="Calibri" panose="020F0502020204030204" pitchFamily="34" charset="0"/>
                <a:cs typeface="Calibri" panose="020F0502020204030204" pitchFamily="34" charset="0"/>
              </a:rPr>
              <a:t>Dr Barry Shanahan, UL Research Governance </a:t>
            </a:r>
            <a:r>
              <a:rPr lang="en-IE" altLang="en-US" sz="2500" dirty="0" smtClean="0">
                <a:solidFill>
                  <a:schemeClr val="bg1"/>
                </a:solidFill>
                <a:latin typeface="Calibri" panose="020F0502020204030204" pitchFamily="34" charset="0"/>
                <a:cs typeface="Calibri" panose="020F0502020204030204" pitchFamily="34" charset="0"/>
              </a:rPr>
              <a:t>Officer</a:t>
            </a:r>
          </a:p>
          <a:p>
            <a:r>
              <a:rPr lang="en-IE" altLang="en-US" sz="2500" dirty="0" smtClean="0">
                <a:solidFill>
                  <a:schemeClr val="bg1"/>
                </a:solidFill>
                <a:latin typeface="Calibri" panose="020F0502020204030204" pitchFamily="34" charset="0"/>
                <a:cs typeface="Calibri" panose="020F0502020204030204" pitchFamily="34" charset="0"/>
              </a:rPr>
              <a:t>October </a:t>
            </a:r>
            <a:r>
              <a:rPr lang="en-IE" altLang="en-US" sz="2500" dirty="0" smtClean="0">
                <a:solidFill>
                  <a:schemeClr val="bg1"/>
                </a:solidFill>
                <a:latin typeface="Calibri" panose="020F0502020204030204" pitchFamily="34" charset="0"/>
                <a:cs typeface="Calibri" panose="020F0502020204030204" pitchFamily="34" charset="0"/>
              </a:rPr>
              <a:t>2022</a:t>
            </a:r>
            <a:endParaRPr lang="en-US" sz="2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9217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EE75C-7A52-4A55-A5DF-CB6BFA301AEB}"/>
              </a:ext>
            </a:extLst>
          </p:cNvPr>
          <p:cNvSpPr>
            <a:spLocks noGrp="1"/>
          </p:cNvSpPr>
          <p:nvPr>
            <p:ph type="title"/>
          </p:nvPr>
        </p:nvSpPr>
        <p:spPr>
          <a:xfrm>
            <a:off x="864000" y="2245611"/>
            <a:ext cx="14022170" cy="1042950"/>
          </a:xfrm>
        </p:spPr>
        <p:txBody>
          <a:bodyPr/>
          <a:lstStyle/>
          <a:p>
            <a:r>
              <a:rPr lang="en-GB" altLang="en-US" sz="3000" dirty="0">
                <a:latin typeface="Calibri" panose="020F0502020204030204" pitchFamily="34" charset="0"/>
                <a:cs typeface="Calibri" panose="020F0502020204030204" pitchFamily="34" charset="0"/>
              </a:rPr>
              <a:t>Structure</a:t>
            </a:r>
            <a:br>
              <a:rPr lang="en-GB" altLang="en-US" sz="3000" dirty="0">
                <a:latin typeface="Calibri" panose="020F0502020204030204" pitchFamily="34" charset="0"/>
                <a:cs typeface="Calibri" panose="020F0502020204030204" pitchFamily="34" charset="0"/>
              </a:rPr>
            </a:br>
            <a:endParaRPr lang="en-GB" sz="30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73F36EE-5E46-4615-80C4-0AA06D4AB4DB}"/>
              </a:ext>
            </a:extLst>
          </p:cNvPr>
          <p:cNvSpPr>
            <a:spLocks noGrp="1"/>
          </p:cNvSpPr>
          <p:nvPr>
            <p:ph idx="1"/>
          </p:nvPr>
        </p:nvSpPr>
        <p:spPr>
          <a:xfrm>
            <a:off x="864000" y="3721511"/>
            <a:ext cx="14022170" cy="4772588"/>
          </a:xfrm>
        </p:spPr>
        <p:txBody>
          <a:bodyPr/>
          <a:lstStyle/>
          <a:p>
            <a:pPr algn="just">
              <a:lnSpc>
                <a:spcPct val="150000"/>
              </a:lnSpc>
              <a:spcBef>
                <a:spcPct val="0"/>
              </a:spcBef>
              <a:buFontTx/>
              <a:buAutoNum type="arabicPeriod"/>
              <a:defRPr/>
            </a:pPr>
            <a:r>
              <a:rPr lang="en-GB" altLang="en-US" sz="2500" dirty="0">
                <a:solidFill>
                  <a:schemeClr val="tx1"/>
                </a:solidFill>
                <a:latin typeface="Calibri" panose="020F0502020204030204" pitchFamily="34" charset="0"/>
                <a:cs typeface="Calibri" panose="020F0502020204030204" pitchFamily="34" charset="0"/>
              </a:rPr>
              <a:t>Research Integrity</a:t>
            </a:r>
          </a:p>
          <a:p>
            <a:pPr algn="just">
              <a:lnSpc>
                <a:spcPct val="150000"/>
              </a:lnSpc>
              <a:spcBef>
                <a:spcPct val="0"/>
              </a:spcBef>
              <a:buFontTx/>
              <a:buAutoNum type="arabicPeriod"/>
              <a:defRPr/>
            </a:pPr>
            <a:r>
              <a:rPr lang="en-GB" altLang="en-US" sz="2500" dirty="0">
                <a:solidFill>
                  <a:schemeClr val="tx1"/>
                </a:solidFill>
                <a:latin typeface="Calibri" panose="020F0502020204030204" pitchFamily="34" charset="0"/>
                <a:cs typeface="Calibri" panose="020F0502020204030204" pitchFamily="34" charset="0"/>
              </a:rPr>
              <a:t>Data protection</a:t>
            </a:r>
          </a:p>
          <a:p>
            <a:pPr algn="just">
              <a:lnSpc>
                <a:spcPct val="150000"/>
              </a:lnSpc>
              <a:spcBef>
                <a:spcPct val="0"/>
              </a:spcBef>
              <a:buFontTx/>
              <a:buAutoNum type="arabicPeriod"/>
              <a:defRPr/>
            </a:pPr>
            <a:r>
              <a:rPr lang="en-GB" altLang="en-US" sz="2500" dirty="0">
                <a:solidFill>
                  <a:schemeClr val="tx1"/>
                </a:solidFill>
                <a:latin typeface="Calibri" panose="020F0502020204030204" pitchFamily="34" charset="0"/>
                <a:cs typeface="Calibri" panose="020F0502020204030204" pitchFamily="34" charset="0"/>
              </a:rPr>
              <a:t>Research Ethics</a:t>
            </a:r>
          </a:p>
          <a:p>
            <a:endParaRPr lang="en-GB" sz="2500"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CEEE2AA6-3F09-43B7-8491-1719CA822F75}"/>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708127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EE75C-7A52-4A55-A5DF-CB6BFA301AEB}"/>
              </a:ext>
            </a:extLst>
          </p:cNvPr>
          <p:cNvSpPr>
            <a:spLocks noGrp="1"/>
          </p:cNvSpPr>
          <p:nvPr>
            <p:ph type="title"/>
          </p:nvPr>
        </p:nvSpPr>
        <p:spPr>
          <a:xfrm>
            <a:off x="864000" y="1882629"/>
            <a:ext cx="14022170" cy="1042950"/>
          </a:xfrm>
        </p:spPr>
        <p:txBody>
          <a:bodyPr/>
          <a:lstStyle/>
          <a:p>
            <a:pPr>
              <a:buClr>
                <a:srgbClr val="001B58"/>
              </a:buClr>
            </a:pPr>
            <a:r>
              <a:rPr lang="en-GB" altLang="en-US" sz="3000" dirty="0">
                <a:latin typeface="Calibri" panose="020F0502020204030204" pitchFamily="34" charset="0"/>
                <a:cs typeface="Calibri" panose="020F0502020204030204" pitchFamily="34" charset="0"/>
              </a:rPr>
              <a:t>Institutional, National, and International Policy; Resources	</a:t>
            </a:r>
          </a:p>
        </p:txBody>
      </p:sp>
      <p:sp>
        <p:nvSpPr>
          <p:cNvPr id="3" name="Content Placeholder 2">
            <a:extLst>
              <a:ext uri="{FF2B5EF4-FFF2-40B4-BE49-F238E27FC236}">
                <a16:creationId xmlns:a16="http://schemas.microsoft.com/office/drawing/2014/main" id="{973F36EE-5E46-4615-80C4-0AA06D4AB4DB}"/>
              </a:ext>
            </a:extLst>
          </p:cNvPr>
          <p:cNvSpPr>
            <a:spLocks noGrp="1"/>
          </p:cNvSpPr>
          <p:nvPr>
            <p:ph idx="1"/>
          </p:nvPr>
        </p:nvSpPr>
        <p:spPr>
          <a:xfrm>
            <a:off x="731797" y="3238265"/>
            <a:ext cx="14022170" cy="4772588"/>
          </a:xfrm>
        </p:spPr>
        <p:txBody>
          <a:bodyPr/>
          <a:lstStyle/>
          <a:p>
            <a:pPr marL="342900" indent="-342900" algn="just">
              <a:buFont typeface="+mj-lt"/>
              <a:buAutoNum type="arabicPeriod"/>
              <a:defRPr/>
            </a:pPr>
            <a:r>
              <a:rPr lang="en-IE" sz="2500" dirty="0">
                <a:solidFill>
                  <a:schemeClr val="tx1"/>
                </a:solidFill>
                <a:latin typeface="Calibri" panose="020F0502020204030204" pitchFamily="34" charset="0"/>
                <a:cs typeface="Calibri" panose="020F0502020204030204" pitchFamily="34" charset="0"/>
              </a:rPr>
              <a:t>UL Research Integrity policy was originally approved in December 2016 by AC; new version and accompanying procedures in place since September 2019.</a:t>
            </a:r>
            <a:endParaRPr lang="en-US" sz="2500" dirty="0">
              <a:solidFill>
                <a:schemeClr val="tx1"/>
              </a:solidFill>
              <a:latin typeface="Calibri" panose="020F0502020204030204" pitchFamily="34" charset="0"/>
              <a:cs typeface="Calibri" panose="020F0502020204030204" pitchFamily="34" charset="0"/>
            </a:endParaRPr>
          </a:p>
          <a:p>
            <a:pPr marL="342900" indent="-342900" algn="just">
              <a:buFont typeface="+mj-lt"/>
              <a:buAutoNum type="arabicPeriod"/>
              <a:defRPr/>
            </a:pPr>
            <a:r>
              <a:rPr lang="en-IE" sz="2500" i="1" dirty="0">
                <a:solidFill>
                  <a:schemeClr val="tx1"/>
                </a:solidFill>
                <a:latin typeface="Calibri" panose="020F0502020204030204" pitchFamily="34" charset="0"/>
                <a:cs typeface="Calibri" panose="020F0502020204030204" pitchFamily="34" charset="0"/>
              </a:rPr>
              <a:t>European Code of Conduct for Research Integrity </a:t>
            </a:r>
            <a:r>
              <a:rPr lang="en-IE" sz="2500" dirty="0">
                <a:solidFill>
                  <a:schemeClr val="tx1"/>
                </a:solidFill>
                <a:latin typeface="Calibri" panose="020F0502020204030204" pitchFamily="34" charset="0"/>
                <a:cs typeface="Calibri" panose="020F0502020204030204" pitchFamily="34" charset="0"/>
              </a:rPr>
              <a:t>also serves as a useful resource for researchers, as does the UK Research Integrity Office, of which UL is an associate member.</a:t>
            </a:r>
          </a:p>
          <a:p>
            <a:endParaRPr lang="en-GB" sz="2500"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CEEE2AA6-3F09-43B7-8491-1719CA822F75}"/>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1808540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EE75C-7A52-4A55-A5DF-CB6BFA301AEB}"/>
              </a:ext>
            </a:extLst>
          </p:cNvPr>
          <p:cNvSpPr>
            <a:spLocks noGrp="1"/>
          </p:cNvSpPr>
          <p:nvPr>
            <p:ph type="title"/>
          </p:nvPr>
        </p:nvSpPr>
        <p:spPr/>
        <p:txBody>
          <a:bodyPr/>
          <a:lstStyle/>
          <a:p>
            <a:r>
              <a:rPr lang="en-GB" altLang="en-US" sz="3000" dirty="0">
                <a:latin typeface="Calibri" panose="020F0502020204030204" pitchFamily="34" charset="0"/>
                <a:cs typeface="Calibri" panose="020F0502020204030204" pitchFamily="34" charset="0"/>
              </a:rPr>
              <a:t>Training</a:t>
            </a:r>
            <a:endParaRPr lang="en-GB" sz="30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73F36EE-5E46-4615-80C4-0AA06D4AB4DB}"/>
              </a:ext>
            </a:extLst>
          </p:cNvPr>
          <p:cNvSpPr>
            <a:spLocks noGrp="1"/>
          </p:cNvSpPr>
          <p:nvPr>
            <p:ph idx="1"/>
          </p:nvPr>
        </p:nvSpPr>
        <p:spPr/>
        <p:txBody>
          <a:bodyPr/>
          <a:lstStyle/>
          <a:p>
            <a:pPr marL="342900" indent="-342900">
              <a:buClr>
                <a:srgbClr val="000000"/>
              </a:buClr>
              <a:buSzPct val="100000"/>
              <a:defRPr/>
            </a:pPr>
            <a:r>
              <a:rPr lang="en-IE" sz="2500" dirty="0">
                <a:solidFill>
                  <a:schemeClr val="tx1"/>
                </a:solidFill>
                <a:latin typeface="Calibri" panose="020F0502020204030204" pitchFamily="34" charset="0"/>
                <a:cs typeface="Calibri" panose="020F0502020204030204" pitchFamily="34" charset="0"/>
              </a:rPr>
              <a:t>It is the responsibility of UL, per the </a:t>
            </a:r>
            <a:r>
              <a:rPr lang="en-IE" sz="2500" i="1" dirty="0">
                <a:solidFill>
                  <a:schemeClr val="tx1"/>
                </a:solidFill>
                <a:latin typeface="Calibri" panose="020F0502020204030204" pitchFamily="34" charset="0"/>
                <a:cs typeface="Calibri" panose="020F0502020204030204" pitchFamily="34" charset="0"/>
              </a:rPr>
              <a:t>RI Policy</a:t>
            </a:r>
            <a:r>
              <a:rPr lang="en-IE" sz="2500" dirty="0">
                <a:solidFill>
                  <a:schemeClr val="tx1"/>
                </a:solidFill>
                <a:latin typeface="Calibri" panose="020F0502020204030204" pitchFamily="34" charset="0"/>
                <a:cs typeface="Calibri" panose="020F0502020204030204" pitchFamily="34" charset="0"/>
              </a:rPr>
              <a:t>, to make RI training available.</a:t>
            </a:r>
          </a:p>
          <a:p>
            <a:pPr marL="342900" indent="-342900">
              <a:buClr>
                <a:srgbClr val="000000"/>
              </a:buClr>
              <a:buSzPct val="100000"/>
              <a:defRPr/>
            </a:pPr>
            <a:r>
              <a:rPr lang="en-IE" sz="2500" dirty="0">
                <a:solidFill>
                  <a:schemeClr val="tx1"/>
                </a:solidFill>
                <a:latin typeface="Calibri" panose="020F0502020204030204" pitchFamily="34" charset="0"/>
                <a:cs typeface="Calibri" panose="020F0502020204030204" pitchFamily="34" charset="0"/>
              </a:rPr>
              <a:t>Already some in-house, bespoke training programmes in the area of RI exist across UL, particularly for graduate research students. These existed in many cases before the institution of the policy, but they are not comprehensive in their reach.</a:t>
            </a:r>
          </a:p>
          <a:p>
            <a:pPr marL="342900" indent="-342900">
              <a:buClr>
                <a:srgbClr val="000000"/>
              </a:buClr>
              <a:buSzPct val="100000"/>
              <a:defRPr/>
            </a:pPr>
            <a:r>
              <a:rPr lang="en-IE" sz="2500" dirty="0">
                <a:solidFill>
                  <a:schemeClr val="tx1"/>
                </a:solidFill>
                <a:latin typeface="Calibri" panose="020F0502020204030204" pitchFamily="34" charset="0"/>
                <a:cs typeface="Calibri" panose="020F0502020204030204" pitchFamily="34" charset="0"/>
              </a:rPr>
              <a:t>Supplementing existing good practice, the National Research Integrity Forum (“owners” of the </a:t>
            </a:r>
            <a:r>
              <a:rPr lang="en-IE" sz="2500" i="1" dirty="0">
                <a:solidFill>
                  <a:schemeClr val="tx1"/>
                </a:solidFill>
                <a:latin typeface="Calibri" panose="020F0502020204030204" pitchFamily="34" charset="0"/>
                <a:cs typeface="Calibri" panose="020F0502020204030204" pitchFamily="34" charset="0"/>
              </a:rPr>
              <a:t>National Policy Statement…) </a:t>
            </a:r>
            <a:r>
              <a:rPr lang="en-IE" sz="2500" dirty="0">
                <a:solidFill>
                  <a:schemeClr val="tx1"/>
                </a:solidFill>
                <a:latin typeface="Calibri" panose="020F0502020204030204" pitchFamily="34" charset="0"/>
                <a:cs typeface="Calibri" panose="020F0502020204030204" pitchFamily="34" charset="0"/>
              </a:rPr>
              <a:t>in cooperation with funders and HEIs engaged with </a:t>
            </a:r>
            <a:r>
              <a:rPr lang="en-IE" sz="2500" dirty="0" err="1">
                <a:solidFill>
                  <a:schemeClr val="tx1"/>
                </a:solidFill>
                <a:latin typeface="Calibri" panose="020F0502020204030204" pitchFamily="34" charset="0"/>
                <a:cs typeface="Calibri" panose="020F0502020204030204" pitchFamily="34" charset="0"/>
              </a:rPr>
              <a:t>Epigeum</a:t>
            </a:r>
            <a:r>
              <a:rPr lang="en-IE" sz="2500" dirty="0">
                <a:solidFill>
                  <a:schemeClr val="tx1"/>
                </a:solidFill>
                <a:latin typeface="Calibri" panose="020F0502020204030204" pitchFamily="34" charset="0"/>
                <a:cs typeface="Calibri" panose="020F0502020204030204" pitchFamily="34" charset="0"/>
              </a:rPr>
              <a:t>, a provider of online higher education courses.</a:t>
            </a:r>
          </a:p>
          <a:p>
            <a:pPr marL="342900" indent="-342900">
              <a:buClr>
                <a:srgbClr val="000000"/>
              </a:buClr>
              <a:buSzPct val="100000"/>
              <a:defRPr/>
            </a:pPr>
            <a:r>
              <a:rPr lang="en-IE" sz="2500" dirty="0">
                <a:solidFill>
                  <a:schemeClr val="tx1"/>
                </a:solidFill>
                <a:latin typeface="Calibri" panose="020F0502020204030204" pitchFamily="34" charset="0"/>
                <a:cs typeface="Calibri" panose="020F0502020204030204" pitchFamily="34" charset="0"/>
              </a:rPr>
              <a:t>As such, UL has </a:t>
            </a:r>
            <a:r>
              <a:rPr lang="en-IE" sz="2500" dirty="0" smtClean="0">
                <a:solidFill>
                  <a:schemeClr val="tx1"/>
                </a:solidFill>
                <a:latin typeface="Calibri" panose="020F0502020204030204" pitchFamily="34" charset="0"/>
                <a:cs typeface="Calibri" panose="020F0502020204030204" pitchFamily="34" charset="0"/>
              </a:rPr>
              <a:t>access to online </a:t>
            </a:r>
            <a:r>
              <a:rPr lang="en-IE" sz="2500" dirty="0" err="1">
                <a:solidFill>
                  <a:schemeClr val="tx1"/>
                </a:solidFill>
                <a:latin typeface="Calibri" panose="020F0502020204030204" pitchFamily="34" charset="0"/>
                <a:cs typeface="Calibri" panose="020F0502020204030204" pitchFamily="34" charset="0"/>
              </a:rPr>
              <a:t>Epigeum</a:t>
            </a:r>
            <a:r>
              <a:rPr lang="en-IE" sz="2500" dirty="0">
                <a:solidFill>
                  <a:schemeClr val="tx1"/>
                </a:solidFill>
                <a:latin typeface="Calibri" panose="020F0502020204030204" pitchFamily="34" charset="0"/>
                <a:cs typeface="Calibri" panose="020F0502020204030204" pitchFamily="34" charset="0"/>
              </a:rPr>
              <a:t> RI training programmes, for the campus </a:t>
            </a:r>
            <a:r>
              <a:rPr lang="en-IE" sz="2500" dirty="0" smtClean="0">
                <a:solidFill>
                  <a:schemeClr val="tx1"/>
                </a:solidFill>
                <a:latin typeface="Calibri" panose="020F0502020204030204" pitchFamily="34" charset="0"/>
                <a:cs typeface="Calibri" panose="020F0502020204030204" pitchFamily="34" charset="0"/>
              </a:rPr>
              <a:t>community.</a:t>
            </a:r>
          </a:p>
          <a:p>
            <a:pPr marL="342900" indent="-342900">
              <a:buClr>
                <a:srgbClr val="000000"/>
              </a:buClr>
              <a:buSzPct val="100000"/>
              <a:defRPr/>
            </a:pPr>
            <a:r>
              <a:rPr lang="en-IE" altLang="en-US" sz="2500" b="1" dirty="0" smtClean="0">
                <a:solidFill>
                  <a:schemeClr val="tx1"/>
                </a:solidFill>
                <a:latin typeface="Calibri" panose="020F0502020204030204" pitchFamily="34" charset="0"/>
                <a:ea typeface="MS Gothic" panose="020B0609070205080204" pitchFamily="49" charset="-128"/>
                <a:cs typeface="Calibri" panose="020F0502020204030204" pitchFamily="34" charset="0"/>
              </a:rPr>
              <a:t>Training </a:t>
            </a:r>
            <a:r>
              <a:rPr lang="en-IE" altLang="en-US" sz="2500" b="1" dirty="0">
                <a:solidFill>
                  <a:schemeClr val="tx1"/>
                </a:solidFill>
                <a:latin typeface="Calibri" panose="020F0502020204030204" pitchFamily="34" charset="0"/>
                <a:ea typeface="MS Gothic" panose="020B0609070205080204" pitchFamily="49" charset="-128"/>
                <a:cs typeface="Calibri" panose="020F0502020204030204" pitchFamily="34" charset="0"/>
              </a:rPr>
              <a:t>participation has become a central focus of research funding </a:t>
            </a:r>
            <a:r>
              <a:rPr lang="en-IE" altLang="en-US" sz="2500" b="1" dirty="0" smtClean="0">
                <a:solidFill>
                  <a:schemeClr val="tx1"/>
                </a:solidFill>
                <a:latin typeface="Calibri" panose="020F0502020204030204" pitchFamily="34" charset="0"/>
                <a:ea typeface="MS Gothic" panose="020B0609070205080204" pitchFamily="49" charset="-128"/>
                <a:cs typeface="Calibri" panose="020F0502020204030204" pitchFamily="34" charset="0"/>
              </a:rPr>
              <a:t>agencies, </a:t>
            </a:r>
            <a:r>
              <a:rPr lang="en-IE" altLang="en-US" sz="2500" b="1" dirty="0">
                <a:solidFill>
                  <a:schemeClr val="tx1"/>
                </a:solidFill>
                <a:latin typeface="Calibri" panose="020F0502020204030204" pitchFamily="34" charset="0"/>
                <a:ea typeface="MS Gothic" panose="020B0609070205080204" pitchFamily="49" charset="-128"/>
                <a:cs typeface="Calibri" panose="020F0502020204030204" pitchFamily="34" charset="0"/>
              </a:rPr>
              <a:t>and may potentially become an eligibility criterion in some calls in the </a:t>
            </a:r>
            <a:r>
              <a:rPr lang="en-IE" altLang="en-US" sz="2500" b="1" dirty="0" smtClean="0">
                <a:solidFill>
                  <a:schemeClr val="tx1"/>
                </a:solidFill>
                <a:latin typeface="Calibri" panose="020F0502020204030204" pitchFamily="34" charset="0"/>
                <a:ea typeface="MS Gothic" panose="020B0609070205080204" pitchFamily="49" charset="-128"/>
                <a:cs typeface="Calibri" panose="020F0502020204030204" pitchFamily="34" charset="0"/>
              </a:rPr>
              <a:t>future.</a:t>
            </a:r>
          </a:p>
          <a:p>
            <a:pPr marL="342900" indent="-342900">
              <a:buClr>
                <a:srgbClr val="000000"/>
              </a:buClr>
              <a:buSzPct val="100000"/>
              <a:defRPr/>
            </a:pPr>
            <a:r>
              <a:rPr lang="en-IE" altLang="en-US" sz="2500" dirty="0" smtClean="0">
                <a:solidFill>
                  <a:schemeClr val="tx1"/>
                </a:solidFill>
                <a:latin typeface="Calibri" panose="020F0502020204030204" pitchFamily="34" charset="0"/>
                <a:ea typeface="MS Gothic" panose="020B0609070205080204" pitchFamily="49" charset="-128"/>
                <a:cs typeface="Calibri" panose="020F0502020204030204" pitchFamily="34" charset="0"/>
              </a:rPr>
              <a:t>New version’s availability will be communicated presently; </a:t>
            </a:r>
            <a:r>
              <a:rPr lang="en-IE" altLang="en-US" sz="2500" b="1" dirty="0" smtClean="0">
                <a:solidFill>
                  <a:schemeClr val="tx1"/>
                </a:solidFill>
                <a:latin typeface="Calibri" panose="020F0502020204030204" pitchFamily="34" charset="0"/>
                <a:ea typeface="MS Gothic" panose="020B0609070205080204" pitchFamily="49" charset="-128"/>
                <a:cs typeface="Calibri" panose="020F0502020204030204" pitchFamily="34" charset="0"/>
              </a:rPr>
              <a:t>note that engagement with the online training forms part of the formal progression process in research degrees.</a:t>
            </a:r>
            <a:endParaRPr lang="en-US" altLang="en-US" sz="2500" b="1" dirty="0">
              <a:solidFill>
                <a:schemeClr val="tx1"/>
              </a:solidFill>
              <a:latin typeface="Calibri" panose="020F0502020204030204" pitchFamily="34" charset="0"/>
              <a:ea typeface="MS Gothic" panose="020B0609070205080204" pitchFamily="49" charset="-128"/>
              <a:cs typeface="Calibri" panose="020F0502020204030204" pitchFamily="34" charset="0"/>
            </a:endParaRPr>
          </a:p>
          <a:p>
            <a:pPr marL="342900" indent="-342900">
              <a:buClr>
                <a:srgbClr val="000000"/>
              </a:buClr>
              <a:buSzPct val="100000"/>
              <a:defRPr/>
            </a:pPr>
            <a:endParaRPr lang="en-IE" sz="2500" dirty="0">
              <a:solidFill>
                <a:schemeClr val="tx1"/>
              </a:solidFill>
              <a:latin typeface="Calibri" panose="020F0502020204030204" pitchFamily="34" charset="0"/>
              <a:cs typeface="Calibri" panose="020F0502020204030204" pitchFamily="34" charset="0"/>
            </a:endParaRPr>
          </a:p>
          <a:p>
            <a:endParaRPr lang="en-GB" sz="2500"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CEEE2AA6-3F09-43B7-8491-1719CA822F75}"/>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3828880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EE75C-7A52-4A55-A5DF-CB6BFA301AEB}"/>
              </a:ext>
            </a:extLst>
          </p:cNvPr>
          <p:cNvSpPr>
            <a:spLocks noGrp="1"/>
          </p:cNvSpPr>
          <p:nvPr>
            <p:ph type="title"/>
          </p:nvPr>
        </p:nvSpPr>
        <p:spPr>
          <a:xfrm>
            <a:off x="864000" y="1764525"/>
            <a:ext cx="14022170" cy="1042950"/>
          </a:xfrm>
        </p:spPr>
        <p:txBody>
          <a:bodyPr/>
          <a:lstStyle/>
          <a:p>
            <a:r>
              <a:rPr lang="en-GB" altLang="en-US" sz="3000" dirty="0">
                <a:latin typeface="Calibri" panose="020F0502020204030204" pitchFamily="34" charset="0"/>
                <a:cs typeface="Calibri" panose="020F0502020204030204" pitchFamily="34" charset="0"/>
              </a:rPr>
              <a:t>Data protection: Background and updates</a:t>
            </a:r>
          </a:p>
        </p:txBody>
      </p:sp>
      <p:sp>
        <p:nvSpPr>
          <p:cNvPr id="4" name="Date Placeholder 3">
            <a:extLst>
              <a:ext uri="{FF2B5EF4-FFF2-40B4-BE49-F238E27FC236}">
                <a16:creationId xmlns:a16="http://schemas.microsoft.com/office/drawing/2014/main" id="{CEEE2AA6-3F09-43B7-8491-1719CA822F75}"/>
              </a:ext>
            </a:extLst>
          </p:cNvPr>
          <p:cNvSpPr>
            <a:spLocks noGrp="1"/>
          </p:cNvSpPr>
          <p:nvPr>
            <p:ph type="dt" sz="half" idx="10"/>
          </p:nvPr>
        </p:nvSpPr>
        <p:spPr/>
        <p:txBody>
          <a:bodyPr/>
          <a:lstStyle/>
          <a:p>
            <a:r>
              <a:rPr lang="en-IE"/>
              <a:t>06.11.19</a:t>
            </a:r>
            <a:endParaRPr lang="en-US"/>
          </a:p>
        </p:txBody>
      </p:sp>
      <p:sp>
        <p:nvSpPr>
          <p:cNvPr id="5" name="Rectangle 3"/>
          <p:cNvSpPr>
            <a:spLocks noChangeArrowheads="1"/>
          </p:cNvSpPr>
          <p:nvPr/>
        </p:nvSpPr>
        <p:spPr bwMode="auto">
          <a:xfrm>
            <a:off x="431800" y="2286000"/>
            <a:ext cx="7950200" cy="3733800"/>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800"/>
              </a:spcBef>
              <a:buClr>
                <a:srgbClr val="000000"/>
              </a:buClr>
              <a:buSzPct val="100000"/>
              <a:buFont typeface="Arial" panose="020B0604020202020204" pitchFamily="34" charset="0"/>
              <a:buChar char="•"/>
              <a:defRPr sz="3200">
                <a:solidFill>
                  <a:srgbClr val="000000"/>
                </a:solidFill>
                <a:latin typeface="Calibri" panose="020F0502020204030204" pitchFamily="34" charset="0"/>
                <a:ea typeface="MS Gothic" panose="020B0609070205080204" pitchFamily="49" charset="-128"/>
                <a:cs typeface="MS Gothic" panose="020B0609070205080204" pitchFamily="49" charset="-128"/>
              </a:defRPr>
            </a:lvl1pPr>
            <a:lvl2pPr marL="742950" indent="-285750">
              <a:spcBef>
                <a:spcPts val="700"/>
              </a:spcBef>
              <a:buClr>
                <a:srgbClr val="000000"/>
              </a:buClr>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cs typeface="MS Gothic" panose="020B0609070205080204" pitchFamily="49" charset="-128"/>
              </a:defRPr>
            </a:lvl2pPr>
            <a:lvl3pPr marL="1143000" indent="-228600">
              <a:spcBef>
                <a:spcPts val="600"/>
              </a:spcBef>
              <a:buClr>
                <a:srgbClr val="000000"/>
              </a:buClr>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cs typeface="MS Gothic" panose="020B0609070205080204" pitchFamily="49" charset="-128"/>
              </a:defRPr>
            </a:lvl3pPr>
            <a:lvl4pPr marL="1600200" indent="-228600">
              <a:spcBef>
                <a:spcPts val="500"/>
              </a:spcBef>
              <a:buClr>
                <a:srgbClr val="000000"/>
              </a:buClr>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4pPr>
            <a:lvl5pPr marL="2057400" indent="-228600">
              <a:spcBef>
                <a:spcPts val="500"/>
              </a:spcBef>
              <a:buClr>
                <a:srgbClr val="000000"/>
              </a:buClr>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9pPr>
          </a:lstStyle>
          <a:p>
            <a:pPr eaLnBrk="1" hangingPunct="1">
              <a:spcBef>
                <a:spcPct val="0"/>
              </a:spcBef>
              <a:buFont typeface="Calibri" panose="020F0502020204030204" pitchFamily="34" charset="0"/>
              <a:buNone/>
            </a:pPr>
            <a:endParaRPr lang="en-US" altLang="en-US" sz="1800">
              <a:solidFill>
                <a:schemeClr val="bg1"/>
              </a:solidFill>
            </a:endParaRPr>
          </a:p>
        </p:txBody>
      </p:sp>
      <p:sp>
        <p:nvSpPr>
          <p:cNvPr id="9" name="Content Placeholder 2">
            <a:extLst>
              <a:ext uri="{FF2B5EF4-FFF2-40B4-BE49-F238E27FC236}">
                <a16:creationId xmlns:a16="http://schemas.microsoft.com/office/drawing/2014/main" id="{973F36EE-5E46-4615-80C4-0AA06D4AB4DB}"/>
              </a:ext>
            </a:extLst>
          </p:cNvPr>
          <p:cNvSpPr>
            <a:spLocks noGrp="1"/>
          </p:cNvSpPr>
          <p:nvPr>
            <p:ph idx="1"/>
          </p:nvPr>
        </p:nvSpPr>
        <p:spPr>
          <a:xfrm>
            <a:off x="864000" y="3220856"/>
            <a:ext cx="14022170" cy="4772588"/>
          </a:xfrm>
        </p:spPr>
        <p:txBody>
          <a:bodyPr/>
          <a:lstStyle/>
          <a:p>
            <a:pPr>
              <a:spcBef>
                <a:spcPct val="0"/>
              </a:spcBef>
              <a:buFont typeface="Calibri" panose="020F0502020204030204" pitchFamily="34" charset="0"/>
              <a:buAutoNum type="arabicPeriod"/>
            </a:pPr>
            <a:r>
              <a:rPr lang="en-IE" altLang="en-US" sz="2500" dirty="0">
                <a:solidFill>
                  <a:schemeClr val="tx1"/>
                </a:solidFill>
                <a:latin typeface="Calibri" panose="020F0502020204030204" pitchFamily="34" charset="0"/>
                <a:cs typeface="Calibri" panose="020F0502020204030204" pitchFamily="34" charset="0"/>
              </a:rPr>
              <a:t>General Data Protection Regulation (GDPR) and Irish Data Protection Act 2018 came into force in May 2018</a:t>
            </a:r>
            <a:r>
              <a:rPr lang="en-IE" altLang="en-US" sz="2500" dirty="0" smtClean="0">
                <a:solidFill>
                  <a:schemeClr val="tx1"/>
                </a:solidFill>
                <a:latin typeface="Calibri" panose="020F0502020204030204" pitchFamily="34" charset="0"/>
                <a:cs typeface="Calibri" panose="020F0502020204030204" pitchFamily="34" charset="0"/>
              </a:rPr>
              <a:t>.</a:t>
            </a:r>
          </a:p>
          <a:p>
            <a:pPr>
              <a:spcBef>
                <a:spcPct val="0"/>
              </a:spcBef>
              <a:buFont typeface="Calibri" panose="020F0502020204030204" pitchFamily="34" charset="0"/>
              <a:buAutoNum type="arabicPeriod"/>
            </a:pPr>
            <a:endParaRPr lang="en-GB" altLang="en-US" sz="2500" dirty="0" smtClean="0">
              <a:solidFill>
                <a:schemeClr val="tx1"/>
              </a:solidFill>
              <a:latin typeface="Calibri" panose="020F0502020204030204" pitchFamily="34" charset="0"/>
              <a:cs typeface="Calibri" panose="020F0502020204030204" pitchFamily="34" charset="0"/>
            </a:endParaRPr>
          </a:p>
          <a:p>
            <a:pPr>
              <a:spcBef>
                <a:spcPct val="0"/>
              </a:spcBef>
              <a:buFont typeface="Calibri" panose="020F0502020204030204" pitchFamily="34" charset="0"/>
              <a:buAutoNum type="arabicPeriod"/>
            </a:pPr>
            <a:r>
              <a:rPr lang="en-GB" altLang="en-US" sz="2500" dirty="0" smtClean="0">
                <a:solidFill>
                  <a:schemeClr val="tx1"/>
                </a:solidFill>
                <a:latin typeface="Calibri" panose="020F0502020204030204" pitchFamily="34" charset="0"/>
                <a:cs typeface="Calibri" panose="020F0502020204030204" pitchFamily="34" charset="0"/>
              </a:rPr>
              <a:t>Each </a:t>
            </a:r>
            <a:r>
              <a:rPr lang="en-GB" altLang="en-US" sz="2500" dirty="0">
                <a:solidFill>
                  <a:schemeClr val="tx1"/>
                </a:solidFill>
                <a:latin typeface="Calibri" panose="020F0502020204030204" pitchFamily="34" charset="0"/>
                <a:cs typeface="Calibri" panose="020F0502020204030204" pitchFamily="34" charset="0"/>
              </a:rPr>
              <a:t>document builds on previous national legislation; GDPR strengthens &amp; harmonises data protection law across EU</a:t>
            </a:r>
            <a:r>
              <a:rPr lang="en-GB" altLang="en-US" sz="2500" dirty="0" smtClean="0">
                <a:solidFill>
                  <a:schemeClr val="tx1"/>
                </a:solidFill>
                <a:latin typeface="Calibri" panose="020F0502020204030204" pitchFamily="34" charset="0"/>
                <a:cs typeface="Calibri" panose="020F0502020204030204" pitchFamily="34" charset="0"/>
              </a:rPr>
              <a:t>.</a:t>
            </a:r>
          </a:p>
          <a:p>
            <a:pPr>
              <a:spcBef>
                <a:spcPct val="0"/>
              </a:spcBef>
              <a:buFont typeface="Calibri" panose="020F0502020204030204" pitchFamily="34" charset="0"/>
              <a:buAutoNum type="arabicPeriod"/>
            </a:pPr>
            <a:endParaRPr lang="en-US" altLang="en-US" sz="2500" dirty="0">
              <a:solidFill>
                <a:schemeClr val="tx1"/>
              </a:solidFill>
              <a:latin typeface="Calibri" panose="020F0502020204030204" pitchFamily="34" charset="0"/>
              <a:cs typeface="Calibri" panose="020F0502020204030204" pitchFamily="34" charset="0"/>
            </a:endParaRPr>
          </a:p>
          <a:p>
            <a:pPr>
              <a:spcBef>
                <a:spcPct val="0"/>
              </a:spcBef>
              <a:buFont typeface="Calibri" panose="020F0502020204030204" pitchFamily="34" charset="0"/>
              <a:buAutoNum type="arabicPeriod"/>
            </a:pPr>
            <a:r>
              <a:rPr lang="en-GB" altLang="en-US" sz="2500" dirty="0">
                <a:solidFill>
                  <a:schemeClr val="tx1"/>
                </a:solidFill>
                <a:latin typeface="Calibri" panose="020F0502020204030204" pitchFamily="34" charset="0"/>
                <a:cs typeface="Calibri" panose="020F0502020204030204" pitchFamily="34" charset="0"/>
              </a:rPr>
              <a:t>Emphasises </a:t>
            </a:r>
            <a:r>
              <a:rPr lang="en-GB" altLang="en-US" sz="2500" b="1" dirty="0">
                <a:solidFill>
                  <a:schemeClr val="tx1"/>
                </a:solidFill>
                <a:latin typeface="Calibri" panose="020F0502020204030204" pitchFamily="34" charset="0"/>
                <a:cs typeface="Calibri" panose="020F0502020204030204" pitchFamily="34" charset="0"/>
              </a:rPr>
              <a:t>transparency, security, and accountability. </a:t>
            </a:r>
            <a:endParaRPr lang="en-GB" altLang="en-US" sz="2500" b="1" dirty="0" smtClean="0">
              <a:solidFill>
                <a:schemeClr val="tx1"/>
              </a:solidFill>
              <a:latin typeface="Calibri" panose="020F0502020204030204" pitchFamily="34" charset="0"/>
              <a:cs typeface="Calibri" panose="020F0502020204030204" pitchFamily="34" charset="0"/>
            </a:endParaRPr>
          </a:p>
          <a:p>
            <a:pPr>
              <a:spcBef>
                <a:spcPct val="0"/>
              </a:spcBef>
              <a:buFont typeface="Calibri" panose="020F0502020204030204" pitchFamily="34" charset="0"/>
              <a:buAutoNum type="arabicPeriod"/>
            </a:pPr>
            <a:endParaRPr lang="en-US" altLang="en-US" sz="2500" dirty="0">
              <a:solidFill>
                <a:schemeClr val="tx1"/>
              </a:solidFill>
              <a:latin typeface="Calibri" panose="020F0502020204030204" pitchFamily="34" charset="0"/>
              <a:cs typeface="Calibri" panose="020F0502020204030204" pitchFamily="34" charset="0"/>
            </a:endParaRPr>
          </a:p>
          <a:p>
            <a:pPr>
              <a:spcBef>
                <a:spcPct val="0"/>
              </a:spcBef>
              <a:buFont typeface="Calibri" panose="020F0502020204030204" pitchFamily="34" charset="0"/>
              <a:buAutoNum type="arabicPeriod"/>
            </a:pPr>
            <a:r>
              <a:rPr lang="en-GB" altLang="en-US" sz="2500" dirty="0">
                <a:solidFill>
                  <a:schemeClr val="tx1"/>
                </a:solidFill>
                <a:latin typeface="Calibri" panose="020F0502020204030204" pitchFamily="34" charset="0"/>
                <a:cs typeface="Calibri" panose="020F0502020204030204" pitchFamily="34" charset="0"/>
              </a:rPr>
              <a:t>Increased rights for data subjects; increased obligations for organisations; and increased potential fines.</a:t>
            </a:r>
          </a:p>
        </p:txBody>
      </p:sp>
    </p:spTree>
    <p:extLst>
      <p:ext uri="{BB962C8B-B14F-4D97-AF65-F5344CB8AC3E}">
        <p14:creationId xmlns:p14="http://schemas.microsoft.com/office/powerpoint/2010/main" val="1465555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EE75C-7A52-4A55-A5DF-CB6BFA301AEB}"/>
              </a:ext>
            </a:extLst>
          </p:cNvPr>
          <p:cNvSpPr>
            <a:spLocks noGrp="1"/>
          </p:cNvSpPr>
          <p:nvPr>
            <p:ph type="title"/>
          </p:nvPr>
        </p:nvSpPr>
        <p:spPr/>
        <p:txBody>
          <a:bodyPr/>
          <a:lstStyle/>
          <a:p>
            <a:r>
              <a:rPr lang="en-GB" altLang="en-US" sz="2500" dirty="0">
                <a:latin typeface="Calibri" panose="020F0502020204030204" pitchFamily="34" charset="0"/>
                <a:cs typeface="Calibri" panose="020F0502020204030204" pitchFamily="34" charset="0"/>
              </a:rPr>
              <a:t>U</a:t>
            </a:r>
            <a:r>
              <a:rPr lang="en-GB" altLang="en-US" sz="3000" dirty="0">
                <a:latin typeface="Calibri" panose="020F0502020204030204" pitchFamily="34" charset="0"/>
                <a:cs typeface="Calibri" panose="020F0502020204030204" pitchFamily="34" charset="0"/>
              </a:rPr>
              <a:t>L-specific supports and resources</a:t>
            </a:r>
            <a:r>
              <a:rPr lang="en-GB" altLang="en-US" sz="2500" dirty="0">
                <a:latin typeface="Calibri" panose="020F0502020204030204" pitchFamily="34" charset="0"/>
                <a:cs typeface="Calibri" panose="020F0502020204030204" pitchFamily="34" charset="0"/>
              </a:rPr>
              <a:t/>
            </a:r>
            <a:br>
              <a:rPr lang="en-GB" altLang="en-US" sz="2500" dirty="0">
                <a:latin typeface="Calibri" panose="020F0502020204030204" pitchFamily="34" charset="0"/>
                <a:cs typeface="Calibri" panose="020F0502020204030204" pitchFamily="34" charset="0"/>
              </a:rPr>
            </a:br>
            <a:endParaRPr lang="en-GB" sz="25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73F36EE-5E46-4615-80C4-0AA06D4AB4DB}"/>
              </a:ext>
            </a:extLst>
          </p:cNvPr>
          <p:cNvSpPr>
            <a:spLocks noGrp="1"/>
          </p:cNvSpPr>
          <p:nvPr>
            <p:ph idx="1"/>
          </p:nvPr>
        </p:nvSpPr>
        <p:spPr/>
        <p:txBody>
          <a:bodyPr/>
          <a:lstStyle/>
          <a:p>
            <a:pPr>
              <a:lnSpc>
                <a:spcPct val="150000"/>
              </a:lnSpc>
              <a:spcBef>
                <a:spcPct val="0"/>
              </a:spcBef>
              <a:buFont typeface="Calibri" panose="020F0502020204030204" pitchFamily="34" charset="0"/>
              <a:buNone/>
            </a:pPr>
            <a:r>
              <a:rPr lang="en-IE" altLang="en-US" sz="2500" dirty="0">
                <a:solidFill>
                  <a:schemeClr val="tx1"/>
                </a:solidFill>
                <a:latin typeface="Calibri" panose="020F0502020204030204" pitchFamily="34" charset="0"/>
                <a:cs typeface="Calibri" panose="020F0502020204030204" pitchFamily="34" charset="0"/>
              </a:rPr>
              <a:t>UL Data Protection Guidance and Information: </a:t>
            </a:r>
            <a:r>
              <a:rPr lang="en-IE" altLang="en-US" sz="2500" u="sng" dirty="0">
                <a:solidFill>
                  <a:schemeClr val="tx1"/>
                </a:solidFill>
                <a:latin typeface="Calibri" panose="020F0502020204030204" pitchFamily="34" charset="0"/>
                <a:cs typeface="Calibri" panose="020F0502020204030204" pitchFamily="34" charset="0"/>
                <a:hlinkClick r:id="rId2"/>
              </a:rPr>
              <a:t>www.ul.ie/dataprotection</a:t>
            </a:r>
            <a:endParaRPr lang="en-US" altLang="en-US" sz="2500" dirty="0">
              <a:solidFill>
                <a:schemeClr val="tx1"/>
              </a:solidFill>
              <a:latin typeface="Calibri" panose="020F0502020204030204" pitchFamily="34" charset="0"/>
              <a:cs typeface="Calibri" panose="020F0502020204030204" pitchFamily="34" charset="0"/>
            </a:endParaRPr>
          </a:p>
          <a:p>
            <a:pPr lvl="1">
              <a:lnSpc>
                <a:spcPct val="150000"/>
              </a:lnSpc>
              <a:spcBef>
                <a:spcPct val="0"/>
              </a:spcBef>
            </a:pPr>
            <a:r>
              <a:rPr lang="en-IE" altLang="en-US" sz="2500" u="sng" dirty="0">
                <a:solidFill>
                  <a:schemeClr val="tx1"/>
                </a:solidFill>
                <a:latin typeface="Calibri" panose="020F0502020204030204" pitchFamily="34" charset="0"/>
                <a:ea typeface="MS Gothic" panose="020B0609070205080204" pitchFamily="49" charset="-128"/>
                <a:cs typeface="Calibri" panose="020F0502020204030204" pitchFamily="34" charset="0"/>
                <a:hlinkClick r:id="rId3"/>
              </a:rPr>
              <a:t>UL Data Protection Policy </a:t>
            </a:r>
            <a:endParaRPr lang="en-US" altLang="en-US" sz="2500" dirty="0">
              <a:solidFill>
                <a:schemeClr val="tx1"/>
              </a:solidFill>
              <a:latin typeface="Calibri" panose="020F0502020204030204" pitchFamily="34" charset="0"/>
              <a:ea typeface="MS Gothic" panose="020B0609070205080204" pitchFamily="49" charset="-128"/>
              <a:cs typeface="Calibri" panose="020F0502020204030204" pitchFamily="34" charset="0"/>
            </a:endParaRPr>
          </a:p>
          <a:p>
            <a:pPr lvl="1">
              <a:lnSpc>
                <a:spcPct val="150000"/>
              </a:lnSpc>
              <a:spcBef>
                <a:spcPct val="0"/>
              </a:spcBef>
            </a:pPr>
            <a:r>
              <a:rPr lang="en-IE" altLang="en-US" sz="2500" u="sng" dirty="0">
                <a:solidFill>
                  <a:schemeClr val="tx1"/>
                </a:solidFill>
                <a:latin typeface="Calibri" panose="020F0502020204030204" pitchFamily="34" charset="0"/>
                <a:ea typeface="MS Gothic" panose="020B0609070205080204" pitchFamily="49" charset="-128"/>
                <a:cs typeface="Calibri" panose="020F0502020204030204" pitchFamily="34" charset="0"/>
                <a:hlinkClick r:id="rId4"/>
              </a:rPr>
              <a:t>UL Student Privacy Notice</a:t>
            </a:r>
            <a:r>
              <a:rPr lang="en-US" altLang="en-US" sz="2500" dirty="0">
                <a:solidFill>
                  <a:schemeClr val="tx1"/>
                </a:solidFill>
                <a:latin typeface="Calibri" panose="020F0502020204030204" pitchFamily="34" charset="0"/>
                <a:ea typeface="MS Gothic" panose="020B0609070205080204" pitchFamily="49" charset="-128"/>
                <a:cs typeface="Calibri" panose="020F0502020204030204" pitchFamily="34" charset="0"/>
              </a:rPr>
              <a:t> </a:t>
            </a:r>
            <a:r>
              <a:rPr lang="en-IE" altLang="en-US" sz="2500" dirty="0">
                <a:solidFill>
                  <a:schemeClr val="tx1"/>
                </a:solidFill>
                <a:latin typeface="Calibri" panose="020F0502020204030204" pitchFamily="34" charset="0"/>
                <a:ea typeface="MS Gothic" panose="020B0609070205080204" pitchFamily="49" charset="-128"/>
                <a:cs typeface="Calibri" panose="020F0502020204030204" pitchFamily="34" charset="0"/>
              </a:rPr>
              <a:t>&amp; </a:t>
            </a:r>
            <a:r>
              <a:rPr lang="en-IE" altLang="en-US" sz="2500" u="sng" dirty="0">
                <a:solidFill>
                  <a:schemeClr val="tx1"/>
                </a:solidFill>
                <a:latin typeface="Calibri" panose="020F0502020204030204" pitchFamily="34" charset="0"/>
                <a:ea typeface="MS Gothic" panose="020B0609070205080204" pitchFamily="49" charset="-128"/>
                <a:cs typeface="Calibri" panose="020F0502020204030204" pitchFamily="34" charset="0"/>
                <a:hlinkClick r:id="rId5"/>
              </a:rPr>
              <a:t>UL Staff Privacy Notice</a:t>
            </a:r>
            <a:endParaRPr lang="en-US" altLang="en-US" sz="2500" dirty="0">
              <a:solidFill>
                <a:schemeClr val="tx1"/>
              </a:solidFill>
              <a:latin typeface="Calibri" panose="020F0502020204030204" pitchFamily="34" charset="0"/>
              <a:ea typeface="MS Gothic" panose="020B0609070205080204" pitchFamily="49" charset="-128"/>
              <a:cs typeface="Calibri" panose="020F0502020204030204" pitchFamily="34" charset="0"/>
            </a:endParaRPr>
          </a:p>
          <a:p>
            <a:pPr lvl="1">
              <a:lnSpc>
                <a:spcPct val="150000"/>
              </a:lnSpc>
              <a:spcBef>
                <a:spcPct val="0"/>
              </a:spcBef>
            </a:pPr>
            <a:r>
              <a:rPr lang="en-IE" altLang="en-US" sz="2500" dirty="0">
                <a:solidFill>
                  <a:schemeClr val="tx1"/>
                </a:solidFill>
                <a:latin typeface="Calibri" panose="020F0502020204030204" pitchFamily="34" charset="0"/>
                <a:ea typeface="MS Gothic" panose="020B0609070205080204" pitchFamily="49" charset="-128"/>
                <a:cs typeface="Calibri" panose="020F0502020204030204" pitchFamily="34" charset="0"/>
              </a:rPr>
              <a:t>University-specific advice on </a:t>
            </a:r>
            <a:r>
              <a:rPr lang="en-IE" altLang="en-US" sz="2500" u="sng" dirty="0">
                <a:solidFill>
                  <a:schemeClr val="tx1"/>
                </a:solidFill>
                <a:latin typeface="Calibri" panose="020F0502020204030204" pitchFamily="34" charset="0"/>
                <a:ea typeface="MS Gothic" panose="020B0609070205080204" pitchFamily="49" charset="-128"/>
                <a:cs typeface="Calibri" panose="020F0502020204030204" pitchFamily="34" charset="0"/>
                <a:hlinkClick r:id="rId6"/>
              </a:rPr>
              <a:t>data breaches</a:t>
            </a:r>
            <a:endParaRPr lang="en-US" altLang="en-US" sz="2500" dirty="0">
              <a:solidFill>
                <a:schemeClr val="tx1"/>
              </a:solidFill>
              <a:latin typeface="Calibri" panose="020F0502020204030204" pitchFamily="34" charset="0"/>
              <a:ea typeface="MS Gothic" panose="020B0609070205080204" pitchFamily="49" charset="-128"/>
              <a:cs typeface="Calibri" panose="020F0502020204030204" pitchFamily="34" charset="0"/>
            </a:endParaRPr>
          </a:p>
          <a:p>
            <a:pPr lvl="1">
              <a:lnSpc>
                <a:spcPct val="150000"/>
              </a:lnSpc>
              <a:spcBef>
                <a:spcPct val="0"/>
              </a:spcBef>
            </a:pPr>
            <a:r>
              <a:rPr lang="en-IE" altLang="en-US" sz="2500" dirty="0">
                <a:solidFill>
                  <a:schemeClr val="tx1"/>
                </a:solidFill>
                <a:latin typeface="Calibri" panose="020F0502020204030204" pitchFamily="34" charset="0"/>
                <a:ea typeface="MS Gothic" panose="020B0609070205080204" pitchFamily="49" charset="-128"/>
                <a:cs typeface="Calibri" panose="020F0502020204030204" pitchFamily="34" charset="0"/>
              </a:rPr>
              <a:t>University-specific advice on </a:t>
            </a:r>
            <a:r>
              <a:rPr lang="en-IE" altLang="en-US" sz="2500" u="sng" dirty="0">
                <a:solidFill>
                  <a:schemeClr val="tx1"/>
                </a:solidFill>
                <a:latin typeface="Calibri" panose="020F0502020204030204" pitchFamily="34" charset="0"/>
                <a:ea typeface="MS Gothic" panose="020B0609070205080204" pitchFamily="49" charset="-128"/>
                <a:cs typeface="Calibri" panose="020F0502020204030204" pitchFamily="34" charset="0"/>
                <a:hlinkClick r:id="rId7"/>
              </a:rPr>
              <a:t>data subject access requests  </a:t>
            </a:r>
            <a:endParaRPr lang="en-US" altLang="en-US" sz="2500" dirty="0">
              <a:solidFill>
                <a:schemeClr val="tx1"/>
              </a:solidFill>
              <a:latin typeface="Calibri" panose="020F0502020204030204" pitchFamily="34" charset="0"/>
              <a:ea typeface="MS Gothic" panose="020B0609070205080204" pitchFamily="49" charset="-128"/>
              <a:cs typeface="Calibri" panose="020F0502020204030204" pitchFamily="34" charset="0"/>
            </a:endParaRPr>
          </a:p>
          <a:p>
            <a:pPr lvl="1">
              <a:lnSpc>
                <a:spcPct val="150000"/>
              </a:lnSpc>
              <a:spcBef>
                <a:spcPct val="0"/>
              </a:spcBef>
            </a:pPr>
            <a:r>
              <a:rPr lang="en-IE" altLang="en-US" sz="2500" dirty="0">
                <a:solidFill>
                  <a:schemeClr val="tx1"/>
                </a:solidFill>
                <a:latin typeface="Calibri" panose="020F0502020204030204" pitchFamily="34" charset="0"/>
                <a:ea typeface="MS Gothic" panose="020B0609070205080204" pitchFamily="49" charset="-128"/>
                <a:cs typeface="Calibri" panose="020F0502020204030204" pitchFamily="34" charset="0"/>
              </a:rPr>
              <a:t>Detailed UL-specific </a:t>
            </a:r>
            <a:r>
              <a:rPr lang="en-IE" altLang="en-US" sz="2500" u="sng" dirty="0">
                <a:solidFill>
                  <a:schemeClr val="tx1"/>
                </a:solidFill>
                <a:latin typeface="Calibri" panose="020F0502020204030204" pitchFamily="34" charset="0"/>
                <a:ea typeface="MS Gothic" panose="020B0609070205080204" pitchFamily="49" charset="-128"/>
                <a:cs typeface="Calibri" panose="020F0502020204030204" pitchFamily="34" charset="0"/>
                <a:hlinkClick r:id="rId8"/>
              </a:rPr>
              <a:t>FAQ</a:t>
            </a:r>
            <a:r>
              <a:rPr lang="en-IE" altLang="en-US" sz="2500" dirty="0">
                <a:solidFill>
                  <a:schemeClr val="tx1"/>
                </a:solidFill>
                <a:latin typeface="Calibri" panose="020F0502020204030204" pitchFamily="34" charset="0"/>
                <a:ea typeface="MS Gothic" panose="020B0609070205080204" pitchFamily="49" charset="-128"/>
                <a:cs typeface="Calibri" panose="020F0502020204030204" pitchFamily="34" charset="0"/>
              </a:rPr>
              <a:t>: updated regularly </a:t>
            </a:r>
            <a:endParaRPr lang="en-US" altLang="en-US" sz="2500" dirty="0">
              <a:solidFill>
                <a:schemeClr val="tx1"/>
              </a:solidFill>
              <a:latin typeface="Calibri" panose="020F0502020204030204" pitchFamily="34" charset="0"/>
              <a:ea typeface="MS Gothic" panose="020B0609070205080204" pitchFamily="49" charset="-128"/>
              <a:cs typeface="Calibri" panose="020F0502020204030204" pitchFamily="34" charset="0"/>
            </a:endParaRPr>
          </a:p>
          <a:p>
            <a:pPr lvl="1">
              <a:lnSpc>
                <a:spcPct val="150000"/>
              </a:lnSpc>
              <a:spcBef>
                <a:spcPct val="0"/>
              </a:spcBef>
            </a:pPr>
            <a:r>
              <a:rPr lang="en-IE" altLang="en-US" sz="2500" dirty="0">
                <a:solidFill>
                  <a:schemeClr val="tx1"/>
                </a:solidFill>
                <a:latin typeface="Calibri" panose="020F0502020204030204" pitchFamily="34" charset="0"/>
                <a:ea typeface="MS Gothic" panose="020B0609070205080204" pitchFamily="49" charset="-128"/>
                <a:cs typeface="Calibri" panose="020F0502020204030204" pitchFamily="34" charset="0"/>
              </a:rPr>
              <a:t>Records Management &amp; Retention Policy, available at</a:t>
            </a:r>
            <a:r>
              <a:rPr lang="en-IE" altLang="en-US" sz="2500" u="sng" dirty="0">
                <a:solidFill>
                  <a:schemeClr val="tx1"/>
                </a:solidFill>
                <a:latin typeface="Calibri" panose="020F0502020204030204" pitchFamily="34" charset="0"/>
                <a:ea typeface="MS Gothic" panose="020B0609070205080204" pitchFamily="49" charset="-128"/>
                <a:cs typeface="Calibri" panose="020F0502020204030204" pitchFamily="34" charset="0"/>
                <a:hlinkClick r:id="rId9"/>
              </a:rPr>
              <a:t> www.ul.ie/recordsmanagement</a:t>
            </a:r>
            <a:r>
              <a:rPr lang="en-IE" altLang="en-US" sz="2500" dirty="0">
                <a:solidFill>
                  <a:schemeClr val="tx1"/>
                </a:solidFill>
                <a:latin typeface="Calibri" panose="020F0502020204030204" pitchFamily="34" charset="0"/>
                <a:ea typeface="MS Gothic" panose="020B0609070205080204" pitchFamily="49" charset="-128"/>
                <a:cs typeface="Calibri" panose="020F0502020204030204" pitchFamily="34" charset="0"/>
              </a:rPr>
              <a:t>. This includes a detailed and practical records retention schedule</a:t>
            </a:r>
          </a:p>
          <a:p>
            <a:pPr lvl="1">
              <a:lnSpc>
                <a:spcPct val="150000"/>
              </a:lnSpc>
              <a:spcBef>
                <a:spcPct val="0"/>
              </a:spcBef>
            </a:pPr>
            <a:r>
              <a:rPr lang="en-IE" altLang="en-US" sz="2500" dirty="0">
                <a:solidFill>
                  <a:schemeClr val="tx1"/>
                </a:solidFill>
                <a:latin typeface="Calibri" panose="020F0502020204030204" pitchFamily="34" charset="0"/>
                <a:ea typeface="MS Gothic" panose="020B0609070205080204" pitchFamily="49" charset="-128"/>
                <a:cs typeface="Calibri" panose="020F0502020204030204" pitchFamily="34" charset="0"/>
              </a:rPr>
              <a:t>Data Privacy Impact Assessments: “New” </a:t>
            </a:r>
            <a:r>
              <a:rPr lang="en-IE" altLang="en-US" sz="2500" dirty="0">
                <a:solidFill>
                  <a:schemeClr val="tx1"/>
                </a:solidFill>
                <a:latin typeface="Calibri" panose="020F0502020204030204" pitchFamily="34" charset="0"/>
                <a:ea typeface="MS Gothic" panose="020B0609070205080204" pitchFamily="49" charset="-128"/>
                <a:cs typeface="Calibri" panose="020F0502020204030204" pitchFamily="34" charset="0"/>
                <a:hlinkClick r:id="rId10"/>
              </a:rPr>
              <a:t>tool</a:t>
            </a:r>
            <a:r>
              <a:rPr lang="en-IE" altLang="en-US" sz="2500" dirty="0">
                <a:solidFill>
                  <a:schemeClr val="tx1"/>
                </a:solidFill>
                <a:latin typeface="Calibri" panose="020F0502020204030204" pitchFamily="34" charset="0"/>
                <a:ea typeface="MS Gothic" panose="020B0609070205080204" pitchFamily="49" charset="-128"/>
                <a:cs typeface="Calibri" panose="020F0502020204030204" pitchFamily="34" charset="0"/>
              </a:rPr>
              <a:t>, for high-risk processes/operations.</a:t>
            </a:r>
            <a:endParaRPr lang="en-US" altLang="en-US" sz="2500" dirty="0">
              <a:solidFill>
                <a:schemeClr val="tx1"/>
              </a:solidFill>
              <a:latin typeface="Calibri" panose="020F0502020204030204" pitchFamily="34" charset="0"/>
              <a:ea typeface="MS Gothic" panose="020B0609070205080204" pitchFamily="49" charset="-128"/>
              <a:cs typeface="Calibri" panose="020F0502020204030204" pitchFamily="34" charset="0"/>
            </a:endParaRPr>
          </a:p>
          <a:p>
            <a:endParaRPr lang="en-GB" sz="2500"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CEEE2AA6-3F09-43B7-8491-1719CA822F75}"/>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1910866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EE75C-7A52-4A55-A5DF-CB6BFA301AEB}"/>
              </a:ext>
            </a:extLst>
          </p:cNvPr>
          <p:cNvSpPr>
            <a:spLocks noGrp="1"/>
          </p:cNvSpPr>
          <p:nvPr>
            <p:ph type="title"/>
          </p:nvPr>
        </p:nvSpPr>
        <p:spPr/>
        <p:txBody>
          <a:bodyPr/>
          <a:lstStyle/>
          <a:p>
            <a:pPr>
              <a:buClr>
                <a:srgbClr val="001B58"/>
              </a:buClr>
            </a:pPr>
            <a:r>
              <a:rPr lang="en-GB" altLang="en-US" sz="3000" dirty="0">
                <a:latin typeface="Calibri" panose="020F0502020204030204" pitchFamily="34" charset="0"/>
                <a:cs typeface="Calibri" panose="020F0502020204030204" pitchFamily="34" charset="0"/>
              </a:rPr>
              <a:t>Research Ethics</a:t>
            </a:r>
          </a:p>
        </p:txBody>
      </p:sp>
      <p:sp>
        <p:nvSpPr>
          <p:cNvPr id="3" name="Content Placeholder 2">
            <a:extLst>
              <a:ext uri="{FF2B5EF4-FFF2-40B4-BE49-F238E27FC236}">
                <a16:creationId xmlns:a16="http://schemas.microsoft.com/office/drawing/2014/main" id="{973F36EE-5E46-4615-80C4-0AA06D4AB4DB}"/>
              </a:ext>
            </a:extLst>
          </p:cNvPr>
          <p:cNvSpPr>
            <a:spLocks noGrp="1"/>
          </p:cNvSpPr>
          <p:nvPr>
            <p:ph idx="1"/>
          </p:nvPr>
        </p:nvSpPr>
        <p:spPr/>
        <p:txBody>
          <a:bodyPr/>
          <a:lstStyle/>
          <a:p>
            <a:pPr algn="just">
              <a:spcBef>
                <a:spcPct val="0"/>
              </a:spcBef>
              <a:buFontTx/>
              <a:buAutoNum type="arabicPeriod"/>
            </a:pPr>
            <a:r>
              <a:rPr lang="en-IE" altLang="en-US" sz="2500" b="1" dirty="0">
                <a:solidFill>
                  <a:schemeClr val="tx1"/>
                </a:solidFill>
                <a:latin typeface="Calibri" panose="020F0502020204030204" pitchFamily="34" charset="0"/>
                <a:cs typeface="Calibri" panose="020F0502020204030204" pitchFamily="34" charset="0"/>
              </a:rPr>
              <a:t>UL Research Ethics Governance Committee (ULREG): </a:t>
            </a:r>
            <a:r>
              <a:rPr lang="en-IE" altLang="en-US" sz="2500" dirty="0">
                <a:solidFill>
                  <a:schemeClr val="tx1"/>
                </a:solidFill>
                <a:latin typeface="Calibri" panose="020F0502020204030204" pitchFamily="34" charset="0"/>
                <a:cs typeface="Calibri" panose="020F0502020204030204" pitchFamily="34" charset="0"/>
              </a:rPr>
              <a:t>Ratifies decisions of RECs, oversees ethics procedures generally, strategic guidance and governance;  reports to AC</a:t>
            </a:r>
          </a:p>
          <a:p>
            <a:pPr algn="just">
              <a:spcBef>
                <a:spcPct val="0"/>
              </a:spcBef>
              <a:buFontTx/>
              <a:buAutoNum type="arabicPeriod"/>
            </a:pPr>
            <a:r>
              <a:rPr lang="en-IE" altLang="en-US" sz="2500" b="1" dirty="0">
                <a:solidFill>
                  <a:schemeClr val="tx1"/>
                </a:solidFill>
                <a:latin typeface="Calibri" panose="020F0502020204030204" pitchFamily="34" charset="0"/>
                <a:cs typeface="Calibri" panose="020F0502020204030204" pitchFamily="34" charset="0"/>
              </a:rPr>
              <a:t>Faculty and Animal Research Ethics Committees (RECs)</a:t>
            </a:r>
            <a:r>
              <a:rPr lang="en-IE" altLang="en-US" sz="2500" dirty="0">
                <a:solidFill>
                  <a:schemeClr val="tx1"/>
                </a:solidFill>
                <a:latin typeface="Calibri" panose="020F0502020204030204" pitchFamily="34" charset="0"/>
                <a:cs typeface="Calibri" panose="020F0502020204030204" pitchFamily="34" charset="0"/>
              </a:rPr>
              <a:t>: Local approval of discipline-specific applications; reports to ULREG.</a:t>
            </a:r>
          </a:p>
          <a:p>
            <a:pPr algn="just">
              <a:spcBef>
                <a:spcPct val="0"/>
              </a:spcBef>
              <a:buFontTx/>
              <a:buAutoNum type="arabicPeriod"/>
            </a:pPr>
            <a:r>
              <a:rPr lang="en-IE" altLang="en-US" sz="2500" b="1" dirty="0">
                <a:solidFill>
                  <a:schemeClr val="tx1"/>
                </a:solidFill>
                <a:latin typeface="Calibri" panose="020F0502020204030204" pitchFamily="34" charset="0"/>
                <a:cs typeface="Calibri" panose="020F0502020204030204" pitchFamily="34" charset="0"/>
              </a:rPr>
              <a:t>Points of contact: </a:t>
            </a:r>
            <a:r>
              <a:rPr lang="en-IE" altLang="en-US" sz="2500" dirty="0">
                <a:solidFill>
                  <a:schemeClr val="tx1"/>
                </a:solidFill>
                <a:latin typeface="Calibri" panose="020F0502020204030204" pitchFamily="34" charset="0"/>
                <a:cs typeface="Calibri" panose="020F0502020204030204" pitchFamily="34" charset="0"/>
              </a:rPr>
              <a:t>Faculty RECs in first instance, and/or RGO.</a:t>
            </a:r>
          </a:p>
          <a:p>
            <a:pPr marL="0" indent="0" algn="just">
              <a:spcBef>
                <a:spcPct val="0"/>
              </a:spcBef>
              <a:buNone/>
            </a:pPr>
            <a:endParaRPr lang="en-IE" altLang="en-US" sz="2500" dirty="0" smtClean="0">
              <a:solidFill>
                <a:schemeClr val="tx1"/>
              </a:solidFill>
              <a:latin typeface="Calibri" panose="020F0502020204030204" pitchFamily="34" charset="0"/>
              <a:cs typeface="Calibri" panose="020F0502020204030204" pitchFamily="34" charset="0"/>
            </a:endParaRPr>
          </a:p>
          <a:p>
            <a:pPr marL="0" indent="0" algn="just">
              <a:spcBef>
                <a:spcPct val="0"/>
              </a:spcBef>
              <a:buNone/>
            </a:pPr>
            <a:r>
              <a:rPr lang="en-IE" altLang="en-US" sz="2500" b="1" dirty="0" smtClean="0">
                <a:solidFill>
                  <a:schemeClr val="tx1"/>
                </a:solidFill>
                <a:latin typeface="Calibri" panose="020F0502020204030204" pitchFamily="34" charset="0"/>
                <a:cs typeface="Calibri" panose="020F0502020204030204" pitchFamily="34" charset="0"/>
              </a:rPr>
              <a:t>Remit</a:t>
            </a:r>
            <a:r>
              <a:rPr lang="en-IE" altLang="en-US" sz="2500" b="1" dirty="0">
                <a:solidFill>
                  <a:schemeClr val="tx1"/>
                </a:solidFill>
                <a:latin typeface="Calibri" panose="020F0502020204030204" pitchFamily="34" charset="0"/>
                <a:cs typeface="Calibri" panose="020F0502020204030204" pitchFamily="34" charset="0"/>
              </a:rPr>
              <a:t>: </a:t>
            </a:r>
            <a:r>
              <a:rPr lang="en-IE" altLang="en-US" sz="2500" dirty="0">
                <a:solidFill>
                  <a:schemeClr val="tx1"/>
                </a:solidFill>
                <a:latin typeface="Calibri" panose="020F0502020204030204" pitchFamily="34" charset="0"/>
                <a:cs typeface="Calibri" panose="020F0502020204030204" pitchFamily="34" charset="0"/>
              </a:rPr>
              <a:t>Research involving human and/or animal participants; data protection; confidentiality; “non-human ethical implications.”</a:t>
            </a:r>
          </a:p>
          <a:p>
            <a:pPr marL="0" indent="0">
              <a:spcBef>
                <a:spcPct val="0"/>
              </a:spcBef>
              <a:buNone/>
            </a:pPr>
            <a:endParaRPr lang="en-IE" altLang="en-US" sz="2500" b="1" dirty="0" smtClean="0">
              <a:solidFill>
                <a:schemeClr val="tx1"/>
              </a:solidFill>
              <a:latin typeface="Calibri" panose="020F0502020204030204" pitchFamily="34" charset="0"/>
              <a:cs typeface="Calibri" panose="020F0502020204030204" pitchFamily="34" charset="0"/>
            </a:endParaRPr>
          </a:p>
          <a:p>
            <a:pPr marL="0" indent="0">
              <a:spcBef>
                <a:spcPct val="0"/>
              </a:spcBef>
              <a:buNone/>
            </a:pPr>
            <a:r>
              <a:rPr lang="en-IE" altLang="en-US" sz="2500" b="1" dirty="0" smtClean="0">
                <a:solidFill>
                  <a:schemeClr val="tx1"/>
                </a:solidFill>
                <a:latin typeface="Calibri" panose="020F0502020204030204" pitchFamily="34" charset="0"/>
                <a:cs typeface="Calibri" panose="020F0502020204030204" pitchFamily="34" charset="0"/>
              </a:rPr>
              <a:t>Institutional/disciplinary </a:t>
            </a:r>
            <a:r>
              <a:rPr lang="en-IE" altLang="en-US" sz="2500" b="1" dirty="0">
                <a:solidFill>
                  <a:schemeClr val="tx1"/>
                </a:solidFill>
                <a:latin typeface="Calibri" panose="020F0502020204030204" pitchFamily="34" charset="0"/>
                <a:cs typeface="Calibri" panose="020F0502020204030204" pitchFamily="34" charset="0"/>
              </a:rPr>
              <a:t>knowledge: </a:t>
            </a:r>
            <a:r>
              <a:rPr lang="en-IE" altLang="en-US" sz="2500" dirty="0">
                <a:solidFill>
                  <a:schemeClr val="tx1"/>
                </a:solidFill>
                <a:latin typeface="Calibri" panose="020F0502020204030204" pitchFamily="34" charset="0"/>
                <a:cs typeface="Calibri" panose="020F0502020204030204" pitchFamily="34" charset="0"/>
              </a:rPr>
              <a:t>Ethical approval process is a mature one on campus; well embedded across faculties and disciplines; have some capacity to offer advice and guidance; in many cases, advice will be to submit formal proposal.</a:t>
            </a:r>
            <a:endParaRPr lang="en-GB" altLang="en-US" sz="2500" b="1" dirty="0">
              <a:solidFill>
                <a:schemeClr val="tx1"/>
              </a:solidFill>
              <a:latin typeface="Calibri" panose="020F0502020204030204" pitchFamily="34" charset="0"/>
              <a:cs typeface="Calibri" panose="020F0502020204030204" pitchFamily="34" charset="0"/>
            </a:endParaRPr>
          </a:p>
          <a:p>
            <a:pPr marL="0" indent="0">
              <a:buClr>
                <a:srgbClr val="000000"/>
              </a:buClr>
              <a:buSzPct val="100000"/>
              <a:buNone/>
              <a:defRPr/>
            </a:pPr>
            <a:endParaRPr lang="en-IE" sz="2500" dirty="0">
              <a:solidFill>
                <a:schemeClr val="tx1"/>
              </a:solidFill>
              <a:latin typeface="Calibri" panose="020F0502020204030204" pitchFamily="34" charset="0"/>
              <a:cs typeface="Calibri" panose="020F0502020204030204" pitchFamily="34" charset="0"/>
            </a:endParaRPr>
          </a:p>
          <a:p>
            <a:endParaRPr lang="en-GB" sz="2500"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CEEE2AA6-3F09-43B7-8491-1719CA822F75}"/>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3225111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F4918-DD1F-054C-A4FB-2EAF57D39AD5}"/>
              </a:ext>
            </a:extLst>
          </p:cNvPr>
          <p:cNvSpPr>
            <a:spLocks noGrp="1"/>
          </p:cNvSpPr>
          <p:nvPr>
            <p:ph type="ctrTitle"/>
          </p:nvPr>
        </p:nvSpPr>
        <p:spPr/>
        <p:txBody>
          <a:bodyPr>
            <a:normAutofit/>
          </a:bodyPr>
          <a:lstStyle/>
          <a:p>
            <a:r>
              <a:rPr lang="en-US" sz="3000" dirty="0">
                <a:latin typeface="Calibri" panose="020F0502020204030204" pitchFamily="34" charset="0"/>
                <a:cs typeface="Calibri" panose="020F0502020204030204" pitchFamily="34" charset="0"/>
              </a:rPr>
              <a:t>Thank you</a:t>
            </a:r>
          </a:p>
        </p:txBody>
      </p:sp>
    </p:spTree>
    <p:extLst>
      <p:ext uri="{BB962C8B-B14F-4D97-AF65-F5344CB8AC3E}">
        <p14:creationId xmlns:p14="http://schemas.microsoft.com/office/powerpoint/2010/main" val="587021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L">
      <a:dk1>
        <a:srgbClr val="171616"/>
      </a:dk1>
      <a:lt1>
        <a:sysClr val="window" lastClr="FFFFFF"/>
      </a:lt1>
      <a:dk2>
        <a:srgbClr val="7F7F7F"/>
      </a:dk2>
      <a:lt2>
        <a:srgbClr val="E7E6E6"/>
      </a:lt2>
      <a:accent1>
        <a:srgbClr val="00B140"/>
      </a:accent1>
      <a:accent2>
        <a:srgbClr val="034638"/>
      </a:accent2>
      <a:accent3>
        <a:srgbClr val="00A3E0"/>
      </a:accent3>
      <a:accent4>
        <a:srgbClr val="FFC72C"/>
      </a:accent4>
      <a:accent5>
        <a:srgbClr val="E31C79"/>
      </a:accent5>
      <a:accent6>
        <a:srgbClr val="D45D00"/>
      </a:accent6>
      <a:hlink>
        <a:srgbClr val="00A3E0"/>
      </a:hlink>
      <a:folHlink>
        <a:srgbClr val="6F263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Presentation" id="{8C4FAECB-4FFE-514E-86E1-D19CB0E3BBD1}" vid="{3EB642C7-DB8F-A140-B2AB-5A42E3409E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igrationWizIdPermissionLevels xmlns="43023927-f72a-40d9-82ec-f3f2d80d180b" xsi:nil="true"/>
    <MigrationWizIdDocumentLibraryPermissions xmlns="43023927-f72a-40d9-82ec-f3f2d80d180b" xsi:nil="true"/>
    <MigrationWizIdSecurityGroups xmlns="43023927-f72a-40d9-82ec-f3f2d80d180b" xsi:nil="true"/>
    <MigrationWizIdPermissions xmlns="43023927-f72a-40d9-82ec-f3f2d80d180b" xsi:nil="true"/>
    <MigrationWizId xmlns="43023927-f72a-40d9-82ec-f3f2d80d180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2F37A4E611AA24DB4FAF81430362EDA" ma:contentTypeVersion="18" ma:contentTypeDescription="Create a new document." ma:contentTypeScope="" ma:versionID="cb46935a44cd7ea90a7a21d149d9cbae">
  <xsd:schema xmlns:xsd="http://www.w3.org/2001/XMLSchema" xmlns:xs="http://www.w3.org/2001/XMLSchema" xmlns:p="http://schemas.microsoft.com/office/2006/metadata/properties" xmlns:ns3="43023927-f72a-40d9-82ec-f3f2d80d180b" xmlns:ns4="bda90d89-8edc-45c0-9231-e7d028992c4b" targetNamespace="http://schemas.microsoft.com/office/2006/metadata/properties" ma:root="true" ma:fieldsID="be694cbc4ee54aff94dae06210d53b7b" ns3:_="" ns4:_="">
    <xsd:import namespace="43023927-f72a-40d9-82ec-f3f2d80d180b"/>
    <xsd:import namespace="bda90d89-8edc-45c0-9231-e7d028992c4b"/>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023927-f72a-40d9-82ec-f3f2d80d180b"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22" nillable="true" ma:displayName="MediaServiceDateTaken" ma:hidden="true" ma:internalName="MediaServiceDateTaken"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ServiceLocation" ma:index="2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a90d89-8edc-45c0-9231-e7d028992c4b"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24D6D1-67AC-4E6E-8A01-6E1CEB9358DE}">
  <ds:schemaRefs>
    <ds:schemaRef ds:uri="http://schemas.microsoft.com/office/2006/documentManagement/types"/>
    <ds:schemaRef ds:uri="bda90d89-8edc-45c0-9231-e7d028992c4b"/>
    <ds:schemaRef ds:uri="http://purl.org/dc/elements/1.1/"/>
    <ds:schemaRef ds:uri="43023927-f72a-40d9-82ec-f3f2d80d180b"/>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30802F29-E2FD-4521-A0C0-C6A969A2BA52}">
  <ds:schemaRefs>
    <ds:schemaRef ds:uri="http://schemas.microsoft.com/sharepoint/v3/contenttype/forms"/>
  </ds:schemaRefs>
</ds:datastoreItem>
</file>

<file path=customXml/itemProps3.xml><?xml version="1.0" encoding="utf-8"?>
<ds:datastoreItem xmlns:ds="http://schemas.openxmlformats.org/officeDocument/2006/customXml" ds:itemID="{04A4D618-83B4-4711-8B45-5F42E80D38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023927-f72a-40d9-82ec-f3f2d80d180b"/>
    <ds:schemaRef ds:uri="bda90d89-8edc-45c0-9231-e7d028992c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UL-PowerPoint-template</Template>
  <TotalTime>1465</TotalTime>
  <Words>539</Words>
  <Application>Microsoft Office PowerPoint</Application>
  <PresentationFormat>Custom</PresentationFormat>
  <Paragraphs>49</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MS Gothic</vt:lpstr>
      <vt:lpstr>Arial</vt:lpstr>
      <vt:lpstr>Calibri</vt:lpstr>
      <vt:lpstr>Georgia</vt:lpstr>
      <vt:lpstr>Helvetica</vt:lpstr>
      <vt:lpstr>Office Theme</vt:lpstr>
      <vt:lpstr>Good Research Practice: ethics, integrity, and governance </vt:lpstr>
      <vt:lpstr>Structure </vt:lpstr>
      <vt:lpstr>Institutional, National, and International Policy; Resources </vt:lpstr>
      <vt:lpstr>Training</vt:lpstr>
      <vt:lpstr>Data protection: Background and updates</vt:lpstr>
      <vt:lpstr>UL-specific supports and resources </vt:lpstr>
      <vt:lpstr>Research Ethics</vt:lpstr>
      <vt:lpstr>Thank you</vt:lpstr>
    </vt:vector>
  </TitlesOfParts>
  <Company>University of Limerick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Research Practice: ethics, integrity, and governance</dc:title>
  <dc:creator>Barry.Shanahan</dc:creator>
  <cp:lastModifiedBy>Barry.Shanahan</cp:lastModifiedBy>
  <cp:revision>11</cp:revision>
  <dcterms:created xsi:type="dcterms:W3CDTF">2020-11-18T10:11:34Z</dcterms:created>
  <dcterms:modified xsi:type="dcterms:W3CDTF">2022-10-26T15:00:04Z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0x010100A2F37A4E611AA24DB4FAF81430362EDA</vt:lpwstr>
  </property>
</Properties>
</file>