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72" r:id="rId5"/>
    <p:sldMasterId id="2147483676" r:id="rId6"/>
  </p:sldMasterIdLst>
  <p:notesMasterIdLst>
    <p:notesMasterId r:id="rId34"/>
  </p:notesMasterIdLst>
  <p:sldIdLst>
    <p:sldId id="256" r:id="rId7"/>
    <p:sldId id="257" r:id="rId8"/>
    <p:sldId id="267" r:id="rId9"/>
    <p:sldId id="293" r:id="rId10"/>
    <p:sldId id="268" r:id="rId11"/>
    <p:sldId id="270" r:id="rId12"/>
    <p:sldId id="291" r:id="rId13"/>
    <p:sldId id="292" r:id="rId14"/>
    <p:sldId id="282" r:id="rId15"/>
    <p:sldId id="283" r:id="rId16"/>
    <p:sldId id="284" r:id="rId17"/>
    <p:sldId id="285" r:id="rId18"/>
    <p:sldId id="286" r:id="rId19"/>
    <p:sldId id="296" r:id="rId20"/>
    <p:sldId id="273" r:id="rId21"/>
    <p:sldId id="275" r:id="rId22"/>
    <p:sldId id="276" r:id="rId23"/>
    <p:sldId id="277" r:id="rId24"/>
    <p:sldId id="280" r:id="rId25"/>
    <p:sldId id="294" r:id="rId26"/>
    <p:sldId id="295" r:id="rId27"/>
    <p:sldId id="287" r:id="rId28"/>
    <p:sldId id="269" r:id="rId29"/>
    <p:sldId id="288" r:id="rId30"/>
    <p:sldId id="289" r:id="rId31"/>
    <p:sldId id="290" r:id="rId32"/>
    <p:sldId id="297" r:id="rId33"/>
  </p:sldIdLst>
  <p:sldSz cx="16257588" cy="10158413"/>
  <p:notesSz cx="6858000" cy="9144000"/>
  <p:defaultTextStyle>
    <a:defPPr>
      <a:defRPr lang="en-US"/>
    </a:defPPr>
    <a:lvl1pPr marL="0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1pPr>
    <a:lvl2pPr marL="633876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2pPr>
    <a:lvl3pPr marL="1267752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3pPr>
    <a:lvl4pPr marL="1901628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4pPr>
    <a:lvl5pPr marL="2535502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5pPr>
    <a:lvl6pPr marL="3169379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6pPr>
    <a:lvl7pPr marL="3803254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7pPr>
    <a:lvl8pPr marL="4437130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8pPr>
    <a:lvl9pPr marL="5071006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66"/>
    <a:srgbClr val="005336"/>
    <a:srgbClr val="00A9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CDC0BD-9D48-41A2-BDB5-D3AA813BC391}" v="212" dt="2020-07-08T14:08:54.1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3" autoAdjust="0"/>
    <p:restoredTop sz="94762"/>
  </p:normalViewPr>
  <p:slideViewPr>
    <p:cSldViewPr snapToGrid="0" snapToObjects="1">
      <p:cViewPr varScale="1">
        <p:scale>
          <a:sx n="74" d="100"/>
          <a:sy n="74" d="100"/>
        </p:scale>
        <p:origin x="8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microsoft.com/office/2016/11/relationships/changesInfo" Target="changesInfos/changesInfo1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.F.Moloney" userId="238a90ed-6d6e-4c4d-b876-412d65ab80b5" providerId="ADAL" clId="{30CDC0BD-9D48-41A2-BDB5-D3AA813BC391}"/>
    <pc:docChg chg="undo custSel addSld delSld modSld sldOrd addMainMaster delMainMaster modMainMaster">
      <pc:chgData name="David.F.Moloney" userId="238a90ed-6d6e-4c4d-b876-412d65ab80b5" providerId="ADAL" clId="{30CDC0BD-9D48-41A2-BDB5-D3AA813BC391}" dt="2020-07-08T14:09:10.672" v="4189" actId="1076"/>
      <pc:docMkLst>
        <pc:docMk/>
      </pc:docMkLst>
      <pc:sldChg chg="modSp">
        <pc:chgData name="David.F.Moloney" userId="238a90ed-6d6e-4c4d-b876-412d65ab80b5" providerId="ADAL" clId="{30CDC0BD-9D48-41A2-BDB5-D3AA813BC391}" dt="2020-07-08T14:07:29.951" v="4179" actId="5793"/>
        <pc:sldMkLst>
          <pc:docMk/>
          <pc:sldMk cId="1259217913" sldId="256"/>
        </pc:sldMkLst>
        <pc:spChg chg="mod">
          <ac:chgData name="David.F.Moloney" userId="238a90ed-6d6e-4c4d-b876-412d65ab80b5" providerId="ADAL" clId="{30CDC0BD-9D48-41A2-BDB5-D3AA813BC391}" dt="2020-07-08T14:07:29.951" v="4179" actId="5793"/>
          <ac:spMkLst>
            <pc:docMk/>
            <pc:sldMk cId="1259217913" sldId="256"/>
            <ac:spMk id="3" creationId="{6394F361-F4D6-E44D-BA05-8CE0226C3547}"/>
          </ac:spMkLst>
        </pc:spChg>
      </pc:sldChg>
      <pc:sldChg chg="addSp delSp modSp">
        <pc:chgData name="David.F.Moloney" userId="238a90ed-6d6e-4c4d-b876-412d65ab80b5" providerId="ADAL" clId="{30CDC0BD-9D48-41A2-BDB5-D3AA813BC391}" dt="2020-07-08T12:11:04.663" v="4141" actId="6549"/>
        <pc:sldMkLst>
          <pc:docMk/>
          <pc:sldMk cId="1225797364" sldId="257"/>
        </pc:sldMkLst>
        <pc:spChg chg="del">
          <ac:chgData name="David.F.Moloney" userId="238a90ed-6d6e-4c4d-b876-412d65ab80b5" providerId="ADAL" clId="{30CDC0BD-9D48-41A2-BDB5-D3AA813BC391}" dt="2020-07-08T07:27:15.112" v="3" actId="478"/>
          <ac:spMkLst>
            <pc:docMk/>
            <pc:sldMk cId="1225797364" sldId="257"/>
            <ac:spMk id="5" creationId="{09F901E7-3809-A04B-835E-74AC4CFE3FE6}"/>
          </ac:spMkLst>
        </pc:spChg>
        <pc:spChg chg="add mod">
          <ac:chgData name="David.F.Moloney" userId="238a90ed-6d6e-4c4d-b876-412d65ab80b5" providerId="ADAL" clId="{30CDC0BD-9D48-41A2-BDB5-D3AA813BC391}" dt="2020-07-08T12:11:04.663" v="4141" actId="6549"/>
          <ac:spMkLst>
            <pc:docMk/>
            <pc:sldMk cId="1225797364" sldId="257"/>
            <ac:spMk id="8" creationId="{03397F5F-F59A-4234-884A-63E1FB9D216D}"/>
          </ac:spMkLst>
        </pc:spChg>
      </pc:sldChg>
      <pc:sldChg chg="delSp modSp">
        <pc:chgData name="David.F.Moloney" userId="238a90ed-6d6e-4c4d-b876-412d65ab80b5" providerId="ADAL" clId="{30CDC0BD-9D48-41A2-BDB5-D3AA813BC391}" dt="2020-07-08T14:06:18.630" v="4158" actId="20577"/>
        <pc:sldMkLst>
          <pc:docMk/>
          <pc:sldMk cId="70812793" sldId="267"/>
        </pc:sldMkLst>
        <pc:spChg chg="mod">
          <ac:chgData name="David.F.Moloney" userId="238a90ed-6d6e-4c4d-b876-412d65ab80b5" providerId="ADAL" clId="{30CDC0BD-9D48-41A2-BDB5-D3AA813BC391}" dt="2020-07-08T07:31:37.074" v="42" actId="20577"/>
          <ac:spMkLst>
            <pc:docMk/>
            <pc:sldMk cId="70812793" sldId="267"/>
            <ac:spMk id="2" creationId="{BE4EE75C-7A52-4A55-A5DF-CB6BFA301AEB}"/>
          </ac:spMkLst>
        </pc:spChg>
        <pc:spChg chg="mod">
          <ac:chgData name="David.F.Moloney" userId="238a90ed-6d6e-4c4d-b876-412d65ab80b5" providerId="ADAL" clId="{30CDC0BD-9D48-41A2-BDB5-D3AA813BC391}" dt="2020-07-08T14:06:18.630" v="4158" actId="20577"/>
          <ac:spMkLst>
            <pc:docMk/>
            <pc:sldMk cId="70812793" sldId="267"/>
            <ac:spMk id="3" creationId="{973F36EE-5E46-4615-80C4-0AA06D4AB4DB}"/>
          </ac:spMkLst>
        </pc:spChg>
        <pc:spChg chg="del">
          <ac:chgData name="David.F.Moloney" userId="238a90ed-6d6e-4c4d-b876-412d65ab80b5" providerId="ADAL" clId="{30CDC0BD-9D48-41A2-BDB5-D3AA813BC391}" dt="2020-07-08T07:27:10.281" v="1" actId="478"/>
          <ac:spMkLst>
            <pc:docMk/>
            <pc:sldMk cId="70812793" sldId="267"/>
            <ac:spMk id="4" creationId="{CEEE2AA6-3F09-43B7-8491-1719CA822F75}"/>
          </ac:spMkLst>
        </pc:spChg>
      </pc:sldChg>
      <pc:sldChg chg="addSp delSp modSp add ord">
        <pc:chgData name="David.F.Moloney" userId="238a90ed-6d6e-4c4d-b876-412d65ab80b5" providerId="ADAL" clId="{30CDC0BD-9D48-41A2-BDB5-D3AA813BC391}" dt="2020-07-08T12:02:22.764" v="3748" actId="20577"/>
        <pc:sldMkLst>
          <pc:docMk/>
          <pc:sldMk cId="3085878963" sldId="268"/>
        </pc:sldMkLst>
        <pc:spChg chg="del">
          <ac:chgData name="David.F.Moloney" userId="238a90ed-6d6e-4c4d-b876-412d65ab80b5" providerId="ADAL" clId="{30CDC0BD-9D48-41A2-BDB5-D3AA813BC391}" dt="2020-07-08T07:27:11.785" v="2" actId="478"/>
          <ac:spMkLst>
            <pc:docMk/>
            <pc:sldMk cId="3085878963" sldId="268"/>
            <ac:spMk id="2" creationId="{6DC5B131-30C4-4596-9048-03C20C1AED9A}"/>
          </ac:spMkLst>
        </pc:spChg>
        <pc:spChg chg="add mod">
          <ac:chgData name="David.F.Moloney" userId="238a90ed-6d6e-4c4d-b876-412d65ab80b5" providerId="ADAL" clId="{30CDC0BD-9D48-41A2-BDB5-D3AA813BC391}" dt="2020-07-08T10:54:24.890" v="2728" actId="6549"/>
          <ac:spMkLst>
            <pc:docMk/>
            <pc:sldMk cId="3085878963" sldId="268"/>
            <ac:spMk id="3" creationId="{14AE068C-1904-4999-9F85-7A899C710868}"/>
          </ac:spMkLst>
        </pc:spChg>
        <pc:spChg chg="add del mod">
          <ac:chgData name="David.F.Moloney" userId="238a90ed-6d6e-4c4d-b876-412d65ab80b5" providerId="ADAL" clId="{30CDC0BD-9D48-41A2-BDB5-D3AA813BC391}" dt="2020-07-08T09:38:15.019" v="838"/>
          <ac:spMkLst>
            <pc:docMk/>
            <pc:sldMk cId="3085878963" sldId="268"/>
            <ac:spMk id="4" creationId="{BEB40FA3-8618-4765-A237-51ECC0F88CE5}"/>
          </ac:spMkLst>
        </pc:spChg>
        <pc:spChg chg="add mod">
          <ac:chgData name="David.F.Moloney" userId="238a90ed-6d6e-4c4d-b876-412d65ab80b5" providerId="ADAL" clId="{30CDC0BD-9D48-41A2-BDB5-D3AA813BC391}" dt="2020-07-08T12:02:22.764" v="3748" actId="20577"/>
          <ac:spMkLst>
            <pc:docMk/>
            <pc:sldMk cId="3085878963" sldId="268"/>
            <ac:spMk id="5" creationId="{D6B3A329-35B5-4119-921D-11B3E6EA1E15}"/>
          </ac:spMkLst>
        </pc:spChg>
        <pc:spChg chg="add del mod">
          <ac:chgData name="David.F.Moloney" userId="238a90ed-6d6e-4c4d-b876-412d65ab80b5" providerId="ADAL" clId="{30CDC0BD-9D48-41A2-BDB5-D3AA813BC391}" dt="2020-07-08T09:38:19.524" v="839"/>
          <ac:spMkLst>
            <pc:docMk/>
            <pc:sldMk cId="3085878963" sldId="268"/>
            <ac:spMk id="6" creationId="{CC3B54DE-8C00-4C6E-9A30-035C833A0D35}"/>
          </ac:spMkLst>
        </pc:spChg>
        <pc:picChg chg="add mod modCrop">
          <ac:chgData name="David.F.Moloney" userId="238a90ed-6d6e-4c4d-b876-412d65ab80b5" providerId="ADAL" clId="{30CDC0BD-9D48-41A2-BDB5-D3AA813BC391}" dt="2020-07-08T09:38:29.167" v="841" actId="732"/>
          <ac:picMkLst>
            <pc:docMk/>
            <pc:sldMk cId="3085878963" sldId="268"/>
            <ac:picMk id="7" creationId="{8223B6DD-C845-4020-8E47-8519767B0396}"/>
          </ac:picMkLst>
        </pc:picChg>
        <pc:picChg chg="add del mod">
          <ac:chgData name="David.F.Moloney" userId="238a90ed-6d6e-4c4d-b876-412d65ab80b5" providerId="ADAL" clId="{30CDC0BD-9D48-41A2-BDB5-D3AA813BC391}" dt="2020-07-08T10:50:02.961" v="2442" actId="931"/>
          <ac:picMkLst>
            <pc:docMk/>
            <pc:sldMk cId="3085878963" sldId="268"/>
            <ac:picMk id="9" creationId="{7158ED0F-465C-4B9F-9625-A1CD48ED3BE4}"/>
          </ac:picMkLst>
        </pc:picChg>
      </pc:sldChg>
      <pc:sldChg chg="modSp add ord">
        <pc:chgData name="David.F.Moloney" userId="238a90ed-6d6e-4c4d-b876-412d65ab80b5" providerId="ADAL" clId="{30CDC0BD-9D48-41A2-BDB5-D3AA813BC391}" dt="2020-07-08T07:42:05.650" v="343" actId="14100"/>
        <pc:sldMkLst>
          <pc:docMk/>
          <pc:sldMk cId="748916770" sldId="269"/>
        </pc:sldMkLst>
        <pc:spChg chg="mod">
          <ac:chgData name="David.F.Moloney" userId="238a90ed-6d6e-4c4d-b876-412d65ab80b5" providerId="ADAL" clId="{30CDC0BD-9D48-41A2-BDB5-D3AA813BC391}" dt="2020-07-08T07:42:05.650" v="343" actId="14100"/>
          <ac:spMkLst>
            <pc:docMk/>
            <pc:sldMk cId="748916770" sldId="269"/>
            <ac:spMk id="47" creationId="{633057F5-058D-4B49-AF05-8ED346915E65}"/>
          </ac:spMkLst>
        </pc:spChg>
      </pc:sldChg>
      <pc:sldChg chg="add del">
        <pc:chgData name="David.F.Moloney" userId="238a90ed-6d6e-4c4d-b876-412d65ab80b5" providerId="ADAL" clId="{30CDC0BD-9D48-41A2-BDB5-D3AA813BC391}" dt="2020-07-08T07:28:37.112" v="9" actId="2696"/>
        <pc:sldMkLst>
          <pc:docMk/>
          <pc:sldMk cId="47340383" sldId="270"/>
        </pc:sldMkLst>
      </pc:sldChg>
      <pc:sldChg chg="addSp delSp modSp add ord">
        <pc:chgData name="David.F.Moloney" userId="238a90ed-6d6e-4c4d-b876-412d65ab80b5" providerId="ADAL" clId="{30CDC0BD-9D48-41A2-BDB5-D3AA813BC391}" dt="2020-07-08T14:06:38.006" v="4160" actId="20577"/>
        <pc:sldMkLst>
          <pc:docMk/>
          <pc:sldMk cId="3127903256" sldId="270"/>
        </pc:sldMkLst>
        <pc:spChg chg="del mod">
          <ac:chgData name="David.F.Moloney" userId="238a90ed-6d6e-4c4d-b876-412d65ab80b5" providerId="ADAL" clId="{30CDC0BD-9D48-41A2-BDB5-D3AA813BC391}" dt="2020-07-08T07:32:17.473" v="67" actId="478"/>
          <ac:spMkLst>
            <pc:docMk/>
            <pc:sldMk cId="3127903256" sldId="270"/>
            <ac:spMk id="2" creationId="{00000000-0000-0000-0000-000000000000}"/>
          </ac:spMkLst>
        </pc:spChg>
        <pc:spChg chg="add mod">
          <ac:chgData name="David.F.Moloney" userId="238a90ed-6d6e-4c4d-b876-412d65ab80b5" providerId="ADAL" clId="{30CDC0BD-9D48-41A2-BDB5-D3AA813BC391}" dt="2020-07-08T14:06:38.006" v="4160" actId="20577"/>
          <ac:spMkLst>
            <pc:docMk/>
            <pc:sldMk cId="3127903256" sldId="270"/>
            <ac:spMk id="3" creationId="{D3D2D7CD-3134-4994-9A53-E296C006F6BA}"/>
          </ac:spMkLst>
        </pc:spChg>
        <pc:spChg chg="add del mod">
          <ac:chgData name="David.F.Moloney" userId="238a90ed-6d6e-4c4d-b876-412d65ab80b5" providerId="ADAL" clId="{30CDC0BD-9D48-41A2-BDB5-D3AA813BC391}" dt="2020-07-08T07:32:32.460" v="93" actId="478"/>
          <ac:spMkLst>
            <pc:docMk/>
            <pc:sldMk cId="3127903256" sldId="270"/>
            <ac:spMk id="4" creationId="{EE0B7D48-FF65-44B7-B941-549B2C984895}"/>
          </ac:spMkLst>
        </pc:spChg>
        <pc:spChg chg="mod">
          <ac:chgData name="David.F.Moloney" userId="238a90ed-6d6e-4c4d-b876-412d65ab80b5" providerId="ADAL" clId="{30CDC0BD-9D48-41A2-BDB5-D3AA813BC391}" dt="2020-07-08T10:49:02.776" v="2423" actId="20577"/>
          <ac:spMkLst>
            <pc:docMk/>
            <pc:sldMk cId="3127903256" sldId="270"/>
            <ac:spMk id="9" creationId="{00000000-0000-0000-0000-000000000000}"/>
          </ac:spMkLst>
        </pc:spChg>
        <pc:spChg chg="del">
          <ac:chgData name="David.F.Moloney" userId="238a90ed-6d6e-4c4d-b876-412d65ab80b5" providerId="ADAL" clId="{30CDC0BD-9D48-41A2-BDB5-D3AA813BC391}" dt="2020-07-08T07:32:10.843" v="65" actId="478"/>
          <ac:spMkLst>
            <pc:docMk/>
            <pc:sldMk cId="3127903256" sldId="270"/>
            <ac:spMk id="12" creationId="{00000000-0000-0000-0000-000000000000}"/>
          </ac:spMkLst>
        </pc:spChg>
        <pc:picChg chg="add del">
          <ac:chgData name="David.F.Moloney" userId="238a90ed-6d6e-4c4d-b876-412d65ab80b5" providerId="ADAL" clId="{30CDC0BD-9D48-41A2-BDB5-D3AA813BC391}" dt="2020-07-08T10:46:56.708" v="2345" actId="478"/>
          <ac:picMkLst>
            <pc:docMk/>
            <pc:sldMk cId="3127903256" sldId="270"/>
            <ac:picMk id="17" creationId="{FF1630F2-BF8F-4095-84DD-878B23075E26}"/>
          </ac:picMkLst>
        </pc:picChg>
      </pc:sldChg>
      <pc:sldChg chg="delSp add del ord">
        <pc:chgData name="David.F.Moloney" userId="238a90ed-6d6e-4c4d-b876-412d65ab80b5" providerId="ADAL" clId="{30CDC0BD-9D48-41A2-BDB5-D3AA813BC391}" dt="2020-07-08T07:35:02.361" v="207" actId="2696"/>
        <pc:sldMkLst>
          <pc:docMk/>
          <pc:sldMk cId="3757759758" sldId="271"/>
        </pc:sldMkLst>
        <pc:spChg chg="del">
          <ac:chgData name="David.F.Moloney" userId="238a90ed-6d6e-4c4d-b876-412d65ab80b5" providerId="ADAL" clId="{30CDC0BD-9D48-41A2-BDB5-D3AA813BC391}" dt="2020-07-08T07:34:11.635" v="169" actId="478"/>
          <ac:spMkLst>
            <pc:docMk/>
            <pc:sldMk cId="3757759758" sldId="271"/>
            <ac:spMk id="9" creationId="{00000000-0000-0000-0000-000000000000}"/>
          </ac:spMkLst>
        </pc:spChg>
      </pc:sldChg>
      <pc:sldChg chg="delSp modSp add del delAnim">
        <pc:chgData name="David.F.Moloney" userId="238a90ed-6d6e-4c4d-b876-412d65ab80b5" providerId="ADAL" clId="{30CDC0BD-9D48-41A2-BDB5-D3AA813BC391}" dt="2020-07-08T09:37:29.866" v="837" actId="2696"/>
        <pc:sldMkLst>
          <pc:docMk/>
          <pc:sldMk cId="1180584153" sldId="272"/>
        </pc:sldMkLst>
        <pc:picChg chg="del mod">
          <ac:chgData name="David.F.Moloney" userId="238a90ed-6d6e-4c4d-b876-412d65ab80b5" providerId="ADAL" clId="{30CDC0BD-9D48-41A2-BDB5-D3AA813BC391}" dt="2020-07-08T07:41:28.756" v="320" actId="478"/>
          <ac:picMkLst>
            <pc:docMk/>
            <pc:sldMk cId="1180584153" sldId="272"/>
            <ac:picMk id="10" creationId="{60006803-C70F-4788-B202-EB5200533FF5}"/>
          </ac:picMkLst>
        </pc:picChg>
      </pc:sldChg>
      <pc:sldChg chg="modSp add">
        <pc:chgData name="David.F.Moloney" userId="238a90ed-6d6e-4c4d-b876-412d65ab80b5" providerId="ADAL" clId="{30CDC0BD-9D48-41A2-BDB5-D3AA813BC391}" dt="2020-07-08T10:29:52.588" v="1434" actId="207"/>
        <pc:sldMkLst>
          <pc:docMk/>
          <pc:sldMk cId="3974201058" sldId="273"/>
        </pc:sldMkLst>
        <pc:spChg chg="mod">
          <ac:chgData name="David.F.Moloney" userId="238a90ed-6d6e-4c4d-b876-412d65ab80b5" providerId="ADAL" clId="{30CDC0BD-9D48-41A2-BDB5-D3AA813BC391}" dt="2020-07-08T10:29:52.588" v="1434" actId="207"/>
          <ac:spMkLst>
            <pc:docMk/>
            <pc:sldMk cId="3974201058" sldId="273"/>
            <ac:spMk id="4" creationId="{1C51BD67-06C6-4C62-A19A-DBE3D345ADDD}"/>
          </ac:spMkLst>
        </pc:spChg>
      </pc:sldChg>
      <pc:sldChg chg="add del">
        <pc:chgData name="David.F.Moloney" userId="238a90ed-6d6e-4c4d-b876-412d65ab80b5" providerId="ADAL" clId="{30CDC0BD-9D48-41A2-BDB5-D3AA813BC391}" dt="2020-07-08T07:43:02.858" v="348" actId="2696"/>
        <pc:sldMkLst>
          <pc:docMk/>
          <pc:sldMk cId="2640696349" sldId="274"/>
        </pc:sldMkLst>
      </pc:sldChg>
      <pc:sldChg chg="addSp delSp modSp add">
        <pc:chgData name="David.F.Moloney" userId="238a90ed-6d6e-4c4d-b876-412d65ab80b5" providerId="ADAL" clId="{30CDC0BD-9D48-41A2-BDB5-D3AA813BC391}" dt="2020-07-08T10:30:41.696" v="1481" actId="14100"/>
        <pc:sldMkLst>
          <pc:docMk/>
          <pc:sldMk cId="189002545" sldId="275"/>
        </pc:sldMkLst>
        <pc:spChg chg="mod">
          <ac:chgData name="David.F.Moloney" userId="238a90ed-6d6e-4c4d-b876-412d65ab80b5" providerId="ADAL" clId="{30CDC0BD-9D48-41A2-BDB5-D3AA813BC391}" dt="2020-07-08T07:42:42.077" v="347" actId="207"/>
          <ac:spMkLst>
            <pc:docMk/>
            <pc:sldMk cId="189002545" sldId="275"/>
            <ac:spMk id="2" creationId="{00000000-0000-0000-0000-000000000000}"/>
          </ac:spMkLst>
        </pc:spChg>
        <pc:spChg chg="mod">
          <ac:chgData name="David.F.Moloney" userId="238a90ed-6d6e-4c4d-b876-412d65ab80b5" providerId="ADAL" clId="{30CDC0BD-9D48-41A2-BDB5-D3AA813BC391}" dt="2020-07-08T10:30:41.696" v="1481" actId="14100"/>
          <ac:spMkLst>
            <pc:docMk/>
            <pc:sldMk cId="189002545" sldId="275"/>
            <ac:spMk id="3" creationId="{8E588B41-7D5D-4CF4-84DF-5A207C185525}"/>
          </ac:spMkLst>
        </pc:spChg>
        <pc:spChg chg="add del">
          <ac:chgData name="David.F.Moloney" userId="238a90ed-6d6e-4c4d-b876-412d65ab80b5" providerId="ADAL" clId="{30CDC0BD-9D48-41A2-BDB5-D3AA813BC391}" dt="2020-07-08T10:30:24.492" v="1459" actId="478"/>
          <ac:spMkLst>
            <pc:docMk/>
            <pc:sldMk cId="189002545" sldId="275"/>
            <ac:spMk id="33" creationId="{52B7541E-2D1A-4AB5-B695-2DD336ABFF21}"/>
          </ac:spMkLst>
        </pc:spChg>
      </pc:sldChg>
      <pc:sldChg chg="addSp delSp modSp add">
        <pc:chgData name="David.F.Moloney" userId="238a90ed-6d6e-4c4d-b876-412d65ab80b5" providerId="ADAL" clId="{30CDC0BD-9D48-41A2-BDB5-D3AA813BC391}" dt="2020-07-08T10:31:20.282" v="1527" actId="207"/>
        <pc:sldMkLst>
          <pc:docMk/>
          <pc:sldMk cId="1276785540" sldId="276"/>
        </pc:sldMkLst>
        <pc:spChg chg="mod">
          <ac:chgData name="David.F.Moloney" userId="238a90ed-6d6e-4c4d-b876-412d65ab80b5" providerId="ADAL" clId="{30CDC0BD-9D48-41A2-BDB5-D3AA813BC391}" dt="2020-07-08T10:31:20.282" v="1527" actId="207"/>
          <ac:spMkLst>
            <pc:docMk/>
            <pc:sldMk cId="1276785540" sldId="276"/>
            <ac:spMk id="3" creationId="{6F6E592F-3067-48E0-8B23-A1C8C62A1BAD}"/>
          </ac:spMkLst>
        </pc:spChg>
        <pc:spChg chg="add del">
          <ac:chgData name="David.F.Moloney" userId="238a90ed-6d6e-4c4d-b876-412d65ab80b5" providerId="ADAL" clId="{30CDC0BD-9D48-41A2-BDB5-D3AA813BC391}" dt="2020-07-08T10:31:14.012" v="1506" actId="478"/>
          <ac:spMkLst>
            <pc:docMk/>
            <pc:sldMk cId="1276785540" sldId="276"/>
            <ac:spMk id="32" creationId="{E62B6F3E-645E-4DFA-B952-EEDA94B2F009}"/>
          </ac:spMkLst>
        </pc:spChg>
      </pc:sldChg>
      <pc:sldChg chg="addSp delSp add">
        <pc:chgData name="David.F.Moloney" userId="238a90ed-6d6e-4c4d-b876-412d65ab80b5" providerId="ADAL" clId="{30CDC0BD-9D48-41A2-BDB5-D3AA813BC391}" dt="2020-07-08T10:31:28.477" v="1529" actId="478"/>
        <pc:sldMkLst>
          <pc:docMk/>
          <pc:sldMk cId="1526466188" sldId="277"/>
        </pc:sldMkLst>
        <pc:spChg chg="del">
          <ac:chgData name="David.F.Moloney" userId="238a90ed-6d6e-4c4d-b876-412d65ab80b5" providerId="ADAL" clId="{30CDC0BD-9D48-41A2-BDB5-D3AA813BC391}" dt="2020-07-08T10:31:28.477" v="1529" actId="478"/>
          <ac:spMkLst>
            <pc:docMk/>
            <pc:sldMk cId="1526466188" sldId="277"/>
            <ac:spMk id="3" creationId="{AFE3288C-EE72-46ED-9F61-F31DCA805D90}"/>
          </ac:spMkLst>
        </pc:spChg>
        <pc:spChg chg="add">
          <ac:chgData name="David.F.Moloney" userId="238a90ed-6d6e-4c4d-b876-412d65ab80b5" providerId="ADAL" clId="{30CDC0BD-9D48-41A2-BDB5-D3AA813BC391}" dt="2020-07-08T10:31:24.519" v="1528"/>
          <ac:spMkLst>
            <pc:docMk/>
            <pc:sldMk cId="1526466188" sldId="277"/>
            <ac:spMk id="36" creationId="{9CB902D1-D376-4C15-B9F2-C6DA7E7654D9}"/>
          </ac:spMkLst>
        </pc:spChg>
      </pc:sldChg>
      <pc:sldChg chg="add del">
        <pc:chgData name="David.F.Moloney" userId="238a90ed-6d6e-4c4d-b876-412d65ab80b5" providerId="ADAL" clId="{30CDC0BD-9D48-41A2-BDB5-D3AA813BC391}" dt="2020-07-08T07:41:56.152" v="342" actId="2696"/>
        <pc:sldMkLst>
          <pc:docMk/>
          <pc:sldMk cId="664420988" sldId="278"/>
        </pc:sldMkLst>
      </pc:sldChg>
      <pc:sldChg chg="add del">
        <pc:chgData name="David.F.Moloney" userId="238a90ed-6d6e-4c4d-b876-412d65ab80b5" providerId="ADAL" clId="{30CDC0BD-9D48-41A2-BDB5-D3AA813BC391}" dt="2020-07-08T07:31:05.642" v="32" actId="2696"/>
        <pc:sldMkLst>
          <pc:docMk/>
          <pc:sldMk cId="879259898" sldId="278"/>
        </pc:sldMkLst>
      </pc:sldChg>
      <pc:sldChg chg="addSp delSp modSp add del modAnim">
        <pc:chgData name="David.F.Moloney" userId="238a90ed-6d6e-4c4d-b876-412d65ab80b5" providerId="ADAL" clId="{30CDC0BD-9D48-41A2-BDB5-D3AA813BC391}" dt="2020-07-08T10:49:11.397" v="2424" actId="2696"/>
        <pc:sldMkLst>
          <pc:docMk/>
          <pc:sldMk cId="2574188150" sldId="279"/>
        </pc:sldMkLst>
        <pc:spChg chg="mod">
          <ac:chgData name="David.F.Moloney" userId="238a90ed-6d6e-4c4d-b876-412d65ab80b5" providerId="ADAL" clId="{30CDC0BD-9D48-41A2-BDB5-D3AA813BC391}" dt="2020-07-08T07:35:17.691" v="214" actId="20577"/>
          <ac:spMkLst>
            <pc:docMk/>
            <pc:sldMk cId="2574188150" sldId="279"/>
            <ac:spMk id="3" creationId="{D3D2D7CD-3134-4994-9A53-E296C006F6BA}"/>
          </ac:spMkLst>
        </pc:spChg>
        <pc:picChg chg="del">
          <ac:chgData name="David.F.Moloney" userId="238a90ed-6d6e-4c4d-b876-412d65ab80b5" providerId="ADAL" clId="{30CDC0BD-9D48-41A2-BDB5-D3AA813BC391}" dt="2020-07-08T07:34:26.980" v="171" actId="478"/>
          <ac:picMkLst>
            <pc:docMk/>
            <pc:sldMk cId="2574188150" sldId="279"/>
            <ac:picMk id="10" creationId="{5729B1E6-FF75-4333-BBBC-9FEF24B242FC}"/>
          </ac:picMkLst>
        </pc:picChg>
        <pc:picChg chg="del">
          <ac:chgData name="David.F.Moloney" userId="238a90ed-6d6e-4c4d-b876-412d65ab80b5" providerId="ADAL" clId="{30CDC0BD-9D48-41A2-BDB5-D3AA813BC391}" dt="2020-07-08T07:34:26.980" v="171" actId="478"/>
          <ac:picMkLst>
            <pc:docMk/>
            <pc:sldMk cId="2574188150" sldId="279"/>
            <ac:picMk id="11" creationId="{9E1D2FCE-7CB5-4808-920C-C91C7F5125CC}"/>
          </ac:picMkLst>
        </pc:picChg>
        <pc:picChg chg="add">
          <ac:chgData name="David.F.Moloney" userId="238a90ed-6d6e-4c4d-b876-412d65ab80b5" providerId="ADAL" clId="{30CDC0BD-9D48-41A2-BDB5-D3AA813BC391}" dt="2020-07-08T07:34:27.854" v="172"/>
          <ac:picMkLst>
            <pc:docMk/>
            <pc:sldMk cId="2574188150" sldId="279"/>
            <ac:picMk id="12" creationId="{0DA38D1A-CAF3-4933-9A7A-36763B6A73E9}"/>
          </ac:picMkLst>
        </pc:picChg>
        <pc:picChg chg="del">
          <ac:chgData name="David.F.Moloney" userId="238a90ed-6d6e-4c4d-b876-412d65ab80b5" providerId="ADAL" clId="{30CDC0BD-9D48-41A2-BDB5-D3AA813BC391}" dt="2020-07-08T07:34:26.980" v="171" actId="478"/>
          <ac:picMkLst>
            <pc:docMk/>
            <pc:sldMk cId="2574188150" sldId="279"/>
            <ac:picMk id="13" creationId="{4DD1A0A4-7C1C-4837-9415-C8D1A50FF0F0}"/>
          </ac:picMkLst>
        </pc:picChg>
        <pc:picChg chg="del">
          <ac:chgData name="David.F.Moloney" userId="238a90ed-6d6e-4c4d-b876-412d65ab80b5" providerId="ADAL" clId="{30CDC0BD-9D48-41A2-BDB5-D3AA813BC391}" dt="2020-07-08T07:34:26.980" v="171" actId="478"/>
          <ac:picMkLst>
            <pc:docMk/>
            <pc:sldMk cId="2574188150" sldId="279"/>
            <ac:picMk id="14" creationId="{BE0FFA78-4B87-4437-A09C-108A799FA230}"/>
          </ac:picMkLst>
        </pc:picChg>
        <pc:picChg chg="del">
          <ac:chgData name="David.F.Moloney" userId="238a90ed-6d6e-4c4d-b876-412d65ab80b5" providerId="ADAL" clId="{30CDC0BD-9D48-41A2-BDB5-D3AA813BC391}" dt="2020-07-08T07:34:26.980" v="171" actId="478"/>
          <ac:picMkLst>
            <pc:docMk/>
            <pc:sldMk cId="2574188150" sldId="279"/>
            <ac:picMk id="15" creationId="{1555D30B-98E9-49E8-AFF5-64393D274819}"/>
          </ac:picMkLst>
        </pc:picChg>
        <pc:picChg chg="del">
          <ac:chgData name="David.F.Moloney" userId="238a90ed-6d6e-4c4d-b876-412d65ab80b5" providerId="ADAL" clId="{30CDC0BD-9D48-41A2-BDB5-D3AA813BC391}" dt="2020-07-08T07:34:26.980" v="171" actId="478"/>
          <ac:picMkLst>
            <pc:docMk/>
            <pc:sldMk cId="2574188150" sldId="279"/>
            <ac:picMk id="16" creationId="{CC9ECAE3-9EFC-4F0D-A631-82EA6AEA9179}"/>
          </ac:picMkLst>
        </pc:picChg>
        <pc:picChg chg="add">
          <ac:chgData name="David.F.Moloney" userId="238a90ed-6d6e-4c4d-b876-412d65ab80b5" providerId="ADAL" clId="{30CDC0BD-9D48-41A2-BDB5-D3AA813BC391}" dt="2020-07-08T07:34:27.854" v="172"/>
          <ac:picMkLst>
            <pc:docMk/>
            <pc:sldMk cId="2574188150" sldId="279"/>
            <ac:picMk id="17" creationId="{DC12CDFB-D4DB-4123-9225-9418B347E4A8}"/>
          </ac:picMkLst>
        </pc:picChg>
        <pc:picChg chg="add">
          <ac:chgData name="David.F.Moloney" userId="238a90ed-6d6e-4c4d-b876-412d65ab80b5" providerId="ADAL" clId="{30CDC0BD-9D48-41A2-BDB5-D3AA813BC391}" dt="2020-07-08T07:34:27.854" v="172"/>
          <ac:picMkLst>
            <pc:docMk/>
            <pc:sldMk cId="2574188150" sldId="279"/>
            <ac:picMk id="18" creationId="{04B46CF0-5578-48B0-A162-65FC3DFBDF79}"/>
          </ac:picMkLst>
        </pc:picChg>
        <pc:picChg chg="add">
          <ac:chgData name="David.F.Moloney" userId="238a90ed-6d6e-4c4d-b876-412d65ab80b5" providerId="ADAL" clId="{30CDC0BD-9D48-41A2-BDB5-D3AA813BC391}" dt="2020-07-08T07:34:27.854" v="172"/>
          <ac:picMkLst>
            <pc:docMk/>
            <pc:sldMk cId="2574188150" sldId="279"/>
            <ac:picMk id="19" creationId="{712E589C-31DC-4547-AC98-FAF86AC03AF6}"/>
          </ac:picMkLst>
        </pc:picChg>
        <pc:picChg chg="add">
          <ac:chgData name="David.F.Moloney" userId="238a90ed-6d6e-4c4d-b876-412d65ab80b5" providerId="ADAL" clId="{30CDC0BD-9D48-41A2-BDB5-D3AA813BC391}" dt="2020-07-08T07:34:27.854" v="172"/>
          <ac:picMkLst>
            <pc:docMk/>
            <pc:sldMk cId="2574188150" sldId="279"/>
            <ac:picMk id="20" creationId="{EDC6D1F0-1532-4AE0-9FF9-9AA3B1F20684}"/>
          </ac:picMkLst>
        </pc:picChg>
        <pc:picChg chg="add">
          <ac:chgData name="David.F.Moloney" userId="238a90ed-6d6e-4c4d-b876-412d65ab80b5" providerId="ADAL" clId="{30CDC0BD-9D48-41A2-BDB5-D3AA813BC391}" dt="2020-07-08T07:34:27.854" v="172"/>
          <ac:picMkLst>
            <pc:docMk/>
            <pc:sldMk cId="2574188150" sldId="279"/>
            <ac:picMk id="21" creationId="{BCF2DA87-44DE-4675-BD2B-4E80E58BE05C}"/>
          </ac:picMkLst>
        </pc:picChg>
      </pc:sldChg>
      <pc:sldChg chg="addSp delSp modSp add ord">
        <pc:chgData name="David.F.Moloney" userId="238a90ed-6d6e-4c4d-b876-412d65ab80b5" providerId="ADAL" clId="{30CDC0BD-9D48-41A2-BDB5-D3AA813BC391}" dt="2020-07-08T12:05:46.251" v="3794" actId="20577"/>
        <pc:sldMkLst>
          <pc:docMk/>
          <pc:sldMk cId="3738934889" sldId="280"/>
        </pc:sldMkLst>
        <pc:spChg chg="mod">
          <ac:chgData name="David.F.Moloney" userId="238a90ed-6d6e-4c4d-b876-412d65ab80b5" providerId="ADAL" clId="{30CDC0BD-9D48-41A2-BDB5-D3AA813BC391}" dt="2020-07-08T12:05:46.251" v="3794" actId="20577"/>
          <ac:spMkLst>
            <pc:docMk/>
            <pc:sldMk cId="3738934889" sldId="280"/>
            <ac:spMk id="2" creationId="{3CCD2867-07BC-4772-B30B-4713EFE3E832}"/>
          </ac:spMkLst>
        </pc:spChg>
        <pc:spChg chg="del">
          <ac:chgData name="David.F.Moloney" userId="238a90ed-6d6e-4c4d-b876-412d65ab80b5" providerId="ADAL" clId="{30CDC0BD-9D48-41A2-BDB5-D3AA813BC391}" dt="2020-07-08T12:01:53.843" v="3742" actId="478"/>
          <ac:spMkLst>
            <pc:docMk/>
            <pc:sldMk cId="3738934889" sldId="280"/>
            <ac:spMk id="3" creationId="{DA0EB5BD-0AEB-476F-95F2-1C9FFF7F329E}"/>
          </ac:spMkLst>
        </pc:spChg>
        <pc:spChg chg="del">
          <ac:chgData name="David.F.Moloney" userId="238a90ed-6d6e-4c4d-b876-412d65ab80b5" providerId="ADAL" clId="{30CDC0BD-9D48-41A2-BDB5-D3AA813BC391}" dt="2020-07-08T09:38:35.841" v="842"/>
          <ac:spMkLst>
            <pc:docMk/>
            <pc:sldMk cId="3738934889" sldId="280"/>
            <ac:spMk id="5" creationId="{DC737636-D471-4480-A5F3-04DBD48B2913}"/>
          </ac:spMkLst>
        </pc:spChg>
        <pc:picChg chg="add mod modCrop">
          <ac:chgData name="David.F.Moloney" userId="238a90ed-6d6e-4c4d-b876-412d65ab80b5" providerId="ADAL" clId="{30CDC0BD-9D48-41A2-BDB5-D3AA813BC391}" dt="2020-07-08T09:38:43.577" v="844" actId="732"/>
          <ac:picMkLst>
            <pc:docMk/>
            <pc:sldMk cId="3738934889" sldId="280"/>
            <ac:picMk id="6" creationId="{4055C1DB-58DA-40D8-9ED8-DDCE7B64BB02}"/>
          </ac:picMkLst>
        </pc:picChg>
      </pc:sldChg>
      <pc:sldChg chg="addSp delSp modSp add del modAnim">
        <pc:chgData name="David.F.Moloney" userId="238a90ed-6d6e-4c4d-b876-412d65ab80b5" providerId="ADAL" clId="{30CDC0BD-9D48-41A2-BDB5-D3AA813BC391}" dt="2020-07-08T10:19:53.161" v="1239" actId="2696"/>
        <pc:sldMkLst>
          <pc:docMk/>
          <pc:sldMk cId="1106844281" sldId="281"/>
        </pc:sldMkLst>
        <pc:spChg chg="add del mod">
          <ac:chgData name="David.F.Moloney" userId="238a90ed-6d6e-4c4d-b876-412d65ab80b5" providerId="ADAL" clId="{30CDC0BD-9D48-41A2-BDB5-D3AA813BC391}" dt="2020-07-08T07:40:45.044" v="318"/>
          <ac:spMkLst>
            <pc:docMk/>
            <pc:sldMk cId="1106844281" sldId="281"/>
            <ac:spMk id="3" creationId="{5F44CB4C-A7B9-4343-8200-AC6A43E365CF}"/>
          </ac:spMkLst>
        </pc:spChg>
        <pc:spChg chg="add mod">
          <ac:chgData name="David.F.Moloney" userId="238a90ed-6d6e-4c4d-b876-412d65ab80b5" providerId="ADAL" clId="{30CDC0BD-9D48-41A2-BDB5-D3AA813BC391}" dt="2020-07-08T07:44:49.505" v="369" actId="164"/>
          <ac:spMkLst>
            <pc:docMk/>
            <pc:sldMk cId="1106844281" sldId="281"/>
            <ac:spMk id="6" creationId="{6D7E8595-761D-48E8-B392-5443E252685E}"/>
          </ac:spMkLst>
        </pc:spChg>
        <pc:spChg chg="add mod">
          <ac:chgData name="David.F.Moloney" userId="238a90ed-6d6e-4c4d-b876-412d65ab80b5" providerId="ADAL" clId="{30CDC0BD-9D48-41A2-BDB5-D3AA813BC391}" dt="2020-07-08T07:44:49.505" v="369" actId="164"/>
          <ac:spMkLst>
            <pc:docMk/>
            <pc:sldMk cId="1106844281" sldId="281"/>
            <ac:spMk id="7" creationId="{31744DB0-0BE0-4849-B327-6B307E279973}"/>
          </ac:spMkLst>
        </pc:spChg>
        <pc:spChg chg="add mod">
          <ac:chgData name="David.F.Moloney" userId="238a90ed-6d6e-4c4d-b876-412d65ab80b5" providerId="ADAL" clId="{30CDC0BD-9D48-41A2-BDB5-D3AA813BC391}" dt="2020-07-08T07:44:49.505" v="369" actId="164"/>
          <ac:spMkLst>
            <pc:docMk/>
            <pc:sldMk cId="1106844281" sldId="281"/>
            <ac:spMk id="8" creationId="{9126BA17-7683-4243-9DC7-26F70E871DEB}"/>
          </ac:spMkLst>
        </pc:spChg>
        <pc:spChg chg="add mod">
          <ac:chgData name="David.F.Moloney" userId="238a90ed-6d6e-4c4d-b876-412d65ab80b5" providerId="ADAL" clId="{30CDC0BD-9D48-41A2-BDB5-D3AA813BC391}" dt="2020-07-08T07:44:49.505" v="369" actId="164"/>
          <ac:spMkLst>
            <pc:docMk/>
            <pc:sldMk cId="1106844281" sldId="281"/>
            <ac:spMk id="9" creationId="{F9F84780-5D85-4636-9076-0524CDEEF59E}"/>
          </ac:spMkLst>
        </pc:spChg>
        <pc:spChg chg="add mod">
          <ac:chgData name="David.F.Moloney" userId="238a90ed-6d6e-4c4d-b876-412d65ab80b5" providerId="ADAL" clId="{30CDC0BD-9D48-41A2-BDB5-D3AA813BC391}" dt="2020-07-08T07:44:49.505" v="369" actId="164"/>
          <ac:spMkLst>
            <pc:docMk/>
            <pc:sldMk cId="1106844281" sldId="281"/>
            <ac:spMk id="12" creationId="{3C72DF41-3666-4CB1-BB37-FDD9DABB6BEE}"/>
          </ac:spMkLst>
        </pc:spChg>
        <pc:spChg chg="add mod">
          <ac:chgData name="David.F.Moloney" userId="238a90ed-6d6e-4c4d-b876-412d65ab80b5" providerId="ADAL" clId="{30CDC0BD-9D48-41A2-BDB5-D3AA813BC391}" dt="2020-07-08T07:44:49.505" v="369" actId="164"/>
          <ac:spMkLst>
            <pc:docMk/>
            <pc:sldMk cId="1106844281" sldId="281"/>
            <ac:spMk id="13" creationId="{91F5E02E-27AB-4C69-8D91-74561E689CB1}"/>
          </ac:spMkLst>
        </pc:spChg>
        <pc:spChg chg="add mod">
          <ac:chgData name="David.F.Moloney" userId="238a90ed-6d6e-4c4d-b876-412d65ab80b5" providerId="ADAL" clId="{30CDC0BD-9D48-41A2-BDB5-D3AA813BC391}" dt="2020-07-08T07:44:49.505" v="369" actId="164"/>
          <ac:spMkLst>
            <pc:docMk/>
            <pc:sldMk cId="1106844281" sldId="281"/>
            <ac:spMk id="14" creationId="{E8CD67E3-29DA-4D1F-91AF-C6B77D546375}"/>
          </ac:spMkLst>
        </pc:spChg>
        <pc:spChg chg="add mod">
          <ac:chgData name="David.F.Moloney" userId="238a90ed-6d6e-4c4d-b876-412d65ab80b5" providerId="ADAL" clId="{30CDC0BD-9D48-41A2-BDB5-D3AA813BC391}" dt="2020-07-08T07:44:49.505" v="369" actId="164"/>
          <ac:spMkLst>
            <pc:docMk/>
            <pc:sldMk cId="1106844281" sldId="281"/>
            <ac:spMk id="15" creationId="{3CFD92E1-873B-4E54-A06E-515646996E6F}"/>
          </ac:spMkLst>
        </pc:spChg>
        <pc:spChg chg="add mod">
          <ac:chgData name="David.F.Moloney" userId="238a90ed-6d6e-4c4d-b876-412d65ab80b5" providerId="ADAL" clId="{30CDC0BD-9D48-41A2-BDB5-D3AA813BC391}" dt="2020-07-08T07:44:49.505" v="369" actId="164"/>
          <ac:spMkLst>
            <pc:docMk/>
            <pc:sldMk cId="1106844281" sldId="281"/>
            <ac:spMk id="16" creationId="{703CAE68-BDDC-4FD5-AF04-2232E3109828}"/>
          </ac:spMkLst>
        </pc:spChg>
        <pc:spChg chg="add mod">
          <ac:chgData name="David.F.Moloney" userId="238a90ed-6d6e-4c4d-b876-412d65ab80b5" providerId="ADAL" clId="{30CDC0BD-9D48-41A2-BDB5-D3AA813BC391}" dt="2020-07-08T07:44:49.505" v="369" actId="164"/>
          <ac:spMkLst>
            <pc:docMk/>
            <pc:sldMk cId="1106844281" sldId="281"/>
            <ac:spMk id="17" creationId="{B0C11504-90BE-48C0-9CF5-9854D2C33627}"/>
          </ac:spMkLst>
        </pc:spChg>
        <pc:spChg chg="add mod">
          <ac:chgData name="David.F.Moloney" userId="238a90ed-6d6e-4c4d-b876-412d65ab80b5" providerId="ADAL" clId="{30CDC0BD-9D48-41A2-BDB5-D3AA813BC391}" dt="2020-07-08T07:44:49.505" v="369" actId="164"/>
          <ac:spMkLst>
            <pc:docMk/>
            <pc:sldMk cId="1106844281" sldId="281"/>
            <ac:spMk id="18" creationId="{9B36DFD7-567E-440A-974D-E643600F4C05}"/>
          </ac:spMkLst>
        </pc:spChg>
        <pc:spChg chg="add mod">
          <ac:chgData name="David.F.Moloney" userId="238a90ed-6d6e-4c4d-b876-412d65ab80b5" providerId="ADAL" clId="{30CDC0BD-9D48-41A2-BDB5-D3AA813BC391}" dt="2020-07-08T07:44:49.505" v="369" actId="164"/>
          <ac:spMkLst>
            <pc:docMk/>
            <pc:sldMk cId="1106844281" sldId="281"/>
            <ac:spMk id="19" creationId="{2DEFB4ED-1B63-4BAF-BF84-6B6A3936C81A}"/>
          </ac:spMkLst>
        </pc:spChg>
        <pc:spChg chg="add mod">
          <ac:chgData name="David.F.Moloney" userId="238a90ed-6d6e-4c4d-b876-412d65ab80b5" providerId="ADAL" clId="{30CDC0BD-9D48-41A2-BDB5-D3AA813BC391}" dt="2020-07-08T07:44:49.505" v="369" actId="164"/>
          <ac:spMkLst>
            <pc:docMk/>
            <pc:sldMk cId="1106844281" sldId="281"/>
            <ac:spMk id="20" creationId="{67031727-C769-483F-A35B-0F69E2217C05}"/>
          </ac:spMkLst>
        </pc:spChg>
        <pc:spChg chg="add mod">
          <ac:chgData name="David.F.Moloney" userId="238a90ed-6d6e-4c4d-b876-412d65ab80b5" providerId="ADAL" clId="{30CDC0BD-9D48-41A2-BDB5-D3AA813BC391}" dt="2020-07-08T07:44:49.505" v="369" actId="164"/>
          <ac:spMkLst>
            <pc:docMk/>
            <pc:sldMk cId="1106844281" sldId="281"/>
            <ac:spMk id="21" creationId="{109B5A1A-BD6A-4E16-9903-B9B99B2F4E22}"/>
          </ac:spMkLst>
        </pc:spChg>
        <pc:spChg chg="add mod">
          <ac:chgData name="David.F.Moloney" userId="238a90ed-6d6e-4c4d-b876-412d65ab80b5" providerId="ADAL" clId="{30CDC0BD-9D48-41A2-BDB5-D3AA813BC391}" dt="2020-07-08T07:44:49.505" v="369" actId="164"/>
          <ac:spMkLst>
            <pc:docMk/>
            <pc:sldMk cId="1106844281" sldId="281"/>
            <ac:spMk id="22" creationId="{54D6C777-8964-4339-A12D-1977F48A37F6}"/>
          </ac:spMkLst>
        </pc:spChg>
        <pc:spChg chg="add mod">
          <ac:chgData name="David.F.Moloney" userId="238a90ed-6d6e-4c4d-b876-412d65ab80b5" providerId="ADAL" clId="{30CDC0BD-9D48-41A2-BDB5-D3AA813BC391}" dt="2020-07-08T07:44:49.505" v="369" actId="164"/>
          <ac:spMkLst>
            <pc:docMk/>
            <pc:sldMk cId="1106844281" sldId="281"/>
            <ac:spMk id="23" creationId="{7ED03ECA-26A4-4621-8747-0F56ADB7917B}"/>
          </ac:spMkLst>
        </pc:spChg>
        <pc:spChg chg="add mod">
          <ac:chgData name="David.F.Moloney" userId="238a90ed-6d6e-4c4d-b876-412d65ab80b5" providerId="ADAL" clId="{30CDC0BD-9D48-41A2-BDB5-D3AA813BC391}" dt="2020-07-08T07:44:49.505" v="369" actId="164"/>
          <ac:spMkLst>
            <pc:docMk/>
            <pc:sldMk cId="1106844281" sldId="281"/>
            <ac:spMk id="24" creationId="{9CAC0C31-9E25-4AC4-9CA3-6F3824F87285}"/>
          </ac:spMkLst>
        </pc:spChg>
        <pc:spChg chg="add mod">
          <ac:chgData name="David.F.Moloney" userId="238a90ed-6d6e-4c4d-b876-412d65ab80b5" providerId="ADAL" clId="{30CDC0BD-9D48-41A2-BDB5-D3AA813BC391}" dt="2020-07-08T07:44:49.505" v="369" actId="164"/>
          <ac:spMkLst>
            <pc:docMk/>
            <pc:sldMk cId="1106844281" sldId="281"/>
            <ac:spMk id="25" creationId="{A89E60D8-5ACA-4287-9197-13B077B7D30B}"/>
          </ac:spMkLst>
        </pc:spChg>
        <pc:spChg chg="add mod">
          <ac:chgData name="David.F.Moloney" userId="238a90ed-6d6e-4c4d-b876-412d65ab80b5" providerId="ADAL" clId="{30CDC0BD-9D48-41A2-BDB5-D3AA813BC391}" dt="2020-07-08T07:44:49.505" v="369" actId="164"/>
          <ac:spMkLst>
            <pc:docMk/>
            <pc:sldMk cId="1106844281" sldId="281"/>
            <ac:spMk id="26" creationId="{E47CA8E1-B58B-4414-BC51-F5FF46547A58}"/>
          </ac:spMkLst>
        </pc:spChg>
        <pc:spChg chg="add mod">
          <ac:chgData name="David.F.Moloney" userId="238a90ed-6d6e-4c4d-b876-412d65ab80b5" providerId="ADAL" clId="{30CDC0BD-9D48-41A2-BDB5-D3AA813BC391}" dt="2020-07-08T07:44:49.505" v="369" actId="164"/>
          <ac:spMkLst>
            <pc:docMk/>
            <pc:sldMk cId="1106844281" sldId="281"/>
            <ac:spMk id="27" creationId="{DCCF1588-03A1-4F68-BEE7-1B600C0352CD}"/>
          </ac:spMkLst>
        </pc:spChg>
        <pc:spChg chg="add mod">
          <ac:chgData name="David.F.Moloney" userId="238a90ed-6d6e-4c4d-b876-412d65ab80b5" providerId="ADAL" clId="{30CDC0BD-9D48-41A2-BDB5-D3AA813BC391}" dt="2020-07-08T07:44:49.505" v="369" actId="164"/>
          <ac:spMkLst>
            <pc:docMk/>
            <pc:sldMk cId="1106844281" sldId="281"/>
            <ac:spMk id="28" creationId="{BC5D1A59-D5AA-4390-94C5-143304FD264D}"/>
          </ac:spMkLst>
        </pc:spChg>
        <pc:spChg chg="add mod">
          <ac:chgData name="David.F.Moloney" userId="238a90ed-6d6e-4c4d-b876-412d65ab80b5" providerId="ADAL" clId="{30CDC0BD-9D48-41A2-BDB5-D3AA813BC391}" dt="2020-07-08T07:44:49.505" v="369" actId="164"/>
          <ac:spMkLst>
            <pc:docMk/>
            <pc:sldMk cId="1106844281" sldId="281"/>
            <ac:spMk id="29" creationId="{414650B4-4063-481D-B9CD-1E0CDBB1FDB2}"/>
          </ac:spMkLst>
        </pc:spChg>
        <pc:grpChg chg="add del mod">
          <ac:chgData name="David.F.Moloney" userId="238a90ed-6d6e-4c4d-b876-412d65ab80b5" providerId="ADAL" clId="{30CDC0BD-9D48-41A2-BDB5-D3AA813BC391}" dt="2020-07-08T09:41:28.165" v="854" actId="478"/>
          <ac:grpSpMkLst>
            <pc:docMk/>
            <pc:sldMk cId="1106844281" sldId="281"/>
            <ac:grpSpMk id="4" creationId="{A4B32573-1FED-4C8B-A454-ADE23BD6D15D}"/>
          </ac:grpSpMkLst>
        </pc:grpChg>
        <pc:grpChg chg="add del mod">
          <ac:chgData name="David.F.Moloney" userId="238a90ed-6d6e-4c4d-b876-412d65ab80b5" providerId="ADAL" clId="{30CDC0BD-9D48-41A2-BDB5-D3AA813BC391}" dt="2020-07-08T09:41:41.222" v="858" actId="478"/>
          <ac:grpSpMkLst>
            <pc:docMk/>
            <pc:sldMk cId="1106844281" sldId="281"/>
            <ac:grpSpMk id="30" creationId="{EBB08B77-45E7-49FC-B1F2-D3BFCFB0C3C9}"/>
          </ac:grpSpMkLst>
        </pc:grpChg>
        <pc:picChg chg="del mod">
          <ac:chgData name="David.F.Moloney" userId="238a90ed-6d6e-4c4d-b876-412d65ab80b5" providerId="ADAL" clId="{30CDC0BD-9D48-41A2-BDB5-D3AA813BC391}" dt="2020-07-08T09:41:28.165" v="854" actId="478"/>
          <ac:picMkLst>
            <pc:docMk/>
            <pc:sldMk cId="1106844281" sldId="281"/>
            <ac:picMk id="2" creationId="{8C8275FE-8542-4D06-BF02-BF67F4384142}"/>
          </ac:picMkLst>
        </pc:picChg>
        <pc:picChg chg="mod">
          <ac:chgData name="David.F.Moloney" userId="238a90ed-6d6e-4c4d-b876-412d65ab80b5" providerId="ADAL" clId="{30CDC0BD-9D48-41A2-BDB5-D3AA813BC391}" dt="2020-07-08T07:44:49.505" v="369" actId="164"/>
          <ac:picMkLst>
            <pc:docMk/>
            <pc:sldMk cId="1106844281" sldId="281"/>
            <ac:picMk id="10" creationId="{60006803-C70F-4788-B202-EB5200533FF5}"/>
          </ac:picMkLst>
        </pc:picChg>
        <pc:picChg chg="mod">
          <ac:chgData name="David.F.Moloney" userId="238a90ed-6d6e-4c4d-b876-412d65ab80b5" providerId="ADAL" clId="{30CDC0BD-9D48-41A2-BDB5-D3AA813BC391}" dt="2020-07-08T07:44:49.505" v="369" actId="164"/>
          <ac:picMkLst>
            <pc:docMk/>
            <pc:sldMk cId="1106844281" sldId="281"/>
            <ac:picMk id="11" creationId="{00000000-0000-0000-0000-000000000000}"/>
          </ac:picMkLst>
        </pc:picChg>
      </pc:sldChg>
      <pc:sldChg chg="addSp delSp modSp add ord modAnim">
        <pc:chgData name="David.F.Moloney" userId="238a90ed-6d6e-4c4d-b876-412d65ab80b5" providerId="ADAL" clId="{30CDC0BD-9D48-41A2-BDB5-D3AA813BC391}" dt="2020-07-08T10:50:47.959" v="2468"/>
        <pc:sldMkLst>
          <pc:docMk/>
          <pc:sldMk cId="1787381904" sldId="282"/>
        </pc:sldMkLst>
        <pc:spChg chg="del">
          <ac:chgData name="David.F.Moloney" userId="238a90ed-6d6e-4c4d-b876-412d65ab80b5" providerId="ADAL" clId="{30CDC0BD-9D48-41A2-BDB5-D3AA813BC391}" dt="2020-07-08T10:29:04.365" v="1426" actId="478"/>
          <ac:spMkLst>
            <pc:docMk/>
            <pc:sldMk cId="1787381904" sldId="282"/>
            <ac:spMk id="4" creationId="{412E5338-CD42-4F5C-A722-38615965AB5C}"/>
          </ac:spMkLst>
        </pc:spChg>
        <pc:spChg chg="add del mod">
          <ac:chgData name="David.F.Moloney" userId="238a90ed-6d6e-4c4d-b876-412d65ab80b5" providerId="ADAL" clId="{30CDC0BD-9D48-41A2-BDB5-D3AA813BC391}" dt="2020-07-08T07:47:14.199" v="372" actId="478"/>
          <ac:spMkLst>
            <pc:docMk/>
            <pc:sldMk cId="1787381904" sldId="282"/>
            <ac:spMk id="5" creationId="{6FB90CC0-D90A-4627-818E-C7F1FA1E2E6F}"/>
          </ac:spMkLst>
        </pc:spChg>
        <pc:spChg chg="add del mod">
          <ac:chgData name="David.F.Moloney" userId="238a90ed-6d6e-4c4d-b876-412d65ab80b5" providerId="ADAL" clId="{30CDC0BD-9D48-41A2-BDB5-D3AA813BC391}" dt="2020-07-08T07:47:14.199" v="372" actId="478"/>
          <ac:spMkLst>
            <pc:docMk/>
            <pc:sldMk cId="1787381904" sldId="282"/>
            <ac:spMk id="7" creationId="{EC3FE7E7-2C47-4C1F-951A-3534ECACCD75}"/>
          </ac:spMkLst>
        </pc:spChg>
        <pc:spChg chg="add del mod">
          <ac:chgData name="David.F.Moloney" userId="238a90ed-6d6e-4c4d-b876-412d65ab80b5" providerId="ADAL" clId="{30CDC0BD-9D48-41A2-BDB5-D3AA813BC391}" dt="2020-07-08T07:47:14.199" v="372" actId="478"/>
          <ac:spMkLst>
            <pc:docMk/>
            <pc:sldMk cId="1787381904" sldId="282"/>
            <ac:spMk id="8" creationId="{25683079-F688-4E03-BF83-38ACB7753D81}"/>
          </ac:spMkLst>
        </pc:spChg>
        <pc:spChg chg="add del mod">
          <ac:chgData name="David.F.Moloney" userId="238a90ed-6d6e-4c4d-b876-412d65ab80b5" providerId="ADAL" clId="{30CDC0BD-9D48-41A2-BDB5-D3AA813BC391}" dt="2020-07-08T07:47:14.199" v="372" actId="478"/>
          <ac:spMkLst>
            <pc:docMk/>
            <pc:sldMk cId="1787381904" sldId="282"/>
            <ac:spMk id="9" creationId="{D08F9240-CCF2-4F6B-BF84-BE12A3EA2CCF}"/>
          </ac:spMkLst>
        </pc:spChg>
        <pc:spChg chg="add del mod">
          <ac:chgData name="David.F.Moloney" userId="238a90ed-6d6e-4c4d-b876-412d65ab80b5" providerId="ADAL" clId="{30CDC0BD-9D48-41A2-BDB5-D3AA813BC391}" dt="2020-07-08T07:47:14.199" v="372" actId="478"/>
          <ac:spMkLst>
            <pc:docMk/>
            <pc:sldMk cId="1787381904" sldId="282"/>
            <ac:spMk id="11" creationId="{20A05453-D76E-441B-A38E-5E26A1AB4634}"/>
          </ac:spMkLst>
        </pc:spChg>
        <pc:spChg chg="add del mod">
          <ac:chgData name="David.F.Moloney" userId="238a90ed-6d6e-4c4d-b876-412d65ab80b5" providerId="ADAL" clId="{30CDC0BD-9D48-41A2-BDB5-D3AA813BC391}" dt="2020-07-08T07:47:14.199" v="372" actId="478"/>
          <ac:spMkLst>
            <pc:docMk/>
            <pc:sldMk cId="1787381904" sldId="282"/>
            <ac:spMk id="12" creationId="{E920EF13-5102-42BD-9476-4A1CB539381A}"/>
          </ac:spMkLst>
        </pc:spChg>
        <pc:spChg chg="add del mod">
          <ac:chgData name="David.F.Moloney" userId="238a90ed-6d6e-4c4d-b876-412d65ab80b5" providerId="ADAL" clId="{30CDC0BD-9D48-41A2-BDB5-D3AA813BC391}" dt="2020-07-08T07:47:14.199" v="372" actId="478"/>
          <ac:spMkLst>
            <pc:docMk/>
            <pc:sldMk cId="1787381904" sldId="282"/>
            <ac:spMk id="13" creationId="{E3905CFB-3F3F-48BC-954C-3F40E68F7ADA}"/>
          </ac:spMkLst>
        </pc:spChg>
        <pc:spChg chg="add del mod">
          <ac:chgData name="David.F.Moloney" userId="238a90ed-6d6e-4c4d-b876-412d65ab80b5" providerId="ADAL" clId="{30CDC0BD-9D48-41A2-BDB5-D3AA813BC391}" dt="2020-07-08T07:47:14.199" v="372" actId="478"/>
          <ac:spMkLst>
            <pc:docMk/>
            <pc:sldMk cId="1787381904" sldId="282"/>
            <ac:spMk id="14" creationId="{6C1E4352-E592-4944-B215-5099064854C5}"/>
          </ac:spMkLst>
        </pc:spChg>
        <pc:spChg chg="add del mod">
          <ac:chgData name="David.F.Moloney" userId="238a90ed-6d6e-4c4d-b876-412d65ab80b5" providerId="ADAL" clId="{30CDC0BD-9D48-41A2-BDB5-D3AA813BC391}" dt="2020-07-08T07:47:14.199" v="372" actId="478"/>
          <ac:spMkLst>
            <pc:docMk/>
            <pc:sldMk cId="1787381904" sldId="282"/>
            <ac:spMk id="15" creationId="{78B83AF7-992E-4740-8ED1-70E0CBE9B9DD}"/>
          </ac:spMkLst>
        </pc:spChg>
        <pc:spChg chg="add del mod">
          <ac:chgData name="David.F.Moloney" userId="238a90ed-6d6e-4c4d-b876-412d65ab80b5" providerId="ADAL" clId="{30CDC0BD-9D48-41A2-BDB5-D3AA813BC391}" dt="2020-07-08T07:47:14.199" v="372" actId="478"/>
          <ac:spMkLst>
            <pc:docMk/>
            <pc:sldMk cId="1787381904" sldId="282"/>
            <ac:spMk id="16" creationId="{FCD5B6C7-FAA1-4D14-87F1-658354BCE48A}"/>
          </ac:spMkLst>
        </pc:spChg>
        <pc:spChg chg="add del mod">
          <ac:chgData name="David.F.Moloney" userId="238a90ed-6d6e-4c4d-b876-412d65ab80b5" providerId="ADAL" clId="{30CDC0BD-9D48-41A2-BDB5-D3AA813BC391}" dt="2020-07-08T07:47:14.199" v="372" actId="478"/>
          <ac:spMkLst>
            <pc:docMk/>
            <pc:sldMk cId="1787381904" sldId="282"/>
            <ac:spMk id="17" creationId="{2A7AC455-C4FE-4B52-90BF-4CBD3F46DCAF}"/>
          </ac:spMkLst>
        </pc:spChg>
        <pc:spChg chg="add del mod">
          <ac:chgData name="David.F.Moloney" userId="238a90ed-6d6e-4c4d-b876-412d65ab80b5" providerId="ADAL" clId="{30CDC0BD-9D48-41A2-BDB5-D3AA813BC391}" dt="2020-07-08T07:47:14.199" v="372" actId="478"/>
          <ac:spMkLst>
            <pc:docMk/>
            <pc:sldMk cId="1787381904" sldId="282"/>
            <ac:spMk id="18" creationId="{469E536C-3748-431A-8A5B-B0A10B1365FC}"/>
          </ac:spMkLst>
        </pc:spChg>
        <pc:spChg chg="add del mod">
          <ac:chgData name="David.F.Moloney" userId="238a90ed-6d6e-4c4d-b876-412d65ab80b5" providerId="ADAL" clId="{30CDC0BD-9D48-41A2-BDB5-D3AA813BC391}" dt="2020-07-08T07:47:14.199" v="372" actId="478"/>
          <ac:spMkLst>
            <pc:docMk/>
            <pc:sldMk cId="1787381904" sldId="282"/>
            <ac:spMk id="19" creationId="{4A241BF5-0CCC-4DAA-91D5-5475F7D5601E}"/>
          </ac:spMkLst>
        </pc:spChg>
        <pc:spChg chg="add del mod">
          <ac:chgData name="David.F.Moloney" userId="238a90ed-6d6e-4c4d-b876-412d65ab80b5" providerId="ADAL" clId="{30CDC0BD-9D48-41A2-BDB5-D3AA813BC391}" dt="2020-07-08T07:47:14.199" v="372" actId="478"/>
          <ac:spMkLst>
            <pc:docMk/>
            <pc:sldMk cId="1787381904" sldId="282"/>
            <ac:spMk id="20" creationId="{A86BBC2D-CAC0-4B5C-BA70-E7315504ACC6}"/>
          </ac:spMkLst>
        </pc:spChg>
        <pc:spChg chg="add del mod">
          <ac:chgData name="David.F.Moloney" userId="238a90ed-6d6e-4c4d-b876-412d65ab80b5" providerId="ADAL" clId="{30CDC0BD-9D48-41A2-BDB5-D3AA813BC391}" dt="2020-07-08T07:47:14.199" v="372" actId="478"/>
          <ac:spMkLst>
            <pc:docMk/>
            <pc:sldMk cId="1787381904" sldId="282"/>
            <ac:spMk id="21" creationId="{B011DCC7-BD97-4C1E-88FC-437C4AC441B8}"/>
          </ac:spMkLst>
        </pc:spChg>
        <pc:spChg chg="add del mod">
          <ac:chgData name="David.F.Moloney" userId="238a90ed-6d6e-4c4d-b876-412d65ab80b5" providerId="ADAL" clId="{30CDC0BD-9D48-41A2-BDB5-D3AA813BC391}" dt="2020-07-08T07:47:14.199" v="372" actId="478"/>
          <ac:spMkLst>
            <pc:docMk/>
            <pc:sldMk cId="1787381904" sldId="282"/>
            <ac:spMk id="22" creationId="{3C6034A2-3BEF-4C16-9146-10D0BDEC0D96}"/>
          </ac:spMkLst>
        </pc:spChg>
        <pc:spChg chg="add del mod">
          <ac:chgData name="David.F.Moloney" userId="238a90ed-6d6e-4c4d-b876-412d65ab80b5" providerId="ADAL" clId="{30CDC0BD-9D48-41A2-BDB5-D3AA813BC391}" dt="2020-07-08T07:47:14.199" v="372" actId="478"/>
          <ac:spMkLst>
            <pc:docMk/>
            <pc:sldMk cId="1787381904" sldId="282"/>
            <ac:spMk id="23" creationId="{8163D9F8-E244-49F9-B6E9-441D51B3B120}"/>
          </ac:spMkLst>
        </pc:spChg>
        <pc:spChg chg="add del mod">
          <ac:chgData name="David.F.Moloney" userId="238a90ed-6d6e-4c4d-b876-412d65ab80b5" providerId="ADAL" clId="{30CDC0BD-9D48-41A2-BDB5-D3AA813BC391}" dt="2020-07-08T07:47:14.199" v="372" actId="478"/>
          <ac:spMkLst>
            <pc:docMk/>
            <pc:sldMk cId="1787381904" sldId="282"/>
            <ac:spMk id="24" creationId="{AEAF7707-749C-4A37-B71A-F65E87AC3AB7}"/>
          </ac:spMkLst>
        </pc:spChg>
        <pc:spChg chg="add del mod">
          <ac:chgData name="David.F.Moloney" userId="238a90ed-6d6e-4c4d-b876-412d65ab80b5" providerId="ADAL" clId="{30CDC0BD-9D48-41A2-BDB5-D3AA813BC391}" dt="2020-07-08T07:47:14.199" v="372" actId="478"/>
          <ac:spMkLst>
            <pc:docMk/>
            <pc:sldMk cId="1787381904" sldId="282"/>
            <ac:spMk id="25" creationId="{2FD9F4E3-BAF6-4210-A6CE-8E6FDD749A5A}"/>
          </ac:spMkLst>
        </pc:spChg>
        <pc:spChg chg="add del mod">
          <ac:chgData name="David.F.Moloney" userId="238a90ed-6d6e-4c4d-b876-412d65ab80b5" providerId="ADAL" clId="{30CDC0BD-9D48-41A2-BDB5-D3AA813BC391}" dt="2020-07-08T07:47:14.199" v="372" actId="478"/>
          <ac:spMkLst>
            <pc:docMk/>
            <pc:sldMk cId="1787381904" sldId="282"/>
            <ac:spMk id="26" creationId="{3BF6512F-8B7E-419D-861A-436F98E12079}"/>
          </ac:spMkLst>
        </pc:spChg>
        <pc:spChg chg="add mod">
          <ac:chgData name="David.F.Moloney" userId="238a90ed-6d6e-4c4d-b876-412d65ab80b5" providerId="ADAL" clId="{30CDC0BD-9D48-41A2-BDB5-D3AA813BC391}" dt="2020-07-08T07:55:02.721" v="468" actId="164"/>
          <ac:spMkLst>
            <pc:docMk/>
            <pc:sldMk cId="1787381904" sldId="282"/>
            <ac:spMk id="27" creationId="{D57AF250-6677-47C3-BC93-437AECAE9901}"/>
          </ac:spMkLst>
        </pc:spChg>
        <pc:spChg chg="add mod">
          <ac:chgData name="David.F.Moloney" userId="238a90ed-6d6e-4c4d-b876-412d65ab80b5" providerId="ADAL" clId="{30CDC0BD-9D48-41A2-BDB5-D3AA813BC391}" dt="2020-07-08T09:53:51.952" v="928" actId="1076"/>
          <ac:spMkLst>
            <pc:docMk/>
            <pc:sldMk cId="1787381904" sldId="282"/>
            <ac:spMk id="28" creationId="{819F963D-8D55-4AA1-B195-6F1E5EC5823B}"/>
          </ac:spMkLst>
        </pc:spChg>
        <pc:spChg chg="add mod">
          <ac:chgData name="David.F.Moloney" userId="238a90ed-6d6e-4c4d-b876-412d65ab80b5" providerId="ADAL" clId="{30CDC0BD-9D48-41A2-BDB5-D3AA813BC391}" dt="2020-07-08T07:55:02.721" v="468" actId="164"/>
          <ac:spMkLst>
            <pc:docMk/>
            <pc:sldMk cId="1787381904" sldId="282"/>
            <ac:spMk id="29" creationId="{571AB94F-3FA1-4D9B-B893-FD32A1BFFBA3}"/>
          </ac:spMkLst>
        </pc:spChg>
        <pc:spChg chg="add mod">
          <ac:chgData name="David.F.Moloney" userId="238a90ed-6d6e-4c4d-b876-412d65ab80b5" providerId="ADAL" clId="{30CDC0BD-9D48-41A2-BDB5-D3AA813BC391}" dt="2020-07-08T07:55:02.721" v="468" actId="164"/>
          <ac:spMkLst>
            <pc:docMk/>
            <pc:sldMk cId="1787381904" sldId="282"/>
            <ac:spMk id="30" creationId="{A1525E46-1E35-481E-A709-86D6E6ADA0B3}"/>
          </ac:spMkLst>
        </pc:spChg>
        <pc:spChg chg="add mod">
          <ac:chgData name="David.F.Moloney" userId="238a90ed-6d6e-4c4d-b876-412d65ab80b5" providerId="ADAL" clId="{30CDC0BD-9D48-41A2-BDB5-D3AA813BC391}" dt="2020-07-08T09:52:42.368" v="913" actId="255"/>
          <ac:spMkLst>
            <pc:docMk/>
            <pc:sldMk cId="1787381904" sldId="282"/>
            <ac:spMk id="31" creationId="{D2DEA34C-5819-47E1-BD31-89AE36897E96}"/>
          </ac:spMkLst>
        </pc:spChg>
        <pc:spChg chg="add mod">
          <ac:chgData name="David.F.Moloney" userId="238a90ed-6d6e-4c4d-b876-412d65ab80b5" providerId="ADAL" clId="{30CDC0BD-9D48-41A2-BDB5-D3AA813BC391}" dt="2020-07-08T09:53:11.130" v="914"/>
          <ac:spMkLst>
            <pc:docMk/>
            <pc:sldMk cId="1787381904" sldId="282"/>
            <ac:spMk id="32" creationId="{B158E3AE-7407-4663-9A3B-DDD24AEE41F1}"/>
          </ac:spMkLst>
        </pc:spChg>
        <pc:spChg chg="add mod">
          <ac:chgData name="David.F.Moloney" userId="238a90ed-6d6e-4c4d-b876-412d65ab80b5" providerId="ADAL" clId="{30CDC0BD-9D48-41A2-BDB5-D3AA813BC391}" dt="2020-07-08T09:52:42.368" v="913" actId="255"/>
          <ac:spMkLst>
            <pc:docMk/>
            <pc:sldMk cId="1787381904" sldId="282"/>
            <ac:spMk id="33" creationId="{11D9D817-90FE-4350-A432-E61C50147B02}"/>
          </ac:spMkLst>
        </pc:spChg>
        <pc:spChg chg="add mod">
          <ac:chgData name="David.F.Moloney" userId="238a90ed-6d6e-4c4d-b876-412d65ab80b5" providerId="ADAL" clId="{30CDC0BD-9D48-41A2-BDB5-D3AA813BC391}" dt="2020-07-08T09:52:42.368" v="913" actId="255"/>
          <ac:spMkLst>
            <pc:docMk/>
            <pc:sldMk cId="1787381904" sldId="282"/>
            <ac:spMk id="34" creationId="{9B26F8A2-F5D8-4CE2-ACAB-5E882EBBB4E3}"/>
          </ac:spMkLst>
        </pc:spChg>
        <pc:spChg chg="add mod">
          <ac:chgData name="David.F.Moloney" userId="238a90ed-6d6e-4c4d-b876-412d65ab80b5" providerId="ADAL" clId="{30CDC0BD-9D48-41A2-BDB5-D3AA813BC391}" dt="2020-07-08T07:55:02.721" v="468" actId="164"/>
          <ac:spMkLst>
            <pc:docMk/>
            <pc:sldMk cId="1787381904" sldId="282"/>
            <ac:spMk id="35" creationId="{3F33AC05-7E1A-491B-BBC7-054403D0466C}"/>
          </ac:spMkLst>
        </pc:spChg>
        <pc:spChg chg="add mod">
          <ac:chgData name="David.F.Moloney" userId="238a90ed-6d6e-4c4d-b876-412d65ab80b5" providerId="ADAL" clId="{30CDC0BD-9D48-41A2-BDB5-D3AA813BC391}" dt="2020-07-08T07:55:02.721" v="468" actId="164"/>
          <ac:spMkLst>
            <pc:docMk/>
            <pc:sldMk cId="1787381904" sldId="282"/>
            <ac:spMk id="36" creationId="{51B18E2C-BAFB-4F0C-8701-A51C82F7EA1E}"/>
          </ac:spMkLst>
        </pc:spChg>
        <pc:spChg chg="add mod">
          <ac:chgData name="David.F.Moloney" userId="238a90ed-6d6e-4c4d-b876-412d65ab80b5" providerId="ADAL" clId="{30CDC0BD-9D48-41A2-BDB5-D3AA813BC391}" dt="2020-07-08T07:55:02.721" v="468" actId="164"/>
          <ac:spMkLst>
            <pc:docMk/>
            <pc:sldMk cId="1787381904" sldId="282"/>
            <ac:spMk id="37" creationId="{1AF59C37-4AA9-43EC-B361-5C5B05178615}"/>
          </ac:spMkLst>
        </pc:spChg>
        <pc:spChg chg="add mod">
          <ac:chgData name="David.F.Moloney" userId="238a90ed-6d6e-4c4d-b876-412d65ab80b5" providerId="ADAL" clId="{30CDC0BD-9D48-41A2-BDB5-D3AA813BC391}" dt="2020-07-08T07:55:02.721" v="468" actId="164"/>
          <ac:spMkLst>
            <pc:docMk/>
            <pc:sldMk cId="1787381904" sldId="282"/>
            <ac:spMk id="38" creationId="{DDB650A2-D284-4BBB-8E3E-A7B9E7A7DA42}"/>
          </ac:spMkLst>
        </pc:spChg>
        <pc:spChg chg="add mod">
          <ac:chgData name="David.F.Moloney" userId="238a90ed-6d6e-4c4d-b876-412d65ab80b5" providerId="ADAL" clId="{30CDC0BD-9D48-41A2-BDB5-D3AA813BC391}" dt="2020-07-08T07:55:02.721" v="468" actId="164"/>
          <ac:spMkLst>
            <pc:docMk/>
            <pc:sldMk cId="1787381904" sldId="282"/>
            <ac:spMk id="39" creationId="{64E128B5-9B25-453D-84CA-236E5F4646A1}"/>
          </ac:spMkLst>
        </pc:spChg>
        <pc:spChg chg="add mod">
          <ac:chgData name="David.F.Moloney" userId="238a90ed-6d6e-4c4d-b876-412d65ab80b5" providerId="ADAL" clId="{30CDC0BD-9D48-41A2-BDB5-D3AA813BC391}" dt="2020-07-08T07:55:02.721" v="468" actId="164"/>
          <ac:spMkLst>
            <pc:docMk/>
            <pc:sldMk cId="1787381904" sldId="282"/>
            <ac:spMk id="40" creationId="{81285843-8CF3-457F-B526-A8EFC9269CF6}"/>
          </ac:spMkLst>
        </pc:spChg>
        <pc:spChg chg="add mod">
          <ac:chgData name="David.F.Moloney" userId="238a90ed-6d6e-4c4d-b876-412d65ab80b5" providerId="ADAL" clId="{30CDC0BD-9D48-41A2-BDB5-D3AA813BC391}" dt="2020-07-08T09:55:55.694" v="950" actId="1076"/>
          <ac:spMkLst>
            <pc:docMk/>
            <pc:sldMk cId="1787381904" sldId="282"/>
            <ac:spMk id="41" creationId="{33A2941C-4DA5-4215-8A49-69D91FE07451}"/>
          </ac:spMkLst>
        </pc:spChg>
        <pc:spChg chg="add mod">
          <ac:chgData name="David.F.Moloney" userId="238a90ed-6d6e-4c4d-b876-412d65ab80b5" providerId="ADAL" clId="{30CDC0BD-9D48-41A2-BDB5-D3AA813BC391}" dt="2020-07-08T09:56:08.278" v="952" actId="1076"/>
          <ac:spMkLst>
            <pc:docMk/>
            <pc:sldMk cId="1787381904" sldId="282"/>
            <ac:spMk id="42" creationId="{62019F43-7F6B-4E47-A8C2-23EE1296249F}"/>
          </ac:spMkLst>
        </pc:spChg>
        <pc:spChg chg="add mod">
          <ac:chgData name="David.F.Moloney" userId="238a90ed-6d6e-4c4d-b876-412d65ab80b5" providerId="ADAL" clId="{30CDC0BD-9D48-41A2-BDB5-D3AA813BC391}" dt="2020-07-08T07:55:02.721" v="468" actId="164"/>
          <ac:spMkLst>
            <pc:docMk/>
            <pc:sldMk cId="1787381904" sldId="282"/>
            <ac:spMk id="43" creationId="{F9D46B4A-5D56-43E0-9BA1-E4D596F58BA4}"/>
          </ac:spMkLst>
        </pc:spChg>
        <pc:spChg chg="add mod">
          <ac:chgData name="David.F.Moloney" userId="238a90ed-6d6e-4c4d-b876-412d65ab80b5" providerId="ADAL" clId="{30CDC0BD-9D48-41A2-BDB5-D3AA813BC391}" dt="2020-07-08T09:55:35.568" v="947" actId="1076"/>
          <ac:spMkLst>
            <pc:docMk/>
            <pc:sldMk cId="1787381904" sldId="282"/>
            <ac:spMk id="44" creationId="{ECBE4943-275A-4661-97D1-C77EA1E4EAF2}"/>
          </ac:spMkLst>
        </pc:spChg>
        <pc:spChg chg="add mod">
          <ac:chgData name="David.F.Moloney" userId="238a90ed-6d6e-4c4d-b876-412d65ab80b5" providerId="ADAL" clId="{30CDC0BD-9D48-41A2-BDB5-D3AA813BC391}" dt="2020-07-08T09:55:58.636" v="951" actId="1076"/>
          <ac:spMkLst>
            <pc:docMk/>
            <pc:sldMk cId="1787381904" sldId="282"/>
            <ac:spMk id="45" creationId="{A050FBDA-07C2-4889-9F0C-FC01FEEF7064}"/>
          </ac:spMkLst>
        </pc:spChg>
        <pc:spChg chg="add mod">
          <ac:chgData name="David.F.Moloney" userId="238a90ed-6d6e-4c4d-b876-412d65ab80b5" providerId="ADAL" clId="{30CDC0BD-9D48-41A2-BDB5-D3AA813BC391}" dt="2020-07-08T07:55:02.721" v="468" actId="164"/>
          <ac:spMkLst>
            <pc:docMk/>
            <pc:sldMk cId="1787381904" sldId="282"/>
            <ac:spMk id="46" creationId="{78101D36-D26E-4771-B69F-D9A3F2619426}"/>
          </ac:spMkLst>
        </pc:spChg>
        <pc:spChg chg="add mod">
          <ac:chgData name="David.F.Moloney" userId="238a90ed-6d6e-4c4d-b876-412d65ab80b5" providerId="ADAL" clId="{30CDC0BD-9D48-41A2-BDB5-D3AA813BC391}" dt="2020-07-08T09:56:10.632" v="953" actId="1076"/>
          <ac:spMkLst>
            <pc:docMk/>
            <pc:sldMk cId="1787381904" sldId="282"/>
            <ac:spMk id="47" creationId="{78B6F2F2-D57A-437F-891D-4A98CFDC47BC}"/>
          </ac:spMkLst>
        </pc:spChg>
        <pc:spChg chg="add mod">
          <ac:chgData name="David.F.Moloney" userId="238a90ed-6d6e-4c4d-b876-412d65ab80b5" providerId="ADAL" clId="{30CDC0BD-9D48-41A2-BDB5-D3AA813BC391}" dt="2020-07-08T09:54:43.453" v="934" actId="20577"/>
          <ac:spMkLst>
            <pc:docMk/>
            <pc:sldMk cId="1787381904" sldId="282"/>
            <ac:spMk id="48" creationId="{246D251A-4CFE-4EB4-BDF7-6D84BC7A459B}"/>
          </ac:spMkLst>
        </pc:spChg>
        <pc:spChg chg="add mod">
          <ac:chgData name="David.F.Moloney" userId="238a90ed-6d6e-4c4d-b876-412d65ab80b5" providerId="ADAL" clId="{30CDC0BD-9D48-41A2-BDB5-D3AA813BC391}" dt="2020-07-08T09:55:39.100" v="948" actId="1076"/>
          <ac:spMkLst>
            <pc:docMk/>
            <pc:sldMk cId="1787381904" sldId="282"/>
            <ac:spMk id="49" creationId="{891A5BD7-8913-42BF-AB76-87BEC9616963}"/>
          </ac:spMkLst>
        </pc:spChg>
        <pc:spChg chg="add mod">
          <ac:chgData name="David.F.Moloney" userId="238a90ed-6d6e-4c4d-b876-412d65ab80b5" providerId="ADAL" clId="{30CDC0BD-9D48-41A2-BDB5-D3AA813BC391}" dt="2020-07-08T09:55:23.490" v="945" actId="1076"/>
          <ac:spMkLst>
            <pc:docMk/>
            <pc:sldMk cId="1787381904" sldId="282"/>
            <ac:spMk id="50" creationId="{022A2A14-7A50-4D73-817F-180EDACE7787}"/>
          </ac:spMkLst>
        </pc:spChg>
        <pc:spChg chg="add mod">
          <ac:chgData name="David.F.Moloney" userId="238a90ed-6d6e-4c4d-b876-412d65ab80b5" providerId="ADAL" clId="{30CDC0BD-9D48-41A2-BDB5-D3AA813BC391}" dt="2020-07-08T09:55:27.803" v="946" actId="1076"/>
          <ac:spMkLst>
            <pc:docMk/>
            <pc:sldMk cId="1787381904" sldId="282"/>
            <ac:spMk id="51" creationId="{E6E9E12B-94A7-42A3-9ECC-26F95FFFA136}"/>
          </ac:spMkLst>
        </pc:spChg>
        <pc:grpChg chg="add mod">
          <ac:chgData name="David.F.Moloney" userId="238a90ed-6d6e-4c4d-b876-412d65ab80b5" providerId="ADAL" clId="{30CDC0BD-9D48-41A2-BDB5-D3AA813BC391}" dt="2020-07-08T09:55:15.799" v="944" actId="1076"/>
          <ac:grpSpMkLst>
            <pc:docMk/>
            <pc:sldMk cId="1787381904" sldId="282"/>
            <ac:grpSpMk id="3" creationId="{B340818A-90C6-4CCF-A82D-679E72193106}"/>
          </ac:grpSpMkLst>
        </pc:grpChg>
        <pc:picChg chg="mod">
          <ac:chgData name="David.F.Moloney" userId="238a90ed-6d6e-4c4d-b876-412d65ab80b5" providerId="ADAL" clId="{30CDC0BD-9D48-41A2-BDB5-D3AA813BC391}" dt="2020-07-08T07:47:18.188" v="373" actId="1076"/>
          <ac:picMkLst>
            <pc:docMk/>
            <pc:sldMk cId="1787381904" sldId="282"/>
            <ac:picMk id="2" creationId="{F5921734-8E8F-4A34-A2BD-9E98A14197CD}"/>
          </ac:picMkLst>
        </pc:picChg>
        <pc:picChg chg="mod">
          <ac:chgData name="David.F.Moloney" userId="238a90ed-6d6e-4c4d-b876-412d65ab80b5" providerId="ADAL" clId="{30CDC0BD-9D48-41A2-BDB5-D3AA813BC391}" dt="2020-07-08T07:55:02.721" v="468" actId="164"/>
          <ac:picMkLst>
            <pc:docMk/>
            <pc:sldMk cId="1787381904" sldId="282"/>
            <ac:picMk id="6" creationId="{00000000-0000-0000-0000-000000000000}"/>
          </ac:picMkLst>
        </pc:picChg>
        <pc:picChg chg="mod">
          <ac:chgData name="David.F.Moloney" userId="238a90ed-6d6e-4c4d-b876-412d65ab80b5" providerId="ADAL" clId="{30CDC0BD-9D48-41A2-BDB5-D3AA813BC391}" dt="2020-07-08T07:55:02.721" v="468" actId="164"/>
          <ac:picMkLst>
            <pc:docMk/>
            <pc:sldMk cId="1787381904" sldId="282"/>
            <ac:picMk id="10" creationId="{941A3E8C-C218-4393-82EE-1E32F228D3D3}"/>
          </ac:picMkLst>
        </pc:picChg>
      </pc:sldChg>
      <pc:sldChg chg="addSp delSp modSp add ord modAnim">
        <pc:chgData name="David.F.Moloney" userId="238a90ed-6d6e-4c4d-b876-412d65ab80b5" providerId="ADAL" clId="{30CDC0BD-9D48-41A2-BDB5-D3AA813BC391}" dt="2020-07-08T14:05:22.813" v="4145" actId="14100"/>
        <pc:sldMkLst>
          <pc:docMk/>
          <pc:sldMk cId="3098940505" sldId="283"/>
        </pc:sldMkLst>
        <pc:spChg chg="del">
          <ac:chgData name="David.F.Moloney" userId="238a90ed-6d6e-4c4d-b876-412d65ab80b5" providerId="ADAL" clId="{30CDC0BD-9D48-41A2-BDB5-D3AA813BC391}" dt="2020-07-08T10:29:07.633" v="1427" actId="478"/>
          <ac:spMkLst>
            <pc:docMk/>
            <pc:sldMk cId="3098940505" sldId="283"/>
            <ac:spMk id="4" creationId="{1C975062-5E34-42FF-963B-6E931934AA5C}"/>
          </ac:spMkLst>
        </pc:spChg>
        <pc:spChg chg="add mod">
          <ac:chgData name="David.F.Moloney" userId="238a90ed-6d6e-4c4d-b876-412d65ab80b5" providerId="ADAL" clId="{30CDC0BD-9D48-41A2-BDB5-D3AA813BC391}" dt="2020-07-08T10:04:59.038" v="958" actId="164"/>
          <ac:spMkLst>
            <pc:docMk/>
            <pc:sldMk cId="3098940505" sldId="283"/>
            <ac:spMk id="5" creationId="{BA272532-6632-46EC-B2C0-D2A6319CCD66}"/>
          </ac:spMkLst>
        </pc:spChg>
        <pc:spChg chg="add mod">
          <ac:chgData name="David.F.Moloney" userId="238a90ed-6d6e-4c4d-b876-412d65ab80b5" providerId="ADAL" clId="{30CDC0BD-9D48-41A2-BDB5-D3AA813BC391}" dt="2020-07-08T10:04:59.038" v="958" actId="164"/>
          <ac:spMkLst>
            <pc:docMk/>
            <pc:sldMk cId="3098940505" sldId="283"/>
            <ac:spMk id="7" creationId="{CA1D51C2-F448-4A59-8EE1-D749CF6A68CF}"/>
          </ac:spMkLst>
        </pc:spChg>
        <pc:spChg chg="add mod">
          <ac:chgData name="David.F.Moloney" userId="238a90ed-6d6e-4c4d-b876-412d65ab80b5" providerId="ADAL" clId="{30CDC0BD-9D48-41A2-BDB5-D3AA813BC391}" dt="2020-07-08T10:04:59.038" v="958" actId="164"/>
          <ac:spMkLst>
            <pc:docMk/>
            <pc:sldMk cId="3098940505" sldId="283"/>
            <ac:spMk id="9" creationId="{2C9CE1AB-0421-4FA7-8915-0C23349EEDD3}"/>
          </ac:spMkLst>
        </pc:spChg>
        <pc:spChg chg="add mod">
          <ac:chgData name="David.F.Moloney" userId="238a90ed-6d6e-4c4d-b876-412d65ab80b5" providerId="ADAL" clId="{30CDC0BD-9D48-41A2-BDB5-D3AA813BC391}" dt="2020-07-08T10:04:59.038" v="958" actId="164"/>
          <ac:spMkLst>
            <pc:docMk/>
            <pc:sldMk cId="3098940505" sldId="283"/>
            <ac:spMk id="10" creationId="{AF7C8840-FCEF-4670-869B-4FC8F5B189D8}"/>
          </ac:spMkLst>
        </pc:spChg>
        <pc:spChg chg="add mod">
          <ac:chgData name="David.F.Moloney" userId="238a90ed-6d6e-4c4d-b876-412d65ab80b5" providerId="ADAL" clId="{30CDC0BD-9D48-41A2-BDB5-D3AA813BC391}" dt="2020-07-08T14:05:22.813" v="4145" actId="14100"/>
          <ac:spMkLst>
            <pc:docMk/>
            <pc:sldMk cId="3098940505" sldId="283"/>
            <ac:spMk id="11" creationId="{6D5038F0-2FE7-4E8C-A670-5D4FED81E5F6}"/>
          </ac:spMkLst>
        </pc:spChg>
        <pc:spChg chg="add mod">
          <ac:chgData name="David.F.Moloney" userId="238a90ed-6d6e-4c4d-b876-412d65ab80b5" providerId="ADAL" clId="{30CDC0BD-9D48-41A2-BDB5-D3AA813BC391}" dt="2020-07-08T10:04:59.038" v="958" actId="164"/>
          <ac:spMkLst>
            <pc:docMk/>
            <pc:sldMk cId="3098940505" sldId="283"/>
            <ac:spMk id="12" creationId="{5774991C-A574-4541-A86F-667A88C0E9C5}"/>
          </ac:spMkLst>
        </pc:spChg>
        <pc:spChg chg="add mod">
          <ac:chgData name="David.F.Moloney" userId="238a90ed-6d6e-4c4d-b876-412d65ab80b5" providerId="ADAL" clId="{30CDC0BD-9D48-41A2-BDB5-D3AA813BC391}" dt="2020-07-08T10:04:59.038" v="958" actId="164"/>
          <ac:spMkLst>
            <pc:docMk/>
            <pc:sldMk cId="3098940505" sldId="283"/>
            <ac:spMk id="13" creationId="{A2D55DEA-9687-416F-848A-CF19A77C0529}"/>
          </ac:spMkLst>
        </pc:spChg>
        <pc:spChg chg="add mod">
          <ac:chgData name="David.F.Moloney" userId="238a90ed-6d6e-4c4d-b876-412d65ab80b5" providerId="ADAL" clId="{30CDC0BD-9D48-41A2-BDB5-D3AA813BC391}" dt="2020-07-08T10:05:45.968" v="963" actId="255"/>
          <ac:spMkLst>
            <pc:docMk/>
            <pc:sldMk cId="3098940505" sldId="283"/>
            <ac:spMk id="14" creationId="{4683469E-5A6F-4597-846E-DEACA9D43BA5}"/>
          </ac:spMkLst>
        </pc:spChg>
        <pc:spChg chg="add mod">
          <ac:chgData name="David.F.Moloney" userId="238a90ed-6d6e-4c4d-b876-412d65ab80b5" providerId="ADAL" clId="{30CDC0BD-9D48-41A2-BDB5-D3AA813BC391}" dt="2020-07-08T10:04:59.038" v="958" actId="164"/>
          <ac:spMkLst>
            <pc:docMk/>
            <pc:sldMk cId="3098940505" sldId="283"/>
            <ac:spMk id="15" creationId="{661F55F5-31D7-4735-97DE-0880980A7E9A}"/>
          </ac:spMkLst>
        </pc:spChg>
        <pc:spChg chg="add mod">
          <ac:chgData name="David.F.Moloney" userId="238a90ed-6d6e-4c4d-b876-412d65ab80b5" providerId="ADAL" clId="{30CDC0BD-9D48-41A2-BDB5-D3AA813BC391}" dt="2020-07-08T10:04:59.038" v="958" actId="164"/>
          <ac:spMkLst>
            <pc:docMk/>
            <pc:sldMk cId="3098940505" sldId="283"/>
            <ac:spMk id="16" creationId="{27FEAA12-5337-4115-96A0-D9C9BABCCBFF}"/>
          </ac:spMkLst>
        </pc:spChg>
        <pc:spChg chg="add mod">
          <ac:chgData name="David.F.Moloney" userId="238a90ed-6d6e-4c4d-b876-412d65ab80b5" providerId="ADAL" clId="{30CDC0BD-9D48-41A2-BDB5-D3AA813BC391}" dt="2020-07-08T10:05:45.968" v="963" actId="255"/>
          <ac:spMkLst>
            <pc:docMk/>
            <pc:sldMk cId="3098940505" sldId="283"/>
            <ac:spMk id="17" creationId="{428D567E-226C-4E5C-AD17-4BD81B5B9706}"/>
          </ac:spMkLst>
        </pc:spChg>
        <pc:spChg chg="add mod">
          <ac:chgData name="David.F.Moloney" userId="238a90ed-6d6e-4c4d-b876-412d65ab80b5" providerId="ADAL" clId="{30CDC0BD-9D48-41A2-BDB5-D3AA813BC391}" dt="2020-07-08T10:05:45.968" v="963" actId="255"/>
          <ac:spMkLst>
            <pc:docMk/>
            <pc:sldMk cId="3098940505" sldId="283"/>
            <ac:spMk id="18" creationId="{256F2D14-70C9-43A7-BC1A-1273920D7E3A}"/>
          </ac:spMkLst>
        </pc:spChg>
        <pc:spChg chg="add mod">
          <ac:chgData name="David.F.Moloney" userId="238a90ed-6d6e-4c4d-b876-412d65ab80b5" providerId="ADAL" clId="{30CDC0BD-9D48-41A2-BDB5-D3AA813BC391}" dt="2020-07-08T10:05:20.725" v="961" actId="6549"/>
          <ac:spMkLst>
            <pc:docMk/>
            <pc:sldMk cId="3098940505" sldId="283"/>
            <ac:spMk id="19" creationId="{4AC540B6-A1B1-465A-85BB-A5400E48291E}"/>
          </ac:spMkLst>
        </pc:spChg>
        <pc:spChg chg="add mod">
          <ac:chgData name="David.F.Moloney" userId="238a90ed-6d6e-4c4d-b876-412d65ab80b5" providerId="ADAL" clId="{30CDC0BD-9D48-41A2-BDB5-D3AA813BC391}" dt="2020-07-08T10:06:05.709" v="965" actId="1076"/>
          <ac:spMkLst>
            <pc:docMk/>
            <pc:sldMk cId="3098940505" sldId="283"/>
            <ac:spMk id="20" creationId="{401404FB-397F-454F-8EE4-0B7C9B047D0F}"/>
          </ac:spMkLst>
        </pc:spChg>
        <pc:spChg chg="add mod">
          <ac:chgData name="David.F.Moloney" userId="238a90ed-6d6e-4c4d-b876-412d65ab80b5" providerId="ADAL" clId="{30CDC0BD-9D48-41A2-BDB5-D3AA813BC391}" dt="2020-07-08T10:06:51.896" v="973"/>
          <ac:spMkLst>
            <pc:docMk/>
            <pc:sldMk cId="3098940505" sldId="283"/>
            <ac:spMk id="21" creationId="{5991BEF9-63CE-4329-939B-C15AFE6A3DA8}"/>
          </ac:spMkLst>
        </pc:spChg>
        <pc:spChg chg="add del mod">
          <ac:chgData name="David.F.Moloney" userId="238a90ed-6d6e-4c4d-b876-412d65ab80b5" providerId="ADAL" clId="{30CDC0BD-9D48-41A2-BDB5-D3AA813BC391}" dt="2020-07-08T10:06:57.918" v="975" actId="478"/>
          <ac:spMkLst>
            <pc:docMk/>
            <pc:sldMk cId="3098940505" sldId="283"/>
            <ac:spMk id="22" creationId="{B1CBCC6D-43B6-426C-BC75-8910A749C024}"/>
          </ac:spMkLst>
        </pc:spChg>
        <pc:spChg chg="add mod">
          <ac:chgData name="David.F.Moloney" userId="238a90ed-6d6e-4c4d-b876-412d65ab80b5" providerId="ADAL" clId="{30CDC0BD-9D48-41A2-BDB5-D3AA813BC391}" dt="2020-07-08T10:05:45.968" v="963" actId="255"/>
          <ac:spMkLst>
            <pc:docMk/>
            <pc:sldMk cId="3098940505" sldId="283"/>
            <ac:spMk id="23" creationId="{C0F8556E-DBBF-477A-B0DF-CFE616464BC5}"/>
          </ac:spMkLst>
        </pc:spChg>
        <pc:spChg chg="add mod">
          <ac:chgData name="David.F.Moloney" userId="238a90ed-6d6e-4c4d-b876-412d65ab80b5" providerId="ADAL" clId="{30CDC0BD-9D48-41A2-BDB5-D3AA813BC391}" dt="2020-07-08T10:05:45.968" v="963" actId="255"/>
          <ac:spMkLst>
            <pc:docMk/>
            <pc:sldMk cId="3098940505" sldId="283"/>
            <ac:spMk id="24" creationId="{5AD00C28-1A4C-423E-8B61-EF09AAF1D79A}"/>
          </ac:spMkLst>
        </pc:spChg>
        <pc:spChg chg="add mod">
          <ac:chgData name="David.F.Moloney" userId="238a90ed-6d6e-4c4d-b876-412d65ab80b5" providerId="ADAL" clId="{30CDC0BD-9D48-41A2-BDB5-D3AA813BC391}" dt="2020-07-08T10:05:45.968" v="963" actId="255"/>
          <ac:spMkLst>
            <pc:docMk/>
            <pc:sldMk cId="3098940505" sldId="283"/>
            <ac:spMk id="25" creationId="{A05EC0E0-4ADB-4146-A809-70C4B5A50AA8}"/>
          </ac:spMkLst>
        </pc:spChg>
        <pc:spChg chg="add mod">
          <ac:chgData name="David.F.Moloney" userId="238a90ed-6d6e-4c4d-b876-412d65ab80b5" providerId="ADAL" clId="{30CDC0BD-9D48-41A2-BDB5-D3AA813BC391}" dt="2020-07-08T10:04:59.038" v="958" actId="164"/>
          <ac:spMkLst>
            <pc:docMk/>
            <pc:sldMk cId="3098940505" sldId="283"/>
            <ac:spMk id="26" creationId="{7FEB6170-36AD-4386-AE02-F85E1E484ED8}"/>
          </ac:spMkLst>
        </pc:spChg>
        <pc:spChg chg="add mod">
          <ac:chgData name="David.F.Moloney" userId="238a90ed-6d6e-4c4d-b876-412d65ab80b5" providerId="ADAL" clId="{30CDC0BD-9D48-41A2-BDB5-D3AA813BC391}" dt="2020-07-08T10:04:59.038" v="958" actId="164"/>
          <ac:spMkLst>
            <pc:docMk/>
            <pc:sldMk cId="3098940505" sldId="283"/>
            <ac:spMk id="27" creationId="{0CE5ABE7-841A-4689-8970-831C9561BC4B}"/>
          </ac:spMkLst>
        </pc:spChg>
        <pc:spChg chg="add mod">
          <ac:chgData name="David.F.Moloney" userId="238a90ed-6d6e-4c4d-b876-412d65ab80b5" providerId="ADAL" clId="{30CDC0BD-9D48-41A2-BDB5-D3AA813BC391}" dt="2020-07-08T10:04:59.038" v="958" actId="164"/>
          <ac:spMkLst>
            <pc:docMk/>
            <pc:sldMk cId="3098940505" sldId="283"/>
            <ac:spMk id="28" creationId="{5CE959B5-3762-4225-ABF5-6E42D69FBD59}"/>
          </ac:spMkLst>
        </pc:spChg>
        <pc:spChg chg="add mod">
          <ac:chgData name="David.F.Moloney" userId="238a90ed-6d6e-4c4d-b876-412d65ab80b5" providerId="ADAL" clId="{30CDC0BD-9D48-41A2-BDB5-D3AA813BC391}" dt="2020-07-08T10:04:59.038" v="958" actId="164"/>
          <ac:spMkLst>
            <pc:docMk/>
            <pc:sldMk cId="3098940505" sldId="283"/>
            <ac:spMk id="29" creationId="{6910C888-5EAE-421B-818D-FD67C21C7932}"/>
          </ac:spMkLst>
        </pc:spChg>
        <pc:spChg chg="add mod">
          <ac:chgData name="David.F.Moloney" userId="238a90ed-6d6e-4c4d-b876-412d65ab80b5" providerId="ADAL" clId="{30CDC0BD-9D48-41A2-BDB5-D3AA813BC391}" dt="2020-07-08T10:04:59.038" v="958" actId="164"/>
          <ac:spMkLst>
            <pc:docMk/>
            <pc:sldMk cId="3098940505" sldId="283"/>
            <ac:spMk id="30" creationId="{17DA7A2D-4422-4F1C-AC7B-D1FB72CE8259}"/>
          </ac:spMkLst>
        </pc:spChg>
        <pc:spChg chg="add mod">
          <ac:chgData name="David.F.Moloney" userId="238a90ed-6d6e-4c4d-b876-412d65ab80b5" providerId="ADAL" clId="{30CDC0BD-9D48-41A2-BDB5-D3AA813BC391}" dt="2020-07-08T10:04:59.038" v="958" actId="164"/>
          <ac:spMkLst>
            <pc:docMk/>
            <pc:sldMk cId="3098940505" sldId="283"/>
            <ac:spMk id="31" creationId="{0D7BF4F1-ABE3-44A5-B9C8-57253EB2528C}"/>
          </ac:spMkLst>
        </pc:spChg>
        <pc:spChg chg="add mod">
          <ac:chgData name="David.F.Moloney" userId="238a90ed-6d6e-4c4d-b876-412d65ab80b5" providerId="ADAL" clId="{30CDC0BD-9D48-41A2-BDB5-D3AA813BC391}" dt="2020-07-08T10:04:59.038" v="958" actId="164"/>
          <ac:spMkLst>
            <pc:docMk/>
            <pc:sldMk cId="3098940505" sldId="283"/>
            <ac:spMk id="32" creationId="{F3DA2CA7-38FD-4E12-BFDE-1A0E38273E4E}"/>
          </ac:spMkLst>
        </pc:spChg>
        <pc:spChg chg="add mod">
          <ac:chgData name="David.F.Moloney" userId="238a90ed-6d6e-4c4d-b876-412d65ab80b5" providerId="ADAL" clId="{30CDC0BD-9D48-41A2-BDB5-D3AA813BC391}" dt="2020-07-08T10:04:59.038" v="958" actId="164"/>
          <ac:spMkLst>
            <pc:docMk/>
            <pc:sldMk cId="3098940505" sldId="283"/>
            <ac:spMk id="33" creationId="{6E959D7C-518B-4E3B-B0E5-083ACD7771FF}"/>
          </ac:spMkLst>
        </pc:spChg>
        <pc:spChg chg="add mod">
          <ac:chgData name="David.F.Moloney" userId="238a90ed-6d6e-4c4d-b876-412d65ab80b5" providerId="ADAL" clId="{30CDC0BD-9D48-41A2-BDB5-D3AA813BC391}" dt="2020-07-08T10:04:59.038" v="958" actId="164"/>
          <ac:spMkLst>
            <pc:docMk/>
            <pc:sldMk cId="3098940505" sldId="283"/>
            <ac:spMk id="34" creationId="{FF71E1F0-A4B8-491A-ABA9-561E221C4568}"/>
          </ac:spMkLst>
        </pc:spChg>
        <pc:spChg chg="add mod">
          <ac:chgData name="David.F.Moloney" userId="238a90ed-6d6e-4c4d-b876-412d65ab80b5" providerId="ADAL" clId="{30CDC0BD-9D48-41A2-BDB5-D3AA813BC391}" dt="2020-07-08T10:04:59.038" v="958" actId="164"/>
          <ac:spMkLst>
            <pc:docMk/>
            <pc:sldMk cId="3098940505" sldId="283"/>
            <ac:spMk id="35" creationId="{B050CE46-99EA-4500-9A63-7F58FA33C1FE}"/>
          </ac:spMkLst>
        </pc:spChg>
        <pc:spChg chg="add mod">
          <ac:chgData name="David.F.Moloney" userId="238a90ed-6d6e-4c4d-b876-412d65ab80b5" providerId="ADAL" clId="{30CDC0BD-9D48-41A2-BDB5-D3AA813BC391}" dt="2020-07-08T10:04:59.038" v="958" actId="164"/>
          <ac:spMkLst>
            <pc:docMk/>
            <pc:sldMk cId="3098940505" sldId="283"/>
            <ac:spMk id="36" creationId="{BD3E6FA2-FFEA-4931-9A4E-585BF6A82B0A}"/>
          </ac:spMkLst>
        </pc:spChg>
        <pc:spChg chg="add mod">
          <ac:chgData name="David.F.Moloney" userId="238a90ed-6d6e-4c4d-b876-412d65ab80b5" providerId="ADAL" clId="{30CDC0BD-9D48-41A2-BDB5-D3AA813BC391}" dt="2020-07-08T10:04:59.038" v="958" actId="164"/>
          <ac:spMkLst>
            <pc:docMk/>
            <pc:sldMk cId="3098940505" sldId="283"/>
            <ac:spMk id="37" creationId="{DC89B5AF-8B18-4F7E-B637-2D55A7B94A63}"/>
          </ac:spMkLst>
        </pc:spChg>
        <pc:spChg chg="add mod">
          <ac:chgData name="David.F.Moloney" userId="238a90ed-6d6e-4c4d-b876-412d65ab80b5" providerId="ADAL" clId="{30CDC0BD-9D48-41A2-BDB5-D3AA813BC391}" dt="2020-07-08T10:06:36.650" v="972" actId="14100"/>
          <ac:spMkLst>
            <pc:docMk/>
            <pc:sldMk cId="3098940505" sldId="283"/>
            <ac:spMk id="38" creationId="{C0D6A251-37D0-4043-A5B7-3BA1D6EC2A87}"/>
          </ac:spMkLst>
        </pc:spChg>
        <pc:spChg chg="add mod">
          <ac:chgData name="David.F.Moloney" userId="238a90ed-6d6e-4c4d-b876-412d65ab80b5" providerId="ADAL" clId="{30CDC0BD-9D48-41A2-BDB5-D3AA813BC391}" dt="2020-07-08T10:07:10.561" v="977" actId="1076"/>
          <ac:spMkLst>
            <pc:docMk/>
            <pc:sldMk cId="3098940505" sldId="283"/>
            <ac:spMk id="39" creationId="{D4D7F72E-2463-4A59-911D-FD3B6E7F2CE6}"/>
          </ac:spMkLst>
        </pc:spChg>
        <pc:grpChg chg="add mod">
          <ac:chgData name="David.F.Moloney" userId="238a90ed-6d6e-4c4d-b876-412d65ab80b5" providerId="ADAL" clId="{30CDC0BD-9D48-41A2-BDB5-D3AA813BC391}" dt="2020-07-08T10:07:04.705" v="976"/>
          <ac:grpSpMkLst>
            <pc:docMk/>
            <pc:sldMk cId="3098940505" sldId="283"/>
            <ac:grpSpMk id="2" creationId="{F63CFB7B-D4FA-415A-92C0-DDCFEB88711B}"/>
          </ac:grpSpMkLst>
        </pc:grpChg>
        <pc:picChg chg="mod">
          <ac:chgData name="David.F.Moloney" userId="238a90ed-6d6e-4c4d-b876-412d65ab80b5" providerId="ADAL" clId="{30CDC0BD-9D48-41A2-BDB5-D3AA813BC391}" dt="2020-07-08T07:51:48.797" v="425" actId="14100"/>
          <ac:picMkLst>
            <pc:docMk/>
            <pc:sldMk cId="3098940505" sldId="283"/>
            <ac:picMk id="3" creationId="{90BBCCB8-F836-42EF-9EB7-C161CD608D8F}"/>
          </ac:picMkLst>
        </pc:picChg>
        <pc:picChg chg="mod">
          <ac:chgData name="David.F.Moloney" userId="238a90ed-6d6e-4c4d-b876-412d65ab80b5" providerId="ADAL" clId="{30CDC0BD-9D48-41A2-BDB5-D3AA813BC391}" dt="2020-07-08T10:04:59.038" v="958" actId="164"/>
          <ac:picMkLst>
            <pc:docMk/>
            <pc:sldMk cId="3098940505" sldId="283"/>
            <ac:picMk id="6" creationId="{00000000-0000-0000-0000-000000000000}"/>
          </ac:picMkLst>
        </pc:picChg>
        <pc:picChg chg="mod">
          <ac:chgData name="David.F.Moloney" userId="238a90ed-6d6e-4c4d-b876-412d65ab80b5" providerId="ADAL" clId="{30CDC0BD-9D48-41A2-BDB5-D3AA813BC391}" dt="2020-07-08T14:05:12.341" v="4143" actId="14100"/>
          <ac:picMkLst>
            <pc:docMk/>
            <pc:sldMk cId="3098940505" sldId="283"/>
            <ac:picMk id="8" creationId="{D334BBFD-96AC-4B6A-8C2D-ABCB84703E83}"/>
          </ac:picMkLst>
        </pc:picChg>
      </pc:sldChg>
      <pc:sldChg chg="addSp delSp modSp add ord modAnim">
        <pc:chgData name="David.F.Moloney" userId="238a90ed-6d6e-4c4d-b876-412d65ab80b5" providerId="ADAL" clId="{30CDC0BD-9D48-41A2-BDB5-D3AA813BC391}" dt="2020-07-08T10:50:51.037" v="2470"/>
        <pc:sldMkLst>
          <pc:docMk/>
          <pc:sldMk cId="1038672638" sldId="284"/>
        </pc:sldMkLst>
        <pc:spChg chg="del">
          <ac:chgData name="David.F.Moloney" userId="238a90ed-6d6e-4c4d-b876-412d65ab80b5" providerId="ADAL" clId="{30CDC0BD-9D48-41A2-BDB5-D3AA813BC391}" dt="2020-07-08T10:29:10.510" v="1428" actId="478"/>
          <ac:spMkLst>
            <pc:docMk/>
            <pc:sldMk cId="1038672638" sldId="284"/>
            <ac:spMk id="4" creationId="{34F30281-5D62-4395-932C-AB04BF1B5614}"/>
          </ac:spMkLst>
        </pc:spChg>
        <pc:spChg chg="add mod">
          <ac:chgData name="David.F.Moloney" userId="238a90ed-6d6e-4c4d-b876-412d65ab80b5" providerId="ADAL" clId="{30CDC0BD-9D48-41A2-BDB5-D3AA813BC391}" dt="2020-07-08T08:00:39.463" v="535" actId="164"/>
          <ac:spMkLst>
            <pc:docMk/>
            <pc:sldMk cId="1038672638" sldId="284"/>
            <ac:spMk id="5" creationId="{4565FB83-E67C-4C68-A732-BC177B35EC34}"/>
          </ac:spMkLst>
        </pc:spChg>
        <pc:spChg chg="add mod">
          <ac:chgData name="David.F.Moloney" userId="238a90ed-6d6e-4c4d-b876-412d65ab80b5" providerId="ADAL" clId="{30CDC0BD-9D48-41A2-BDB5-D3AA813BC391}" dt="2020-07-08T08:00:39.463" v="535" actId="164"/>
          <ac:spMkLst>
            <pc:docMk/>
            <pc:sldMk cId="1038672638" sldId="284"/>
            <ac:spMk id="7" creationId="{CF984B86-E685-4203-A66A-183EEE9DE404}"/>
          </ac:spMkLst>
        </pc:spChg>
        <pc:spChg chg="add mod">
          <ac:chgData name="David.F.Moloney" userId="238a90ed-6d6e-4c4d-b876-412d65ab80b5" providerId="ADAL" clId="{30CDC0BD-9D48-41A2-BDB5-D3AA813BC391}" dt="2020-07-08T08:00:39.463" v="535" actId="164"/>
          <ac:spMkLst>
            <pc:docMk/>
            <pc:sldMk cId="1038672638" sldId="284"/>
            <ac:spMk id="8" creationId="{C335541F-D2D4-42D0-A9A8-9ABCE519B9CB}"/>
          </ac:spMkLst>
        </pc:spChg>
        <pc:spChg chg="add mod">
          <ac:chgData name="David.F.Moloney" userId="238a90ed-6d6e-4c4d-b876-412d65ab80b5" providerId="ADAL" clId="{30CDC0BD-9D48-41A2-BDB5-D3AA813BC391}" dt="2020-07-08T08:00:39.463" v="535" actId="164"/>
          <ac:spMkLst>
            <pc:docMk/>
            <pc:sldMk cId="1038672638" sldId="284"/>
            <ac:spMk id="9" creationId="{AC3BAFA3-BA78-4168-9174-5FD8BD7B5695}"/>
          </ac:spMkLst>
        </pc:spChg>
        <pc:spChg chg="add mod">
          <ac:chgData name="David.F.Moloney" userId="238a90ed-6d6e-4c4d-b876-412d65ab80b5" providerId="ADAL" clId="{30CDC0BD-9D48-41A2-BDB5-D3AA813BC391}" dt="2020-07-08T10:08:03.979" v="978" actId="255"/>
          <ac:spMkLst>
            <pc:docMk/>
            <pc:sldMk cId="1038672638" sldId="284"/>
            <ac:spMk id="11" creationId="{F10011BC-0517-489B-931F-B53B679F51C8}"/>
          </ac:spMkLst>
        </pc:spChg>
        <pc:spChg chg="add mod">
          <ac:chgData name="David.F.Moloney" userId="238a90ed-6d6e-4c4d-b876-412d65ab80b5" providerId="ADAL" clId="{30CDC0BD-9D48-41A2-BDB5-D3AA813BC391}" dt="2020-07-08T10:08:07.164" v="979"/>
          <ac:spMkLst>
            <pc:docMk/>
            <pc:sldMk cId="1038672638" sldId="284"/>
            <ac:spMk id="12" creationId="{5A362060-563F-4DB5-BA69-56CC195EFCF7}"/>
          </ac:spMkLst>
        </pc:spChg>
        <pc:spChg chg="add mod">
          <ac:chgData name="David.F.Moloney" userId="238a90ed-6d6e-4c4d-b876-412d65ab80b5" providerId="ADAL" clId="{30CDC0BD-9D48-41A2-BDB5-D3AA813BC391}" dt="2020-07-08T10:08:03.979" v="978" actId="255"/>
          <ac:spMkLst>
            <pc:docMk/>
            <pc:sldMk cId="1038672638" sldId="284"/>
            <ac:spMk id="13" creationId="{9A9AF7EE-8183-49EC-AC2C-4A3DB6D0889D}"/>
          </ac:spMkLst>
        </pc:spChg>
        <pc:spChg chg="add mod">
          <ac:chgData name="David.F.Moloney" userId="238a90ed-6d6e-4c4d-b876-412d65ab80b5" providerId="ADAL" clId="{30CDC0BD-9D48-41A2-BDB5-D3AA813BC391}" dt="2020-07-08T10:08:03.979" v="978" actId="255"/>
          <ac:spMkLst>
            <pc:docMk/>
            <pc:sldMk cId="1038672638" sldId="284"/>
            <ac:spMk id="14" creationId="{686C8E08-7115-4D7C-BC59-29C462D8A8A5}"/>
          </ac:spMkLst>
        </pc:spChg>
        <pc:spChg chg="add mod">
          <ac:chgData name="David.F.Moloney" userId="238a90ed-6d6e-4c4d-b876-412d65ab80b5" providerId="ADAL" clId="{30CDC0BD-9D48-41A2-BDB5-D3AA813BC391}" dt="2020-07-08T10:08:03.979" v="978" actId="255"/>
          <ac:spMkLst>
            <pc:docMk/>
            <pc:sldMk cId="1038672638" sldId="284"/>
            <ac:spMk id="15" creationId="{BD367BC6-0761-4409-9F0B-06DD5FEC8513}"/>
          </ac:spMkLst>
        </pc:spChg>
        <pc:spChg chg="add mod">
          <ac:chgData name="David.F.Moloney" userId="238a90ed-6d6e-4c4d-b876-412d65ab80b5" providerId="ADAL" clId="{30CDC0BD-9D48-41A2-BDB5-D3AA813BC391}" dt="2020-07-08T10:08:03.979" v="978" actId="255"/>
          <ac:spMkLst>
            <pc:docMk/>
            <pc:sldMk cId="1038672638" sldId="284"/>
            <ac:spMk id="16" creationId="{8D1D2219-8F64-455A-B75D-327476F46AC9}"/>
          </ac:spMkLst>
        </pc:spChg>
        <pc:spChg chg="add mod">
          <ac:chgData name="David.F.Moloney" userId="238a90ed-6d6e-4c4d-b876-412d65ab80b5" providerId="ADAL" clId="{30CDC0BD-9D48-41A2-BDB5-D3AA813BC391}" dt="2020-07-08T08:00:39.463" v="535" actId="164"/>
          <ac:spMkLst>
            <pc:docMk/>
            <pc:sldMk cId="1038672638" sldId="284"/>
            <ac:spMk id="17" creationId="{442AE6EB-776F-4268-A272-7B0E8AA8C1EE}"/>
          </ac:spMkLst>
        </pc:spChg>
        <pc:spChg chg="add mod">
          <ac:chgData name="David.F.Moloney" userId="238a90ed-6d6e-4c4d-b876-412d65ab80b5" providerId="ADAL" clId="{30CDC0BD-9D48-41A2-BDB5-D3AA813BC391}" dt="2020-07-08T08:00:39.463" v="535" actId="164"/>
          <ac:spMkLst>
            <pc:docMk/>
            <pc:sldMk cId="1038672638" sldId="284"/>
            <ac:spMk id="18" creationId="{9EA54937-1C4A-44FE-8C20-24139D381EBA}"/>
          </ac:spMkLst>
        </pc:spChg>
        <pc:spChg chg="add mod">
          <ac:chgData name="David.F.Moloney" userId="238a90ed-6d6e-4c4d-b876-412d65ab80b5" providerId="ADAL" clId="{30CDC0BD-9D48-41A2-BDB5-D3AA813BC391}" dt="2020-07-08T08:00:39.463" v="535" actId="164"/>
          <ac:spMkLst>
            <pc:docMk/>
            <pc:sldMk cId="1038672638" sldId="284"/>
            <ac:spMk id="19" creationId="{6FE7D8DF-5E04-4EA7-932D-FBF909688578}"/>
          </ac:spMkLst>
        </pc:spChg>
        <pc:spChg chg="add mod">
          <ac:chgData name="David.F.Moloney" userId="238a90ed-6d6e-4c4d-b876-412d65ab80b5" providerId="ADAL" clId="{30CDC0BD-9D48-41A2-BDB5-D3AA813BC391}" dt="2020-07-08T08:00:39.463" v="535" actId="164"/>
          <ac:spMkLst>
            <pc:docMk/>
            <pc:sldMk cId="1038672638" sldId="284"/>
            <ac:spMk id="20" creationId="{3DB5A189-8AE1-4674-BF89-8E8CC1B0CEFE}"/>
          </ac:spMkLst>
        </pc:spChg>
        <pc:spChg chg="add mod">
          <ac:chgData name="David.F.Moloney" userId="238a90ed-6d6e-4c4d-b876-412d65ab80b5" providerId="ADAL" clId="{30CDC0BD-9D48-41A2-BDB5-D3AA813BC391}" dt="2020-07-08T08:00:39.463" v="535" actId="164"/>
          <ac:spMkLst>
            <pc:docMk/>
            <pc:sldMk cId="1038672638" sldId="284"/>
            <ac:spMk id="21" creationId="{65770240-DB75-4620-BA17-6D450204CE12}"/>
          </ac:spMkLst>
        </pc:spChg>
        <pc:spChg chg="add mod">
          <ac:chgData name="David.F.Moloney" userId="238a90ed-6d6e-4c4d-b876-412d65ab80b5" providerId="ADAL" clId="{30CDC0BD-9D48-41A2-BDB5-D3AA813BC391}" dt="2020-07-08T08:00:39.463" v="535" actId="164"/>
          <ac:spMkLst>
            <pc:docMk/>
            <pc:sldMk cId="1038672638" sldId="284"/>
            <ac:spMk id="22" creationId="{A015EFA3-F36C-48A2-B2FB-083507931C51}"/>
          </ac:spMkLst>
        </pc:spChg>
        <pc:spChg chg="add mod">
          <ac:chgData name="David.F.Moloney" userId="238a90ed-6d6e-4c4d-b876-412d65ab80b5" providerId="ADAL" clId="{30CDC0BD-9D48-41A2-BDB5-D3AA813BC391}" dt="2020-07-08T08:00:39.463" v="535" actId="164"/>
          <ac:spMkLst>
            <pc:docMk/>
            <pc:sldMk cId="1038672638" sldId="284"/>
            <ac:spMk id="23" creationId="{1588A440-8FF3-457A-B914-BE8F4F75CC2E}"/>
          </ac:spMkLst>
        </pc:spChg>
        <pc:spChg chg="add mod">
          <ac:chgData name="David.F.Moloney" userId="238a90ed-6d6e-4c4d-b876-412d65ab80b5" providerId="ADAL" clId="{30CDC0BD-9D48-41A2-BDB5-D3AA813BC391}" dt="2020-07-08T08:00:39.463" v="535" actId="164"/>
          <ac:spMkLst>
            <pc:docMk/>
            <pc:sldMk cId="1038672638" sldId="284"/>
            <ac:spMk id="24" creationId="{259BC1CB-7346-486E-A1AF-AFB6003D0F3C}"/>
          </ac:spMkLst>
        </pc:spChg>
        <pc:spChg chg="add mod">
          <ac:chgData name="David.F.Moloney" userId="238a90ed-6d6e-4c4d-b876-412d65ab80b5" providerId="ADAL" clId="{30CDC0BD-9D48-41A2-BDB5-D3AA813BC391}" dt="2020-07-08T08:00:39.463" v="535" actId="164"/>
          <ac:spMkLst>
            <pc:docMk/>
            <pc:sldMk cId="1038672638" sldId="284"/>
            <ac:spMk id="25" creationId="{589060D6-ABEE-451C-B8BF-488A2EA15BCE}"/>
          </ac:spMkLst>
        </pc:spChg>
        <pc:spChg chg="add mod">
          <ac:chgData name="David.F.Moloney" userId="238a90ed-6d6e-4c4d-b876-412d65ab80b5" providerId="ADAL" clId="{30CDC0BD-9D48-41A2-BDB5-D3AA813BC391}" dt="2020-07-08T08:00:39.463" v="535" actId="164"/>
          <ac:spMkLst>
            <pc:docMk/>
            <pc:sldMk cId="1038672638" sldId="284"/>
            <ac:spMk id="26" creationId="{7037FCA1-A8DA-494C-97ED-4C69E40672C1}"/>
          </ac:spMkLst>
        </pc:spChg>
        <pc:spChg chg="add mod">
          <ac:chgData name="David.F.Moloney" userId="238a90ed-6d6e-4c4d-b876-412d65ab80b5" providerId="ADAL" clId="{30CDC0BD-9D48-41A2-BDB5-D3AA813BC391}" dt="2020-07-08T08:00:39.463" v="535" actId="164"/>
          <ac:spMkLst>
            <pc:docMk/>
            <pc:sldMk cId="1038672638" sldId="284"/>
            <ac:spMk id="27" creationId="{74C9E68B-8132-4724-9006-CCBF55897EDE}"/>
          </ac:spMkLst>
        </pc:spChg>
        <pc:spChg chg="add mod">
          <ac:chgData name="David.F.Moloney" userId="238a90ed-6d6e-4c4d-b876-412d65ab80b5" providerId="ADAL" clId="{30CDC0BD-9D48-41A2-BDB5-D3AA813BC391}" dt="2020-07-08T08:00:39.463" v="535" actId="164"/>
          <ac:spMkLst>
            <pc:docMk/>
            <pc:sldMk cId="1038672638" sldId="284"/>
            <ac:spMk id="28" creationId="{5B8ACE24-41CA-4D3D-9293-B9ECEEE44605}"/>
          </ac:spMkLst>
        </pc:spChg>
        <pc:spChg chg="add mod">
          <ac:chgData name="David.F.Moloney" userId="238a90ed-6d6e-4c4d-b876-412d65ab80b5" providerId="ADAL" clId="{30CDC0BD-9D48-41A2-BDB5-D3AA813BC391}" dt="2020-07-08T08:00:39.463" v="535" actId="164"/>
          <ac:spMkLst>
            <pc:docMk/>
            <pc:sldMk cId="1038672638" sldId="284"/>
            <ac:spMk id="29" creationId="{2AC7742F-D641-47FD-8671-E7F33DB3AB31}"/>
          </ac:spMkLst>
        </pc:spChg>
        <pc:spChg chg="add mod">
          <ac:chgData name="David.F.Moloney" userId="238a90ed-6d6e-4c4d-b876-412d65ab80b5" providerId="ADAL" clId="{30CDC0BD-9D48-41A2-BDB5-D3AA813BC391}" dt="2020-07-08T08:00:39.463" v="535" actId="164"/>
          <ac:spMkLst>
            <pc:docMk/>
            <pc:sldMk cId="1038672638" sldId="284"/>
            <ac:spMk id="30" creationId="{84AF193F-BCC3-4419-BE71-367E5C388ACE}"/>
          </ac:spMkLst>
        </pc:spChg>
        <pc:spChg chg="add mod">
          <ac:chgData name="David.F.Moloney" userId="238a90ed-6d6e-4c4d-b876-412d65ab80b5" providerId="ADAL" clId="{30CDC0BD-9D48-41A2-BDB5-D3AA813BC391}" dt="2020-07-08T08:00:39.463" v="535" actId="164"/>
          <ac:spMkLst>
            <pc:docMk/>
            <pc:sldMk cId="1038672638" sldId="284"/>
            <ac:spMk id="31" creationId="{D62F3946-0742-4817-9D98-701DB935469B}"/>
          </ac:spMkLst>
        </pc:spChg>
        <pc:spChg chg="add mod">
          <ac:chgData name="David.F.Moloney" userId="238a90ed-6d6e-4c4d-b876-412d65ab80b5" providerId="ADAL" clId="{30CDC0BD-9D48-41A2-BDB5-D3AA813BC391}" dt="2020-07-08T08:00:39.463" v="535" actId="164"/>
          <ac:spMkLst>
            <pc:docMk/>
            <pc:sldMk cId="1038672638" sldId="284"/>
            <ac:spMk id="32" creationId="{CB0BE981-9305-4639-BFAC-2FD95453E90F}"/>
          </ac:spMkLst>
        </pc:spChg>
        <pc:spChg chg="add mod">
          <ac:chgData name="David.F.Moloney" userId="238a90ed-6d6e-4c4d-b876-412d65ab80b5" providerId="ADAL" clId="{30CDC0BD-9D48-41A2-BDB5-D3AA813BC391}" dt="2020-07-08T10:08:27.937" v="983" actId="14100"/>
          <ac:spMkLst>
            <pc:docMk/>
            <pc:sldMk cId="1038672638" sldId="284"/>
            <ac:spMk id="33" creationId="{5AA6375F-AD2D-4048-8980-D3AFB343EED6}"/>
          </ac:spMkLst>
        </pc:spChg>
        <pc:spChg chg="add mod">
          <ac:chgData name="David.F.Moloney" userId="238a90ed-6d6e-4c4d-b876-412d65ab80b5" providerId="ADAL" clId="{30CDC0BD-9D48-41A2-BDB5-D3AA813BC391}" dt="2020-07-08T10:08:39.259" v="985" actId="14100"/>
          <ac:spMkLst>
            <pc:docMk/>
            <pc:sldMk cId="1038672638" sldId="284"/>
            <ac:spMk id="34" creationId="{AA94D273-5771-4B7F-8629-8CFF337FC695}"/>
          </ac:spMkLst>
        </pc:spChg>
        <pc:spChg chg="add mod">
          <ac:chgData name="David.F.Moloney" userId="238a90ed-6d6e-4c4d-b876-412d65ab80b5" providerId="ADAL" clId="{30CDC0BD-9D48-41A2-BDB5-D3AA813BC391}" dt="2020-07-08T10:08:49.015" v="987" actId="20577"/>
          <ac:spMkLst>
            <pc:docMk/>
            <pc:sldMk cId="1038672638" sldId="284"/>
            <ac:spMk id="35" creationId="{37F89012-60CD-43B1-9E62-F64B214DF3FD}"/>
          </ac:spMkLst>
        </pc:spChg>
        <pc:spChg chg="add mod">
          <ac:chgData name="David.F.Moloney" userId="238a90ed-6d6e-4c4d-b876-412d65ab80b5" providerId="ADAL" clId="{30CDC0BD-9D48-41A2-BDB5-D3AA813BC391}" dt="2020-07-08T10:09:00.333" v="989" actId="14100"/>
          <ac:spMkLst>
            <pc:docMk/>
            <pc:sldMk cId="1038672638" sldId="284"/>
            <ac:spMk id="36" creationId="{C8C1D365-C9D7-4248-A576-1DA9FBF5B8E0}"/>
          </ac:spMkLst>
        </pc:spChg>
        <pc:spChg chg="add mod">
          <ac:chgData name="David.F.Moloney" userId="238a90ed-6d6e-4c4d-b876-412d65ab80b5" providerId="ADAL" clId="{30CDC0BD-9D48-41A2-BDB5-D3AA813BC391}" dt="2020-07-08T10:09:16.409" v="992"/>
          <ac:spMkLst>
            <pc:docMk/>
            <pc:sldMk cId="1038672638" sldId="284"/>
            <ac:spMk id="37" creationId="{41D86EB3-F541-4166-952E-9BB4548D2248}"/>
          </ac:spMkLst>
        </pc:spChg>
        <pc:grpChg chg="add mod">
          <ac:chgData name="David.F.Moloney" userId="238a90ed-6d6e-4c4d-b876-412d65ab80b5" providerId="ADAL" clId="{30CDC0BD-9D48-41A2-BDB5-D3AA813BC391}" dt="2020-07-08T10:09:10.684" v="990"/>
          <ac:grpSpMkLst>
            <pc:docMk/>
            <pc:sldMk cId="1038672638" sldId="284"/>
            <ac:grpSpMk id="2" creationId="{3584FBA6-CB66-4B01-8D50-68DEE0EF5ED9}"/>
          </ac:grpSpMkLst>
        </pc:grpChg>
        <pc:picChg chg="mod">
          <ac:chgData name="David.F.Moloney" userId="238a90ed-6d6e-4c4d-b876-412d65ab80b5" providerId="ADAL" clId="{30CDC0BD-9D48-41A2-BDB5-D3AA813BC391}" dt="2020-07-08T07:57:04.414" v="484" actId="1076"/>
          <ac:picMkLst>
            <pc:docMk/>
            <pc:sldMk cId="1038672638" sldId="284"/>
            <ac:picMk id="3" creationId="{80E2B508-DF77-449A-8FBB-C73207091389}"/>
          </ac:picMkLst>
        </pc:picChg>
        <pc:picChg chg="mod">
          <ac:chgData name="David.F.Moloney" userId="238a90ed-6d6e-4c4d-b876-412d65ab80b5" providerId="ADAL" clId="{30CDC0BD-9D48-41A2-BDB5-D3AA813BC391}" dt="2020-07-08T08:00:39.463" v="535" actId="164"/>
          <ac:picMkLst>
            <pc:docMk/>
            <pc:sldMk cId="1038672638" sldId="284"/>
            <ac:picMk id="6" creationId="{00000000-0000-0000-0000-000000000000}"/>
          </ac:picMkLst>
        </pc:picChg>
        <pc:picChg chg="mod">
          <ac:chgData name="David.F.Moloney" userId="238a90ed-6d6e-4c4d-b876-412d65ab80b5" providerId="ADAL" clId="{30CDC0BD-9D48-41A2-BDB5-D3AA813BC391}" dt="2020-07-08T08:00:39.463" v="535" actId="164"/>
          <ac:picMkLst>
            <pc:docMk/>
            <pc:sldMk cId="1038672638" sldId="284"/>
            <ac:picMk id="10" creationId="{1518A855-4ED5-44C9-8E81-76247BE008A9}"/>
          </ac:picMkLst>
        </pc:picChg>
      </pc:sldChg>
      <pc:sldChg chg="addSp delSp modSp add ord modAnim">
        <pc:chgData name="David.F.Moloney" userId="238a90ed-6d6e-4c4d-b876-412d65ab80b5" providerId="ADAL" clId="{30CDC0BD-9D48-41A2-BDB5-D3AA813BC391}" dt="2020-07-08T10:50:52.625" v="2471"/>
        <pc:sldMkLst>
          <pc:docMk/>
          <pc:sldMk cId="2857908539" sldId="285"/>
        </pc:sldMkLst>
        <pc:spChg chg="add del mod">
          <ac:chgData name="David.F.Moloney" userId="238a90ed-6d6e-4c4d-b876-412d65ab80b5" providerId="ADAL" clId="{30CDC0BD-9D48-41A2-BDB5-D3AA813BC391}" dt="2020-07-08T09:25:46.445" v="550"/>
          <ac:spMkLst>
            <pc:docMk/>
            <pc:sldMk cId="2857908539" sldId="285"/>
            <ac:spMk id="4" creationId="{D77DBD7C-0B2F-44D6-8A38-CE26EF29AFD1}"/>
          </ac:spMkLst>
        </pc:spChg>
        <pc:spChg chg="add del mod">
          <ac:chgData name="David.F.Moloney" userId="238a90ed-6d6e-4c4d-b876-412d65ab80b5" providerId="ADAL" clId="{30CDC0BD-9D48-41A2-BDB5-D3AA813BC391}" dt="2020-07-08T09:25:46.445" v="550"/>
          <ac:spMkLst>
            <pc:docMk/>
            <pc:sldMk cId="2857908539" sldId="285"/>
            <ac:spMk id="5" creationId="{F2297585-E3BD-4578-BDFC-71AAB99818F2}"/>
          </ac:spMkLst>
        </pc:spChg>
        <pc:spChg chg="add del mod">
          <ac:chgData name="David.F.Moloney" userId="238a90ed-6d6e-4c4d-b876-412d65ab80b5" providerId="ADAL" clId="{30CDC0BD-9D48-41A2-BDB5-D3AA813BC391}" dt="2020-07-08T09:25:46.445" v="550"/>
          <ac:spMkLst>
            <pc:docMk/>
            <pc:sldMk cId="2857908539" sldId="285"/>
            <ac:spMk id="6" creationId="{76EC2F9B-44CF-4A8A-8260-3A7FC67A5622}"/>
          </ac:spMkLst>
        </pc:spChg>
        <pc:spChg chg="add del mod">
          <ac:chgData name="David.F.Moloney" userId="238a90ed-6d6e-4c4d-b876-412d65ab80b5" providerId="ADAL" clId="{30CDC0BD-9D48-41A2-BDB5-D3AA813BC391}" dt="2020-07-08T09:25:46.445" v="550"/>
          <ac:spMkLst>
            <pc:docMk/>
            <pc:sldMk cId="2857908539" sldId="285"/>
            <ac:spMk id="7" creationId="{EB070092-327F-4451-A23D-FDF2C80780E4}"/>
          </ac:spMkLst>
        </pc:spChg>
        <pc:spChg chg="add del mod">
          <ac:chgData name="David.F.Moloney" userId="238a90ed-6d6e-4c4d-b876-412d65ab80b5" providerId="ADAL" clId="{30CDC0BD-9D48-41A2-BDB5-D3AA813BC391}" dt="2020-07-08T09:25:46.445" v="550"/>
          <ac:spMkLst>
            <pc:docMk/>
            <pc:sldMk cId="2857908539" sldId="285"/>
            <ac:spMk id="9" creationId="{B5E91903-F8CB-4254-A9DF-FD6A72424CA1}"/>
          </ac:spMkLst>
        </pc:spChg>
        <pc:spChg chg="add del mod">
          <ac:chgData name="David.F.Moloney" userId="238a90ed-6d6e-4c4d-b876-412d65ab80b5" providerId="ADAL" clId="{30CDC0BD-9D48-41A2-BDB5-D3AA813BC391}" dt="2020-07-08T09:25:46.445" v="550"/>
          <ac:spMkLst>
            <pc:docMk/>
            <pc:sldMk cId="2857908539" sldId="285"/>
            <ac:spMk id="10" creationId="{624D1373-5C1D-46DF-B4E9-E02B2698EB8E}"/>
          </ac:spMkLst>
        </pc:spChg>
        <pc:spChg chg="add del mod">
          <ac:chgData name="David.F.Moloney" userId="238a90ed-6d6e-4c4d-b876-412d65ab80b5" providerId="ADAL" clId="{30CDC0BD-9D48-41A2-BDB5-D3AA813BC391}" dt="2020-07-08T09:25:46.445" v="550"/>
          <ac:spMkLst>
            <pc:docMk/>
            <pc:sldMk cId="2857908539" sldId="285"/>
            <ac:spMk id="11" creationId="{82A15158-5960-4A26-8C63-0876888A9ED4}"/>
          </ac:spMkLst>
        </pc:spChg>
        <pc:spChg chg="add del mod">
          <ac:chgData name="David.F.Moloney" userId="238a90ed-6d6e-4c4d-b876-412d65ab80b5" providerId="ADAL" clId="{30CDC0BD-9D48-41A2-BDB5-D3AA813BC391}" dt="2020-07-08T09:25:46.445" v="550"/>
          <ac:spMkLst>
            <pc:docMk/>
            <pc:sldMk cId="2857908539" sldId="285"/>
            <ac:spMk id="12" creationId="{B34A5613-35DD-454B-ABCC-BCDDA74400F6}"/>
          </ac:spMkLst>
        </pc:spChg>
        <pc:spChg chg="add del mod">
          <ac:chgData name="David.F.Moloney" userId="238a90ed-6d6e-4c4d-b876-412d65ab80b5" providerId="ADAL" clId="{30CDC0BD-9D48-41A2-BDB5-D3AA813BC391}" dt="2020-07-08T09:25:46.445" v="550"/>
          <ac:spMkLst>
            <pc:docMk/>
            <pc:sldMk cId="2857908539" sldId="285"/>
            <ac:spMk id="13" creationId="{A66B9A93-92A6-4336-A085-93AFF9ED3BA1}"/>
          </ac:spMkLst>
        </pc:spChg>
        <pc:spChg chg="add del mod">
          <ac:chgData name="David.F.Moloney" userId="238a90ed-6d6e-4c4d-b876-412d65ab80b5" providerId="ADAL" clId="{30CDC0BD-9D48-41A2-BDB5-D3AA813BC391}" dt="2020-07-08T09:25:46.445" v="550"/>
          <ac:spMkLst>
            <pc:docMk/>
            <pc:sldMk cId="2857908539" sldId="285"/>
            <ac:spMk id="14" creationId="{5A544AF2-6250-4EAF-8781-B9141A499F06}"/>
          </ac:spMkLst>
        </pc:spChg>
        <pc:spChg chg="add del mod">
          <ac:chgData name="David.F.Moloney" userId="238a90ed-6d6e-4c4d-b876-412d65ab80b5" providerId="ADAL" clId="{30CDC0BD-9D48-41A2-BDB5-D3AA813BC391}" dt="2020-07-08T09:25:46.445" v="550"/>
          <ac:spMkLst>
            <pc:docMk/>
            <pc:sldMk cId="2857908539" sldId="285"/>
            <ac:spMk id="15" creationId="{93B6E74F-6C6C-4319-9D4B-A7B6891DA565}"/>
          </ac:spMkLst>
        </pc:spChg>
        <pc:spChg chg="add del mod">
          <ac:chgData name="David.F.Moloney" userId="238a90ed-6d6e-4c4d-b876-412d65ab80b5" providerId="ADAL" clId="{30CDC0BD-9D48-41A2-BDB5-D3AA813BC391}" dt="2020-07-08T09:25:46.445" v="550"/>
          <ac:spMkLst>
            <pc:docMk/>
            <pc:sldMk cId="2857908539" sldId="285"/>
            <ac:spMk id="16" creationId="{CE4777AB-06C4-4757-87AF-32B748BB8F76}"/>
          </ac:spMkLst>
        </pc:spChg>
        <pc:spChg chg="add del mod">
          <ac:chgData name="David.F.Moloney" userId="238a90ed-6d6e-4c4d-b876-412d65ab80b5" providerId="ADAL" clId="{30CDC0BD-9D48-41A2-BDB5-D3AA813BC391}" dt="2020-07-08T09:25:46.445" v="550"/>
          <ac:spMkLst>
            <pc:docMk/>
            <pc:sldMk cId="2857908539" sldId="285"/>
            <ac:spMk id="17" creationId="{ACCF8D25-3DE4-4797-9C0E-1E95A274CD4F}"/>
          </ac:spMkLst>
        </pc:spChg>
        <pc:spChg chg="add del mod">
          <ac:chgData name="David.F.Moloney" userId="238a90ed-6d6e-4c4d-b876-412d65ab80b5" providerId="ADAL" clId="{30CDC0BD-9D48-41A2-BDB5-D3AA813BC391}" dt="2020-07-08T09:25:46.445" v="550"/>
          <ac:spMkLst>
            <pc:docMk/>
            <pc:sldMk cId="2857908539" sldId="285"/>
            <ac:spMk id="18" creationId="{8BAA4376-A8E9-4DE9-AD4F-4F694B0D1699}"/>
          </ac:spMkLst>
        </pc:spChg>
        <pc:spChg chg="add del mod">
          <ac:chgData name="David.F.Moloney" userId="238a90ed-6d6e-4c4d-b876-412d65ab80b5" providerId="ADAL" clId="{30CDC0BD-9D48-41A2-BDB5-D3AA813BC391}" dt="2020-07-08T09:25:46.445" v="550"/>
          <ac:spMkLst>
            <pc:docMk/>
            <pc:sldMk cId="2857908539" sldId="285"/>
            <ac:spMk id="19" creationId="{12C95472-4219-423B-8E46-8274B96CABD1}"/>
          </ac:spMkLst>
        </pc:spChg>
        <pc:spChg chg="add del mod">
          <ac:chgData name="David.F.Moloney" userId="238a90ed-6d6e-4c4d-b876-412d65ab80b5" providerId="ADAL" clId="{30CDC0BD-9D48-41A2-BDB5-D3AA813BC391}" dt="2020-07-08T09:25:46.445" v="550"/>
          <ac:spMkLst>
            <pc:docMk/>
            <pc:sldMk cId="2857908539" sldId="285"/>
            <ac:spMk id="20" creationId="{13653E38-018A-4847-ADCC-548342E59DF1}"/>
          </ac:spMkLst>
        </pc:spChg>
        <pc:spChg chg="add del mod">
          <ac:chgData name="David.F.Moloney" userId="238a90ed-6d6e-4c4d-b876-412d65ab80b5" providerId="ADAL" clId="{30CDC0BD-9D48-41A2-BDB5-D3AA813BC391}" dt="2020-07-08T09:25:46.445" v="550"/>
          <ac:spMkLst>
            <pc:docMk/>
            <pc:sldMk cId="2857908539" sldId="285"/>
            <ac:spMk id="21" creationId="{645634CF-6E81-43F4-BEE3-69BA2C3F2D10}"/>
          </ac:spMkLst>
        </pc:spChg>
        <pc:spChg chg="add del mod">
          <ac:chgData name="David.F.Moloney" userId="238a90ed-6d6e-4c4d-b876-412d65ab80b5" providerId="ADAL" clId="{30CDC0BD-9D48-41A2-BDB5-D3AA813BC391}" dt="2020-07-08T09:25:46.445" v="550"/>
          <ac:spMkLst>
            <pc:docMk/>
            <pc:sldMk cId="2857908539" sldId="285"/>
            <ac:spMk id="22" creationId="{46190B47-65AC-4A1F-BB0D-96B8585DAE2D}"/>
          </ac:spMkLst>
        </pc:spChg>
        <pc:spChg chg="add del mod">
          <ac:chgData name="David.F.Moloney" userId="238a90ed-6d6e-4c4d-b876-412d65ab80b5" providerId="ADAL" clId="{30CDC0BD-9D48-41A2-BDB5-D3AA813BC391}" dt="2020-07-08T09:25:46.445" v="550"/>
          <ac:spMkLst>
            <pc:docMk/>
            <pc:sldMk cId="2857908539" sldId="285"/>
            <ac:spMk id="23" creationId="{55548649-8E7E-46D8-9BC6-AFAB4DBE4515}"/>
          </ac:spMkLst>
        </pc:spChg>
        <pc:spChg chg="add del mod">
          <ac:chgData name="David.F.Moloney" userId="238a90ed-6d6e-4c4d-b876-412d65ab80b5" providerId="ADAL" clId="{30CDC0BD-9D48-41A2-BDB5-D3AA813BC391}" dt="2020-07-08T09:25:46.445" v="550"/>
          <ac:spMkLst>
            <pc:docMk/>
            <pc:sldMk cId="2857908539" sldId="285"/>
            <ac:spMk id="24" creationId="{1E43270F-D4D3-464F-9336-4FAC81806F59}"/>
          </ac:spMkLst>
        </pc:spChg>
        <pc:spChg chg="add del mod">
          <ac:chgData name="David.F.Moloney" userId="238a90ed-6d6e-4c4d-b876-412d65ab80b5" providerId="ADAL" clId="{30CDC0BD-9D48-41A2-BDB5-D3AA813BC391}" dt="2020-07-08T09:25:46.445" v="550"/>
          <ac:spMkLst>
            <pc:docMk/>
            <pc:sldMk cId="2857908539" sldId="285"/>
            <ac:spMk id="25" creationId="{864D7839-4059-46E1-938F-4ECA41C74A66}"/>
          </ac:spMkLst>
        </pc:spChg>
        <pc:spChg chg="add del mod">
          <ac:chgData name="David.F.Moloney" userId="238a90ed-6d6e-4c4d-b876-412d65ab80b5" providerId="ADAL" clId="{30CDC0BD-9D48-41A2-BDB5-D3AA813BC391}" dt="2020-07-08T09:25:46.445" v="550"/>
          <ac:spMkLst>
            <pc:docMk/>
            <pc:sldMk cId="2857908539" sldId="285"/>
            <ac:spMk id="26" creationId="{655EFBFF-D5DB-4428-99FE-BFC905446CC8}"/>
          </ac:spMkLst>
        </pc:spChg>
        <pc:spChg chg="add del mod">
          <ac:chgData name="David.F.Moloney" userId="238a90ed-6d6e-4c4d-b876-412d65ab80b5" providerId="ADAL" clId="{30CDC0BD-9D48-41A2-BDB5-D3AA813BC391}" dt="2020-07-08T09:25:46.445" v="550"/>
          <ac:spMkLst>
            <pc:docMk/>
            <pc:sldMk cId="2857908539" sldId="285"/>
            <ac:spMk id="27" creationId="{3D2ED566-A686-4FB6-AC8B-013190F05F2F}"/>
          </ac:spMkLst>
        </pc:spChg>
        <pc:spChg chg="add del mod">
          <ac:chgData name="David.F.Moloney" userId="238a90ed-6d6e-4c4d-b876-412d65ab80b5" providerId="ADAL" clId="{30CDC0BD-9D48-41A2-BDB5-D3AA813BC391}" dt="2020-07-08T09:25:46.445" v="550"/>
          <ac:spMkLst>
            <pc:docMk/>
            <pc:sldMk cId="2857908539" sldId="285"/>
            <ac:spMk id="28" creationId="{E298A201-9443-437D-BD31-BCC74702E72C}"/>
          </ac:spMkLst>
        </pc:spChg>
        <pc:spChg chg="add del mod">
          <ac:chgData name="David.F.Moloney" userId="238a90ed-6d6e-4c4d-b876-412d65ab80b5" providerId="ADAL" clId="{30CDC0BD-9D48-41A2-BDB5-D3AA813BC391}" dt="2020-07-08T09:25:46.445" v="550"/>
          <ac:spMkLst>
            <pc:docMk/>
            <pc:sldMk cId="2857908539" sldId="285"/>
            <ac:spMk id="29" creationId="{DAB63941-A918-411C-9467-8721194CE232}"/>
          </ac:spMkLst>
        </pc:spChg>
        <pc:spChg chg="add del mod">
          <ac:chgData name="David.F.Moloney" userId="238a90ed-6d6e-4c4d-b876-412d65ab80b5" providerId="ADAL" clId="{30CDC0BD-9D48-41A2-BDB5-D3AA813BC391}" dt="2020-07-08T09:25:46.445" v="550"/>
          <ac:spMkLst>
            <pc:docMk/>
            <pc:sldMk cId="2857908539" sldId="285"/>
            <ac:spMk id="30" creationId="{5F966F6F-1589-4D48-A5E0-5AEECE428CD3}"/>
          </ac:spMkLst>
        </pc:spChg>
        <pc:spChg chg="add del mod">
          <ac:chgData name="David.F.Moloney" userId="238a90ed-6d6e-4c4d-b876-412d65ab80b5" providerId="ADAL" clId="{30CDC0BD-9D48-41A2-BDB5-D3AA813BC391}" dt="2020-07-08T09:25:46.445" v="550"/>
          <ac:spMkLst>
            <pc:docMk/>
            <pc:sldMk cId="2857908539" sldId="285"/>
            <ac:spMk id="31" creationId="{C3ECDEDD-B859-4D6F-A623-071D07C14F31}"/>
          </ac:spMkLst>
        </pc:spChg>
        <pc:spChg chg="add del mod">
          <ac:chgData name="David.F.Moloney" userId="238a90ed-6d6e-4c4d-b876-412d65ab80b5" providerId="ADAL" clId="{30CDC0BD-9D48-41A2-BDB5-D3AA813BC391}" dt="2020-07-08T09:25:46.445" v="550"/>
          <ac:spMkLst>
            <pc:docMk/>
            <pc:sldMk cId="2857908539" sldId="285"/>
            <ac:spMk id="32" creationId="{E1EF5AC2-9E02-4D30-924F-154168609FCC}"/>
          </ac:spMkLst>
        </pc:spChg>
        <pc:spChg chg="add del mod">
          <ac:chgData name="David.F.Moloney" userId="238a90ed-6d6e-4c4d-b876-412d65ab80b5" providerId="ADAL" clId="{30CDC0BD-9D48-41A2-BDB5-D3AA813BC391}" dt="2020-07-08T09:25:46.445" v="550"/>
          <ac:spMkLst>
            <pc:docMk/>
            <pc:sldMk cId="2857908539" sldId="285"/>
            <ac:spMk id="33" creationId="{EA84BDE2-3C83-46BB-91AE-4EA84A319CFA}"/>
          </ac:spMkLst>
        </pc:spChg>
        <pc:spChg chg="add del mod">
          <ac:chgData name="David.F.Moloney" userId="238a90ed-6d6e-4c4d-b876-412d65ab80b5" providerId="ADAL" clId="{30CDC0BD-9D48-41A2-BDB5-D3AA813BC391}" dt="2020-07-08T09:25:46.445" v="550"/>
          <ac:spMkLst>
            <pc:docMk/>
            <pc:sldMk cId="2857908539" sldId="285"/>
            <ac:spMk id="34" creationId="{C27C469E-D0BD-4281-98EB-68B1373F180A}"/>
          </ac:spMkLst>
        </pc:spChg>
        <pc:spChg chg="add del mod">
          <ac:chgData name="David.F.Moloney" userId="238a90ed-6d6e-4c4d-b876-412d65ab80b5" providerId="ADAL" clId="{30CDC0BD-9D48-41A2-BDB5-D3AA813BC391}" dt="2020-07-08T09:25:46.445" v="550"/>
          <ac:spMkLst>
            <pc:docMk/>
            <pc:sldMk cId="2857908539" sldId="285"/>
            <ac:spMk id="35" creationId="{33CFD4B4-157A-413E-A79C-262D14A8F47B}"/>
          </ac:spMkLst>
        </pc:spChg>
        <pc:spChg chg="add mod">
          <ac:chgData name="David.F.Moloney" userId="238a90ed-6d6e-4c4d-b876-412d65ab80b5" providerId="ADAL" clId="{30CDC0BD-9D48-41A2-BDB5-D3AA813BC391}" dt="2020-07-08T09:32:46.279" v="703" actId="164"/>
          <ac:spMkLst>
            <pc:docMk/>
            <pc:sldMk cId="2857908539" sldId="285"/>
            <ac:spMk id="36" creationId="{1EBE9A4E-0627-41FC-B4E2-58A6AD1BBBCF}"/>
          </ac:spMkLst>
        </pc:spChg>
        <pc:spChg chg="add mod">
          <ac:chgData name="David.F.Moloney" userId="238a90ed-6d6e-4c4d-b876-412d65ab80b5" providerId="ADAL" clId="{30CDC0BD-9D48-41A2-BDB5-D3AA813BC391}" dt="2020-07-08T10:13:55.430" v="1156" actId="20577"/>
          <ac:spMkLst>
            <pc:docMk/>
            <pc:sldMk cId="2857908539" sldId="285"/>
            <ac:spMk id="37" creationId="{727CF59D-4B9C-4A00-B8F9-038504A94243}"/>
          </ac:spMkLst>
        </pc:spChg>
        <pc:spChg chg="add mod">
          <ac:chgData name="David.F.Moloney" userId="238a90ed-6d6e-4c4d-b876-412d65ab80b5" providerId="ADAL" clId="{30CDC0BD-9D48-41A2-BDB5-D3AA813BC391}" dt="2020-07-08T09:32:46.279" v="703" actId="164"/>
          <ac:spMkLst>
            <pc:docMk/>
            <pc:sldMk cId="2857908539" sldId="285"/>
            <ac:spMk id="38" creationId="{CE6050F3-C15A-4A14-A257-4C9D71AF8855}"/>
          </ac:spMkLst>
        </pc:spChg>
        <pc:spChg chg="add mod">
          <ac:chgData name="David.F.Moloney" userId="238a90ed-6d6e-4c4d-b876-412d65ab80b5" providerId="ADAL" clId="{30CDC0BD-9D48-41A2-BDB5-D3AA813BC391}" dt="2020-07-08T10:12:32.293" v="1122" actId="14100"/>
          <ac:spMkLst>
            <pc:docMk/>
            <pc:sldMk cId="2857908539" sldId="285"/>
            <ac:spMk id="39" creationId="{641186F0-F9CE-4C94-8AA9-0544A79AA01A}"/>
          </ac:spMkLst>
        </pc:spChg>
        <pc:spChg chg="add mod">
          <ac:chgData name="David.F.Moloney" userId="238a90ed-6d6e-4c4d-b876-412d65ab80b5" providerId="ADAL" clId="{30CDC0BD-9D48-41A2-BDB5-D3AA813BC391}" dt="2020-07-08T10:13:01.008" v="1126" actId="255"/>
          <ac:spMkLst>
            <pc:docMk/>
            <pc:sldMk cId="2857908539" sldId="285"/>
            <ac:spMk id="40" creationId="{B4B4658A-8ED2-4D20-A5E5-9480FEE32ABB}"/>
          </ac:spMkLst>
        </pc:spChg>
        <pc:spChg chg="add mod">
          <ac:chgData name="David.F.Moloney" userId="238a90ed-6d6e-4c4d-b876-412d65ab80b5" providerId="ADAL" clId="{30CDC0BD-9D48-41A2-BDB5-D3AA813BC391}" dt="2020-07-08T09:32:46.279" v="703" actId="164"/>
          <ac:spMkLst>
            <pc:docMk/>
            <pc:sldMk cId="2857908539" sldId="285"/>
            <ac:spMk id="41" creationId="{E5ED00C0-849F-4AAE-8C50-B014CDEB4806}"/>
          </ac:spMkLst>
        </pc:spChg>
        <pc:spChg chg="add mod">
          <ac:chgData name="David.F.Moloney" userId="238a90ed-6d6e-4c4d-b876-412d65ab80b5" providerId="ADAL" clId="{30CDC0BD-9D48-41A2-BDB5-D3AA813BC391}" dt="2020-07-08T09:32:46.279" v="703" actId="164"/>
          <ac:spMkLst>
            <pc:docMk/>
            <pc:sldMk cId="2857908539" sldId="285"/>
            <ac:spMk id="42" creationId="{09050EB2-00B0-4E69-A3ED-C2DCBC17AFB4}"/>
          </ac:spMkLst>
        </pc:spChg>
        <pc:spChg chg="add mod">
          <ac:chgData name="David.F.Moloney" userId="238a90ed-6d6e-4c4d-b876-412d65ab80b5" providerId="ADAL" clId="{30CDC0BD-9D48-41A2-BDB5-D3AA813BC391}" dt="2020-07-08T09:32:46.279" v="703" actId="164"/>
          <ac:spMkLst>
            <pc:docMk/>
            <pc:sldMk cId="2857908539" sldId="285"/>
            <ac:spMk id="43" creationId="{FD0BB4D6-00BC-4A38-B7DE-030BAEB0F602}"/>
          </ac:spMkLst>
        </pc:spChg>
        <pc:spChg chg="add mod">
          <ac:chgData name="David.F.Moloney" userId="238a90ed-6d6e-4c4d-b876-412d65ab80b5" providerId="ADAL" clId="{30CDC0BD-9D48-41A2-BDB5-D3AA813BC391}" dt="2020-07-08T09:32:46.279" v="703" actId="164"/>
          <ac:spMkLst>
            <pc:docMk/>
            <pc:sldMk cId="2857908539" sldId="285"/>
            <ac:spMk id="44" creationId="{CB7FAD1A-6250-4CE0-A647-D9D7A68E3988}"/>
          </ac:spMkLst>
        </pc:spChg>
        <pc:spChg chg="add mod">
          <ac:chgData name="David.F.Moloney" userId="238a90ed-6d6e-4c4d-b876-412d65ab80b5" providerId="ADAL" clId="{30CDC0BD-9D48-41A2-BDB5-D3AA813BC391}" dt="2020-07-08T10:13:01.008" v="1126" actId="255"/>
          <ac:spMkLst>
            <pc:docMk/>
            <pc:sldMk cId="2857908539" sldId="285"/>
            <ac:spMk id="45" creationId="{5B702BAA-924F-4F51-AEA0-AF3D92662BFF}"/>
          </ac:spMkLst>
        </pc:spChg>
        <pc:spChg chg="add mod">
          <ac:chgData name="David.F.Moloney" userId="238a90ed-6d6e-4c4d-b876-412d65ab80b5" providerId="ADAL" clId="{30CDC0BD-9D48-41A2-BDB5-D3AA813BC391}" dt="2020-07-08T09:32:46.279" v="703" actId="164"/>
          <ac:spMkLst>
            <pc:docMk/>
            <pc:sldMk cId="2857908539" sldId="285"/>
            <ac:spMk id="46" creationId="{53F3BA29-1CCA-4CA9-B412-EA9D40C10571}"/>
          </ac:spMkLst>
        </pc:spChg>
        <pc:spChg chg="add mod">
          <ac:chgData name="David.F.Moloney" userId="238a90ed-6d6e-4c4d-b876-412d65ab80b5" providerId="ADAL" clId="{30CDC0BD-9D48-41A2-BDB5-D3AA813BC391}" dt="2020-07-08T10:13:01.008" v="1126" actId="255"/>
          <ac:spMkLst>
            <pc:docMk/>
            <pc:sldMk cId="2857908539" sldId="285"/>
            <ac:spMk id="47" creationId="{CF855206-7C82-40BB-AF88-C2DE4FF97E35}"/>
          </ac:spMkLst>
        </pc:spChg>
        <pc:spChg chg="add mod">
          <ac:chgData name="David.F.Moloney" userId="238a90ed-6d6e-4c4d-b876-412d65ab80b5" providerId="ADAL" clId="{30CDC0BD-9D48-41A2-BDB5-D3AA813BC391}" dt="2020-07-08T10:13:01.008" v="1126" actId="255"/>
          <ac:spMkLst>
            <pc:docMk/>
            <pc:sldMk cId="2857908539" sldId="285"/>
            <ac:spMk id="48" creationId="{CB12CDEE-3C2B-4A4C-B8A9-3AEA9AA5BC8A}"/>
          </ac:spMkLst>
        </pc:spChg>
        <pc:spChg chg="add mod">
          <ac:chgData name="David.F.Moloney" userId="238a90ed-6d6e-4c4d-b876-412d65ab80b5" providerId="ADAL" clId="{30CDC0BD-9D48-41A2-BDB5-D3AA813BC391}" dt="2020-07-08T10:13:01.008" v="1126" actId="255"/>
          <ac:spMkLst>
            <pc:docMk/>
            <pc:sldMk cId="2857908539" sldId="285"/>
            <ac:spMk id="49" creationId="{B79C6D4F-28B8-4AFC-9089-31AD55FA2C48}"/>
          </ac:spMkLst>
        </pc:spChg>
        <pc:spChg chg="add mod">
          <ac:chgData name="David.F.Moloney" userId="238a90ed-6d6e-4c4d-b876-412d65ab80b5" providerId="ADAL" clId="{30CDC0BD-9D48-41A2-BDB5-D3AA813BC391}" dt="2020-07-08T10:13:01.008" v="1126" actId="255"/>
          <ac:spMkLst>
            <pc:docMk/>
            <pc:sldMk cId="2857908539" sldId="285"/>
            <ac:spMk id="50" creationId="{50D30CF0-6616-4ED6-AC2F-DCA59812DD47}"/>
          </ac:spMkLst>
        </pc:spChg>
        <pc:spChg chg="add mod">
          <ac:chgData name="David.F.Moloney" userId="238a90ed-6d6e-4c4d-b876-412d65ab80b5" providerId="ADAL" clId="{30CDC0BD-9D48-41A2-BDB5-D3AA813BC391}" dt="2020-07-08T10:13:01.008" v="1126" actId="255"/>
          <ac:spMkLst>
            <pc:docMk/>
            <pc:sldMk cId="2857908539" sldId="285"/>
            <ac:spMk id="51" creationId="{7DB31EC5-C1AF-4BD3-9DD6-37ED1D76E85D}"/>
          </ac:spMkLst>
        </pc:spChg>
        <pc:spChg chg="add del mod">
          <ac:chgData name="David.F.Moloney" userId="238a90ed-6d6e-4c4d-b876-412d65ab80b5" providerId="ADAL" clId="{30CDC0BD-9D48-41A2-BDB5-D3AA813BC391}" dt="2020-07-08T10:10:27.977" v="1017" actId="478"/>
          <ac:spMkLst>
            <pc:docMk/>
            <pc:sldMk cId="2857908539" sldId="285"/>
            <ac:spMk id="52" creationId="{F637F3AC-29EA-4161-9A07-927C4BDD4BEF}"/>
          </ac:spMkLst>
        </pc:spChg>
        <pc:spChg chg="add mod">
          <ac:chgData name="David.F.Moloney" userId="238a90ed-6d6e-4c4d-b876-412d65ab80b5" providerId="ADAL" clId="{30CDC0BD-9D48-41A2-BDB5-D3AA813BC391}" dt="2020-07-08T10:13:01.008" v="1126" actId="255"/>
          <ac:spMkLst>
            <pc:docMk/>
            <pc:sldMk cId="2857908539" sldId="285"/>
            <ac:spMk id="53" creationId="{EC5FE382-0FFD-4815-A1EA-3F0F8A406CF7}"/>
          </ac:spMkLst>
        </pc:spChg>
        <pc:spChg chg="add mod">
          <ac:chgData name="David.F.Moloney" userId="238a90ed-6d6e-4c4d-b876-412d65ab80b5" providerId="ADAL" clId="{30CDC0BD-9D48-41A2-BDB5-D3AA813BC391}" dt="2020-07-08T10:13:24.322" v="1143" actId="20577"/>
          <ac:spMkLst>
            <pc:docMk/>
            <pc:sldMk cId="2857908539" sldId="285"/>
            <ac:spMk id="54" creationId="{8CA40E25-3782-444B-A68C-9178E44AB379}"/>
          </ac:spMkLst>
        </pc:spChg>
        <pc:spChg chg="add mod">
          <ac:chgData name="David.F.Moloney" userId="238a90ed-6d6e-4c4d-b876-412d65ab80b5" providerId="ADAL" clId="{30CDC0BD-9D48-41A2-BDB5-D3AA813BC391}" dt="2020-07-08T09:32:46.279" v="703" actId="164"/>
          <ac:spMkLst>
            <pc:docMk/>
            <pc:sldMk cId="2857908539" sldId="285"/>
            <ac:spMk id="55" creationId="{5CC9D79B-EC2A-464F-BFA8-B0C5B6E90519}"/>
          </ac:spMkLst>
        </pc:spChg>
        <pc:spChg chg="add mod">
          <ac:chgData name="David.F.Moloney" userId="238a90ed-6d6e-4c4d-b876-412d65ab80b5" providerId="ADAL" clId="{30CDC0BD-9D48-41A2-BDB5-D3AA813BC391}" dt="2020-07-08T09:32:46.279" v="703" actId="164"/>
          <ac:spMkLst>
            <pc:docMk/>
            <pc:sldMk cId="2857908539" sldId="285"/>
            <ac:spMk id="56" creationId="{51F40A4B-1E48-4FCD-8FED-3A64A4D9AB08}"/>
          </ac:spMkLst>
        </pc:spChg>
        <pc:spChg chg="add mod">
          <ac:chgData name="David.F.Moloney" userId="238a90ed-6d6e-4c4d-b876-412d65ab80b5" providerId="ADAL" clId="{30CDC0BD-9D48-41A2-BDB5-D3AA813BC391}" dt="2020-07-08T09:32:46.279" v="703" actId="164"/>
          <ac:spMkLst>
            <pc:docMk/>
            <pc:sldMk cId="2857908539" sldId="285"/>
            <ac:spMk id="57" creationId="{1F483D2A-705F-4F39-8523-7C6EF3E23F28}"/>
          </ac:spMkLst>
        </pc:spChg>
        <pc:spChg chg="add mod">
          <ac:chgData name="David.F.Moloney" userId="238a90ed-6d6e-4c4d-b876-412d65ab80b5" providerId="ADAL" clId="{30CDC0BD-9D48-41A2-BDB5-D3AA813BC391}" dt="2020-07-08T10:12:12.005" v="1120" actId="1076"/>
          <ac:spMkLst>
            <pc:docMk/>
            <pc:sldMk cId="2857908539" sldId="285"/>
            <ac:spMk id="58" creationId="{5CE11544-E53D-42BC-8284-F71CE344ED1D}"/>
          </ac:spMkLst>
        </pc:spChg>
        <pc:spChg chg="add mod">
          <ac:chgData name="David.F.Moloney" userId="238a90ed-6d6e-4c4d-b876-412d65ab80b5" providerId="ADAL" clId="{30CDC0BD-9D48-41A2-BDB5-D3AA813BC391}" dt="2020-07-08T09:32:46.279" v="703" actId="164"/>
          <ac:spMkLst>
            <pc:docMk/>
            <pc:sldMk cId="2857908539" sldId="285"/>
            <ac:spMk id="59" creationId="{0CC3CCF3-952D-49B0-9C09-9F28DAA50B53}"/>
          </ac:spMkLst>
        </pc:spChg>
        <pc:spChg chg="add mod">
          <ac:chgData name="David.F.Moloney" userId="238a90ed-6d6e-4c4d-b876-412d65ab80b5" providerId="ADAL" clId="{30CDC0BD-9D48-41A2-BDB5-D3AA813BC391}" dt="2020-07-08T09:32:46.279" v="703" actId="164"/>
          <ac:spMkLst>
            <pc:docMk/>
            <pc:sldMk cId="2857908539" sldId="285"/>
            <ac:spMk id="60" creationId="{AE93D8ED-94B2-4FA5-816B-9BD58B76DEA8}"/>
          </ac:spMkLst>
        </pc:spChg>
        <pc:spChg chg="add mod">
          <ac:chgData name="David.F.Moloney" userId="238a90ed-6d6e-4c4d-b876-412d65ab80b5" providerId="ADAL" clId="{30CDC0BD-9D48-41A2-BDB5-D3AA813BC391}" dt="2020-07-08T09:32:46.279" v="703" actId="164"/>
          <ac:spMkLst>
            <pc:docMk/>
            <pc:sldMk cId="2857908539" sldId="285"/>
            <ac:spMk id="61" creationId="{ABBEB0DC-A691-4553-8A0D-57E9A1AAE9D7}"/>
          </ac:spMkLst>
        </pc:spChg>
        <pc:spChg chg="add mod">
          <ac:chgData name="David.F.Moloney" userId="238a90ed-6d6e-4c4d-b876-412d65ab80b5" providerId="ADAL" clId="{30CDC0BD-9D48-41A2-BDB5-D3AA813BC391}" dt="2020-07-08T10:13:17.524" v="1140" actId="1035"/>
          <ac:spMkLst>
            <pc:docMk/>
            <pc:sldMk cId="2857908539" sldId="285"/>
            <ac:spMk id="62" creationId="{573FB7C2-A029-4048-8A10-3E5141FE6C62}"/>
          </ac:spMkLst>
        </pc:spChg>
        <pc:spChg chg="add mod">
          <ac:chgData name="David.F.Moloney" userId="238a90ed-6d6e-4c4d-b876-412d65ab80b5" providerId="ADAL" clId="{30CDC0BD-9D48-41A2-BDB5-D3AA813BC391}" dt="2020-07-08T10:12:02.928" v="1118" actId="1076"/>
          <ac:spMkLst>
            <pc:docMk/>
            <pc:sldMk cId="2857908539" sldId="285"/>
            <ac:spMk id="63" creationId="{1E4CCDD4-3BE8-4879-98E0-3EBBFE0ACFE0}"/>
          </ac:spMkLst>
        </pc:spChg>
        <pc:spChg chg="add mod">
          <ac:chgData name="David.F.Moloney" userId="238a90ed-6d6e-4c4d-b876-412d65ab80b5" providerId="ADAL" clId="{30CDC0BD-9D48-41A2-BDB5-D3AA813BC391}" dt="2020-07-08T10:12:07.159" v="1119" actId="1076"/>
          <ac:spMkLst>
            <pc:docMk/>
            <pc:sldMk cId="2857908539" sldId="285"/>
            <ac:spMk id="64" creationId="{54499FA9-18E8-4E90-AEFE-EBE435F9A889}"/>
          </ac:spMkLst>
        </pc:spChg>
        <pc:spChg chg="add mod">
          <ac:chgData name="David.F.Moloney" userId="238a90ed-6d6e-4c4d-b876-412d65ab80b5" providerId="ADAL" clId="{30CDC0BD-9D48-41A2-BDB5-D3AA813BC391}" dt="2020-07-08T10:11:41.844" v="1111" actId="1076"/>
          <ac:spMkLst>
            <pc:docMk/>
            <pc:sldMk cId="2857908539" sldId="285"/>
            <ac:spMk id="65" creationId="{66928533-803E-4F0C-9FEF-E3165298AB41}"/>
          </ac:spMkLst>
        </pc:spChg>
        <pc:spChg chg="add mod">
          <ac:chgData name="David.F.Moloney" userId="238a90ed-6d6e-4c4d-b876-412d65ab80b5" providerId="ADAL" clId="{30CDC0BD-9D48-41A2-BDB5-D3AA813BC391}" dt="2020-07-08T10:14:13.548" v="1157" actId="1076"/>
          <ac:spMkLst>
            <pc:docMk/>
            <pc:sldMk cId="2857908539" sldId="285"/>
            <ac:spMk id="66" creationId="{8FDF31E5-599C-4242-A089-21E8E5686A00}"/>
          </ac:spMkLst>
        </pc:spChg>
        <pc:spChg chg="add mod">
          <ac:chgData name="David.F.Moloney" userId="238a90ed-6d6e-4c4d-b876-412d65ab80b5" providerId="ADAL" clId="{30CDC0BD-9D48-41A2-BDB5-D3AA813BC391}" dt="2020-07-08T10:13:29.333" v="1144" actId="14100"/>
          <ac:spMkLst>
            <pc:docMk/>
            <pc:sldMk cId="2857908539" sldId="285"/>
            <ac:spMk id="67" creationId="{77398ABC-C7CC-4B51-9B7F-E17B48A33FE6}"/>
          </ac:spMkLst>
        </pc:spChg>
        <pc:spChg chg="del">
          <ac:chgData name="David.F.Moloney" userId="238a90ed-6d6e-4c4d-b876-412d65ab80b5" providerId="ADAL" clId="{30CDC0BD-9D48-41A2-BDB5-D3AA813BC391}" dt="2020-07-08T10:29:14.402" v="1429" actId="478"/>
          <ac:spMkLst>
            <pc:docMk/>
            <pc:sldMk cId="2857908539" sldId="285"/>
            <ac:spMk id="68" creationId="{3E4EE26A-6BF7-4131-94C0-D0C12D65CCAC}"/>
          </ac:spMkLst>
        </pc:spChg>
        <pc:grpChg chg="add mod">
          <ac:chgData name="David.F.Moloney" userId="238a90ed-6d6e-4c4d-b876-412d65ab80b5" providerId="ADAL" clId="{30CDC0BD-9D48-41A2-BDB5-D3AA813BC391}" dt="2020-07-08T10:12:50.117" v="1125"/>
          <ac:grpSpMkLst>
            <pc:docMk/>
            <pc:sldMk cId="2857908539" sldId="285"/>
            <ac:grpSpMk id="3" creationId="{FAA4A3F2-0941-4632-A170-551783387ABD}"/>
          </ac:grpSpMkLst>
        </pc:grpChg>
        <pc:picChg chg="mod">
          <ac:chgData name="David.F.Moloney" userId="238a90ed-6d6e-4c4d-b876-412d65ab80b5" providerId="ADAL" clId="{30CDC0BD-9D48-41A2-BDB5-D3AA813BC391}" dt="2020-07-08T09:31:51.053" v="693" actId="14100"/>
          <ac:picMkLst>
            <pc:docMk/>
            <pc:sldMk cId="2857908539" sldId="285"/>
            <ac:picMk id="2" creationId="{E47EDA1D-938C-46EE-AA8D-5E3686D1D371}"/>
          </ac:picMkLst>
        </pc:picChg>
        <pc:picChg chg="mod">
          <ac:chgData name="David.F.Moloney" userId="238a90ed-6d6e-4c4d-b876-412d65ab80b5" providerId="ADAL" clId="{30CDC0BD-9D48-41A2-BDB5-D3AA813BC391}" dt="2020-07-08T09:32:46.279" v="703" actId="164"/>
          <ac:picMkLst>
            <pc:docMk/>
            <pc:sldMk cId="2857908539" sldId="285"/>
            <ac:picMk id="8" creationId="{C018DCA5-1DB8-4D3E-8FD2-965E9307F1B6}"/>
          </ac:picMkLst>
        </pc:picChg>
      </pc:sldChg>
      <pc:sldChg chg="addSp delSp modSp add ord modAnim">
        <pc:chgData name="David.F.Moloney" userId="238a90ed-6d6e-4c4d-b876-412d65ab80b5" providerId="ADAL" clId="{30CDC0BD-9D48-41A2-BDB5-D3AA813BC391}" dt="2020-07-08T10:50:55.071" v="2472"/>
        <pc:sldMkLst>
          <pc:docMk/>
          <pc:sldMk cId="2296411028" sldId="286"/>
        </pc:sldMkLst>
        <pc:spChg chg="del">
          <ac:chgData name="David.F.Moloney" userId="238a90ed-6d6e-4c4d-b876-412d65ab80b5" providerId="ADAL" clId="{30CDC0BD-9D48-41A2-BDB5-D3AA813BC391}" dt="2020-07-08T10:29:17.706" v="1430" actId="478"/>
          <ac:spMkLst>
            <pc:docMk/>
            <pc:sldMk cId="2296411028" sldId="286"/>
            <ac:spMk id="2" creationId="{D5F81029-AABD-47EE-901C-FE5F810F4A33}"/>
          </ac:spMkLst>
        </pc:spChg>
        <pc:spChg chg="add mod">
          <ac:chgData name="David.F.Moloney" userId="238a90ed-6d6e-4c4d-b876-412d65ab80b5" providerId="ADAL" clId="{30CDC0BD-9D48-41A2-BDB5-D3AA813BC391}" dt="2020-07-08T10:40:02.762" v="2086" actId="164"/>
          <ac:spMkLst>
            <pc:docMk/>
            <pc:sldMk cId="2296411028" sldId="286"/>
            <ac:spMk id="4" creationId="{5520E804-4F9C-4FBE-A786-BAEFC0693BB6}"/>
          </ac:spMkLst>
        </pc:spChg>
        <pc:spChg chg="add del mod">
          <ac:chgData name="David.F.Moloney" userId="238a90ed-6d6e-4c4d-b876-412d65ab80b5" providerId="ADAL" clId="{30CDC0BD-9D48-41A2-BDB5-D3AA813BC391}" dt="2020-07-08T10:40:02.762" v="2086" actId="164"/>
          <ac:spMkLst>
            <pc:docMk/>
            <pc:sldMk cId="2296411028" sldId="286"/>
            <ac:spMk id="5" creationId="{A7CDA5E9-C8C5-4271-8754-FC38E0CEAF16}"/>
          </ac:spMkLst>
        </pc:spChg>
        <pc:spChg chg="add mod">
          <ac:chgData name="David.F.Moloney" userId="238a90ed-6d6e-4c4d-b876-412d65ab80b5" providerId="ADAL" clId="{30CDC0BD-9D48-41A2-BDB5-D3AA813BC391}" dt="2020-07-08T10:40:02.762" v="2086" actId="164"/>
          <ac:spMkLst>
            <pc:docMk/>
            <pc:sldMk cId="2296411028" sldId="286"/>
            <ac:spMk id="6" creationId="{57B08365-297C-4CEF-A243-AF746448C569}"/>
          </ac:spMkLst>
        </pc:spChg>
        <pc:spChg chg="add mod">
          <ac:chgData name="David.F.Moloney" userId="238a90ed-6d6e-4c4d-b876-412d65ab80b5" providerId="ADAL" clId="{30CDC0BD-9D48-41A2-BDB5-D3AA813BC391}" dt="2020-07-08T10:40:02.762" v="2086" actId="164"/>
          <ac:spMkLst>
            <pc:docMk/>
            <pc:sldMk cId="2296411028" sldId="286"/>
            <ac:spMk id="7" creationId="{8AFB39B2-CCD0-4A95-91D2-B11BA38B0439}"/>
          </ac:spMkLst>
        </pc:spChg>
        <pc:spChg chg="add mod">
          <ac:chgData name="David.F.Moloney" userId="238a90ed-6d6e-4c4d-b876-412d65ab80b5" providerId="ADAL" clId="{30CDC0BD-9D48-41A2-BDB5-D3AA813BC391}" dt="2020-07-08T10:40:02.762" v="2086" actId="164"/>
          <ac:spMkLst>
            <pc:docMk/>
            <pc:sldMk cId="2296411028" sldId="286"/>
            <ac:spMk id="8" creationId="{E599F81B-CFD7-45AC-ABCD-181B9B67D459}"/>
          </ac:spMkLst>
        </pc:spChg>
        <pc:spChg chg="add mod">
          <ac:chgData name="David.F.Moloney" userId="238a90ed-6d6e-4c4d-b876-412d65ab80b5" providerId="ADAL" clId="{30CDC0BD-9D48-41A2-BDB5-D3AA813BC391}" dt="2020-07-08T10:40:02.762" v="2086" actId="164"/>
          <ac:spMkLst>
            <pc:docMk/>
            <pc:sldMk cId="2296411028" sldId="286"/>
            <ac:spMk id="9" creationId="{FE602E06-299B-4E25-962A-9D06FC1939A6}"/>
          </ac:spMkLst>
        </pc:spChg>
        <pc:spChg chg="add mod">
          <ac:chgData name="David.F.Moloney" userId="238a90ed-6d6e-4c4d-b876-412d65ab80b5" providerId="ADAL" clId="{30CDC0BD-9D48-41A2-BDB5-D3AA813BC391}" dt="2020-07-08T10:40:02.762" v="2086" actId="164"/>
          <ac:spMkLst>
            <pc:docMk/>
            <pc:sldMk cId="2296411028" sldId="286"/>
            <ac:spMk id="11" creationId="{F4AAB5B6-0410-404F-AE52-13E0E178C1F5}"/>
          </ac:spMkLst>
        </pc:spChg>
        <pc:spChg chg="add mod">
          <ac:chgData name="David.F.Moloney" userId="238a90ed-6d6e-4c4d-b876-412d65ab80b5" providerId="ADAL" clId="{30CDC0BD-9D48-41A2-BDB5-D3AA813BC391}" dt="2020-07-08T10:40:02.762" v="2086" actId="164"/>
          <ac:spMkLst>
            <pc:docMk/>
            <pc:sldMk cId="2296411028" sldId="286"/>
            <ac:spMk id="12" creationId="{CA4E5898-728C-4AA5-BCD6-562E13D8999E}"/>
          </ac:spMkLst>
        </pc:spChg>
        <pc:spChg chg="add mod">
          <ac:chgData name="David.F.Moloney" userId="238a90ed-6d6e-4c4d-b876-412d65ab80b5" providerId="ADAL" clId="{30CDC0BD-9D48-41A2-BDB5-D3AA813BC391}" dt="2020-07-08T10:40:02.762" v="2086" actId="164"/>
          <ac:spMkLst>
            <pc:docMk/>
            <pc:sldMk cId="2296411028" sldId="286"/>
            <ac:spMk id="13" creationId="{A2EE534D-2E41-4DDD-8AE0-1716889DAA9F}"/>
          </ac:spMkLst>
        </pc:spChg>
        <pc:spChg chg="add mod">
          <ac:chgData name="David.F.Moloney" userId="238a90ed-6d6e-4c4d-b876-412d65ab80b5" providerId="ADAL" clId="{30CDC0BD-9D48-41A2-BDB5-D3AA813BC391}" dt="2020-07-08T10:40:02.762" v="2086" actId="164"/>
          <ac:spMkLst>
            <pc:docMk/>
            <pc:sldMk cId="2296411028" sldId="286"/>
            <ac:spMk id="14" creationId="{73F96268-4D24-4B1F-AF7F-E9DE3BCFA09C}"/>
          </ac:spMkLst>
        </pc:spChg>
        <pc:spChg chg="add mod">
          <ac:chgData name="David.F.Moloney" userId="238a90ed-6d6e-4c4d-b876-412d65ab80b5" providerId="ADAL" clId="{30CDC0BD-9D48-41A2-BDB5-D3AA813BC391}" dt="2020-07-08T10:40:02.762" v="2086" actId="164"/>
          <ac:spMkLst>
            <pc:docMk/>
            <pc:sldMk cId="2296411028" sldId="286"/>
            <ac:spMk id="15" creationId="{605D700F-79D3-4CC6-B200-2844AB6097F3}"/>
          </ac:spMkLst>
        </pc:spChg>
        <pc:spChg chg="add mod">
          <ac:chgData name="David.F.Moloney" userId="238a90ed-6d6e-4c4d-b876-412d65ab80b5" providerId="ADAL" clId="{30CDC0BD-9D48-41A2-BDB5-D3AA813BC391}" dt="2020-07-08T10:40:02.762" v="2086" actId="164"/>
          <ac:spMkLst>
            <pc:docMk/>
            <pc:sldMk cId="2296411028" sldId="286"/>
            <ac:spMk id="16" creationId="{133D135A-619D-4B7C-84BD-EAEDA99859BB}"/>
          </ac:spMkLst>
        </pc:spChg>
        <pc:spChg chg="add mod">
          <ac:chgData name="David.F.Moloney" userId="238a90ed-6d6e-4c4d-b876-412d65ab80b5" providerId="ADAL" clId="{30CDC0BD-9D48-41A2-BDB5-D3AA813BC391}" dt="2020-07-08T10:40:02.762" v="2086" actId="164"/>
          <ac:spMkLst>
            <pc:docMk/>
            <pc:sldMk cId="2296411028" sldId="286"/>
            <ac:spMk id="17" creationId="{C0FDECF6-B9B6-47DC-A44F-F42916B98103}"/>
          </ac:spMkLst>
        </pc:spChg>
        <pc:spChg chg="add mod">
          <ac:chgData name="David.F.Moloney" userId="238a90ed-6d6e-4c4d-b876-412d65ab80b5" providerId="ADAL" clId="{30CDC0BD-9D48-41A2-BDB5-D3AA813BC391}" dt="2020-07-08T10:40:02.762" v="2086" actId="164"/>
          <ac:spMkLst>
            <pc:docMk/>
            <pc:sldMk cId="2296411028" sldId="286"/>
            <ac:spMk id="18" creationId="{3AFD63E5-D25E-4141-88D7-909B1719FC95}"/>
          </ac:spMkLst>
        </pc:spChg>
        <pc:spChg chg="add mod">
          <ac:chgData name="David.F.Moloney" userId="238a90ed-6d6e-4c4d-b876-412d65ab80b5" providerId="ADAL" clId="{30CDC0BD-9D48-41A2-BDB5-D3AA813BC391}" dt="2020-07-08T10:40:02.762" v="2086" actId="164"/>
          <ac:spMkLst>
            <pc:docMk/>
            <pc:sldMk cId="2296411028" sldId="286"/>
            <ac:spMk id="19" creationId="{A6271811-1C36-4AAE-9E27-73A38F81CE1A}"/>
          </ac:spMkLst>
        </pc:spChg>
        <pc:spChg chg="add mod">
          <ac:chgData name="David.F.Moloney" userId="238a90ed-6d6e-4c4d-b876-412d65ab80b5" providerId="ADAL" clId="{30CDC0BD-9D48-41A2-BDB5-D3AA813BC391}" dt="2020-07-08T10:40:02.762" v="2086" actId="164"/>
          <ac:spMkLst>
            <pc:docMk/>
            <pc:sldMk cId="2296411028" sldId="286"/>
            <ac:spMk id="20" creationId="{D9E7C98C-1F7C-4CAF-9717-7716761A1CF8}"/>
          </ac:spMkLst>
        </pc:spChg>
        <pc:spChg chg="add mod">
          <ac:chgData name="David.F.Moloney" userId="238a90ed-6d6e-4c4d-b876-412d65ab80b5" providerId="ADAL" clId="{30CDC0BD-9D48-41A2-BDB5-D3AA813BC391}" dt="2020-07-08T10:40:02.762" v="2086" actId="164"/>
          <ac:spMkLst>
            <pc:docMk/>
            <pc:sldMk cId="2296411028" sldId="286"/>
            <ac:spMk id="21" creationId="{81508B1E-3B1F-4830-99DF-BEA948DDAD87}"/>
          </ac:spMkLst>
        </pc:spChg>
        <pc:spChg chg="add mod">
          <ac:chgData name="David.F.Moloney" userId="238a90ed-6d6e-4c4d-b876-412d65ab80b5" providerId="ADAL" clId="{30CDC0BD-9D48-41A2-BDB5-D3AA813BC391}" dt="2020-07-08T10:40:02.762" v="2086" actId="164"/>
          <ac:spMkLst>
            <pc:docMk/>
            <pc:sldMk cId="2296411028" sldId="286"/>
            <ac:spMk id="22" creationId="{F7A21C5C-9F29-4669-AE0A-BBC2234F8224}"/>
          </ac:spMkLst>
        </pc:spChg>
        <pc:spChg chg="add mod">
          <ac:chgData name="David.F.Moloney" userId="238a90ed-6d6e-4c4d-b876-412d65ab80b5" providerId="ADAL" clId="{30CDC0BD-9D48-41A2-BDB5-D3AA813BC391}" dt="2020-07-08T10:40:02.762" v="2086" actId="164"/>
          <ac:spMkLst>
            <pc:docMk/>
            <pc:sldMk cId="2296411028" sldId="286"/>
            <ac:spMk id="23" creationId="{CD9B0824-703E-4EDA-B674-A9AE753E17B4}"/>
          </ac:spMkLst>
        </pc:spChg>
        <pc:spChg chg="add mod">
          <ac:chgData name="David.F.Moloney" userId="238a90ed-6d6e-4c4d-b876-412d65ab80b5" providerId="ADAL" clId="{30CDC0BD-9D48-41A2-BDB5-D3AA813BC391}" dt="2020-07-08T10:40:02.762" v="2086" actId="164"/>
          <ac:spMkLst>
            <pc:docMk/>
            <pc:sldMk cId="2296411028" sldId="286"/>
            <ac:spMk id="24" creationId="{CB21B4A0-8039-4CF1-8071-02F6F41DA4F7}"/>
          </ac:spMkLst>
        </pc:spChg>
        <pc:spChg chg="add mod">
          <ac:chgData name="David.F.Moloney" userId="238a90ed-6d6e-4c4d-b876-412d65ab80b5" providerId="ADAL" clId="{30CDC0BD-9D48-41A2-BDB5-D3AA813BC391}" dt="2020-07-08T10:40:02.762" v="2086" actId="164"/>
          <ac:spMkLst>
            <pc:docMk/>
            <pc:sldMk cId="2296411028" sldId="286"/>
            <ac:spMk id="25" creationId="{9747C7A6-80F0-444F-8297-A8A30366F6FE}"/>
          </ac:spMkLst>
        </pc:spChg>
        <pc:spChg chg="add mod">
          <ac:chgData name="David.F.Moloney" userId="238a90ed-6d6e-4c4d-b876-412d65ab80b5" providerId="ADAL" clId="{30CDC0BD-9D48-41A2-BDB5-D3AA813BC391}" dt="2020-07-08T10:40:02.762" v="2086" actId="164"/>
          <ac:spMkLst>
            <pc:docMk/>
            <pc:sldMk cId="2296411028" sldId="286"/>
            <ac:spMk id="26" creationId="{A8E52306-7C69-4765-948A-1F53CD346C56}"/>
          </ac:spMkLst>
        </pc:spChg>
        <pc:spChg chg="add mod">
          <ac:chgData name="David.F.Moloney" userId="238a90ed-6d6e-4c4d-b876-412d65ab80b5" providerId="ADAL" clId="{30CDC0BD-9D48-41A2-BDB5-D3AA813BC391}" dt="2020-07-08T10:40:02.762" v="2086" actId="164"/>
          <ac:spMkLst>
            <pc:docMk/>
            <pc:sldMk cId="2296411028" sldId="286"/>
            <ac:spMk id="27" creationId="{0787AE1D-BD3E-44C4-9B99-57D79BFED36A}"/>
          </ac:spMkLst>
        </pc:spChg>
        <pc:spChg chg="add mod">
          <ac:chgData name="David.F.Moloney" userId="238a90ed-6d6e-4c4d-b876-412d65ab80b5" providerId="ADAL" clId="{30CDC0BD-9D48-41A2-BDB5-D3AA813BC391}" dt="2020-07-08T10:40:02.762" v="2086" actId="164"/>
          <ac:spMkLst>
            <pc:docMk/>
            <pc:sldMk cId="2296411028" sldId="286"/>
            <ac:spMk id="28" creationId="{09C48B55-8B6C-4185-9BB2-881D7A00E62D}"/>
          </ac:spMkLst>
        </pc:spChg>
        <pc:spChg chg="add mod">
          <ac:chgData name="David.F.Moloney" userId="238a90ed-6d6e-4c4d-b876-412d65ab80b5" providerId="ADAL" clId="{30CDC0BD-9D48-41A2-BDB5-D3AA813BC391}" dt="2020-07-08T10:40:02.762" v="2086" actId="164"/>
          <ac:spMkLst>
            <pc:docMk/>
            <pc:sldMk cId="2296411028" sldId="286"/>
            <ac:spMk id="29" creationId="{8D89E289-C007-4699-8C58-5969DBD8E2A4}"/>
          </ac:spMkLst>
        </pc:spChg>
        <pc:spChg chg="add mod">
          <ac:chgData name="David.F.Moloney" userId="238a90ed-6d6e-4c4d-b876-412d65ab80b5" providerId="ADAL" clId="{30CDC0BD-9D48-41A2-BDB5-D3AA813BC391}" dt="2020-07-08T10:40:02.762" v="2086" actId="164"/>
          <ac:spMkLst>
            <pc:docMk/>
            <pc:sldMk cId="2296411028" sldId="286"/>
            <ac:spMk id="30" creationId="{8BD228F9-9A13-4FC5-A9C5-46A020549A50}"/>
          </ac:spMkLst>
        </pc:spChg>
        <pc:spChg chg="add mod">
          <ac:chgData name="David.F.Moloney" userId="238a90ed-6d6e-4c4d-b876-412d65ab80b5" providerId="ADAL" clId="{30CDC0BD-9D48-41A2-BDB5-D3AA813BC391}" dt="2020-07-08T10:40:02.762" v="2086" actId="164"/>
          <ac:spMkLst>
            <pc:docMk/>
            <pc:sldMk cId="2296411028" sldId="286"/>
            <ac:spMk id="31" creationId="{6DAE7C71-38C4-4CB0-ACAF-788551FD0B98}"/>
          </ac:spMkLst>
        </pc:spChg>
        <pc:spChg chg="add mod">
          <ac:chgData name="David.F.Moloney" userId="238a90ed-6d6e-4c4d-b876-412d65ab80b5" providerId="ADAL" clId="{30CDC0BD-9D48-41A2-BDB5-D3AA813BC391}" dt="2020-07-08T10:40:02.762" v="2086" actId="164"/>
          <ac:spMkLst>
            <pc:docMk/>
            <pc:sldMk cId="2296411028" sldId="286"/>
            <ac:spMk id="32" creationId="{BF49F311-B56F-4D90-BEA0-EAAEA527DC2B}"/>
          </ac:spMkLst>
        </pc:spChg>
        <pc:spChg chg="add mod">
          <ac:chgData name="David.F.Moloney" userId="238a90ed-6d6e-4c4d-b876-412d65ab80b5" providerId="ADAL" clId="{30CDC0BD-9D48-41A2-BDB5-D3AA813BC391}" dt="2020-07-08T10:40:02.762" v="2086" actId="164"/>
          <ac:spMkLst>
            <pc:docMk/>
            <pc:sldMk cId="2296411028" sldId="286"/>
            <ac:spMk id="33" creationId="{3A2FE537-2A10-4655-B265-D34C250152E0}"/>
          </ac:spMkLst>
        </pc:spChg>
        <pc:spChg chg="add mod">
          <ac:chgData name="David.F.Moloney" userId="238a90ed-6d6e-4c4d-b876-412d65ab80b5" providerId="ADAL" clId="{30CDC0BD-9D48-41A2-BDB5-D3AA813BC391}" dt="2020-07-08T10:40:02.762" v="2086" actId="164"/>
          <ac:spMkLst>
            <pc:docMk/>
            <pc:sldMk cId="2296411028" sldId="286"/>
            <ac:spMk id="34" creationId="{4DFFF1FF-D0C1-4BF4-B51E-38372C155425}"/>
          </ac:spMkLst>
        </pc:spChg>
        <pc:spChg chg="add mod">
          <ac:chgData name="David.F.Moloney" userId="238a90ed-6d6e-4c4d-b876-412d65ab80b5" providerId="ADAL" clId="{30CDC0BD-9D48-41A2-BDB5-D3AA813BC391}" dt="2020-07-08T10:40:02.762" v="2086" actId="164"/>
          <ac:spMkLst>
            <pc:docMk/>
            <pc:sldMk cId="2296411028" sldId="286"/>
            <ac:spMk id="35" creationId="{8DE6957B-EAA7-407C-85E6-B8E47A6F251C}"/>
          </ac:spMkLst>
        </pc:spChg>
        <pc:spChg chg="add mod">
          <ac:chgData name="David.F.Moloney" userId="238a90ed-6d6e-4c4d-b876-412d65ab80b5" providerId="ADAL" clId="{30CDC0BD-9D48-41A2-BDB5-D3AA813BC391}" dt="2020-07-08T10:40:02.762" v="2086" actId="164"/>
          <ac:spMkLst>
            <pc:docMk/>
            <pc:sldMk cId="2296411028" sldId="286"/>
            <ac:spMk id="36" creationId="{B1195859-79B6-45A8-9059-76C24C78B7DD}"/>
          </ac:spMkLst>
        </pc:spChg>
        <pc:spChg chg="add mod">
          <ac:chgData name="David.F.Moloney" userId="238a90ed-6d6e-4c4d-b876-412d65ab80b5" providerId="ADAL" clId="{30CDC0BD-9D48-41A2-BDB5-D3AA813BC391}" dt="2020-07-08T10:40:02.762" v="2086" actId="164"/>
          <ac:spMkLst>
            <pc:docMk/>
            <pc:sldMk cId="2296411028" sldId="286"/>
            <ac:spMk id="37" creationId="{1F735DD9-A48E-47EA-8CCA-6DF3F484F333}"/>
          </ac:spMkLst>
        </pc:spChg>
        <pc:spChg chg="add mod">
          <ac:chgData name="David.F.Moloney" userId="238a90ed-6d6e-4c4d-b876-412d65ab80b5" providerId="ADAL" clId="{30CDC0BD-9D48-41A2-BDB5-D3AA813BC391}" dt="2020-07-08T10:40:02.762" v="2086" actId="164"/>
          <ac:spMkLst>
            <pc:docMk/>
            <pc:sldMk cId="2296411028" sldId="286"/>
            <ac:spMk id="38" creationId="{9559FC57-9CD3-4FCE-8256-A59E70A4DC3A}"/>
          </ac:spMkLst>
        </pc:spChg>
        <pc:spChg chg="add mod">
          <ac:chgData name="David.F.Moloney" userId="238a90ed-6d6e-4c4d-b876-412d65ab80b5" providerId="ADAL" clId="{30CDC0BD-9D48-41A2-BDB5-D3AA813BC391}" dt="2020-07-08T10:40:02.762" v="2086" actId="164"/>
          <ac:spMkLst>
            <pc:docMk/>
            <pc:sldMk cId="2296411028" sldId="286"/>
            <ac:spMk id="39" creationId="{94B6C7CE-979D-4237-8760-CCD029E9C894}"/>
          </ac:spMkLst>
        </pc:spChg>
        <pc:spChg chg="add del mod">
          <ac:chgData name="David.F.Moloney" userId="238a90ed-6d6e-4c4d-b876-412d65ab80b5" providerId="ADAL" clId="{30CDC0BD-9D48-41A2-BDB5-D3AA813BC391}" dt="2020-07-08T10:17:17.535" v="1212" actId="478"/>
          <ac:spMkLst>
            <pc:docMk/>
            <pc:sldMk cId="2296411028" sldId="286"/>
            <ac:spMk id="40" creationId="{06CB6353-42B4-48C4-AB0D-513BBBF9555C}"/>
          </ac:spMkLst>
        </pc:spChg>
        <pc:spChg chg="add del mod">
          <ac:chgData name="David.F.Moloney" userId="238a90ed-6d6e-4c4d-b876-412d65ab80b5" providerId="ADAL" clId="{30CDC0BD-9D48-41A2-BDB5-D3AA813BC391}" dt="2020-07-08T10:18:14.450" v="1220" actId="478"/>
          <ac:spMkLst>
            <pc:docMk/>
            <pc:sldMk cId="2296411028" sldId="286"/>
            <ac:spMk id="41" creationId="{9FDA6340-C9F5-4CBF-B9E2-160B445A4BF7}"/>
          </ac:spMkLst>
        </pc:spChg>
        <pc:spChg chg="add del mod">
          <ac:chgData name="David.F.Moloney" userId="238a90ed-6d6e-4c4d-b876-412d65ab80b5" providerId="ADAL" clId="{30CDC0BD-9D48-41A2-BDB5-D3AA813BC391}" dt="2020-07-08T10:16:47.218" v="1187" actId="478"/>
          <ac:spMkLst>
            <pc:docMk/>
            <pc:sldMk cId="2296411028" sldId="286"/>
            <ac:spMk id="42" creationId="{876337F5-A3AB-40EC-BED7-5E518C6113A9}"/>
          </ac:spMkLst>
        </pc:spChg>
        <pc:spChg chg="add del mod">
          <ac:chgData name="David.F.Moloney" userId="238a90ed-6d6e-4c4d-b876-412d65ab80b5" providerId="ADAL" clId="{30CDC0BD-9D48-41A2-BDB5-D3AA813BC391}" dt="2020-07-08T10:16:47.233" v="1189"/>
          <ac:spMkLst>
            <pc:docMk/>
            <pc:sldMk cId="2296411028" sldId="286"/>
            <ac:spMk id="43" creationId="{24C1AA84-33C0-4CA7-9B11-053516107E77}"/>
          </ac:spMkLst>
        </pc:spChg>
        <pc:spChg chg="add mod">
          <ac:chgData name="David.F.Moloney" userId="238a90ed-6d6e-4c4d-b876-412d65ab80b5" providerId="ADAL" clId="{30CDC0BD-9D48-41A2-BDB5-D3AA813BC391}" dt="2020-07-08T10:40:02.762" v="2086" actId="164"/>
          <ac:spMkLst>
            <pc:docMk/>
            <pc:sldMk cId="2296411028" sldId="286"/>
            <ac:spMk id="44" creationId="{0468B4AF-9299-4D7A-87A1-F44F7E8E7B25}"/>
          </ac:spMkLst>
        </pc:spChg>
        <pc:spChg chg="add mod">
          <ac:chgData name="David.F.Moloney" userId="238a90ed-6d6e-4c4d-b876-412d65ab80b5" providerId="ADAL" clId="{30CDC0BD-9D48-41A2-BDB5-D3AA813BC391}" dt="2020-07-08T10:40:02.762" v="2086" actId="164"/>
          <ac:spMkLst>
            <pc:docMk/>
            <pc:sldMk cId="2296411028" sldId="286"/>
            <ac:spMk id="45" creationId="{C668A197-61A5-4A98-A6B8-E8D545398C36}"/>
          </ac:spMkLst>
        </pc:spChg>
        <pc:spChg chg="add mod">
          <ac:chgData name="David.F.Moloney" userId="238a90ed-6d6e-4c4d-b876-412d65ab80b5" providerId="ADAL" clId="{30CDC0BD-9D48-41A2-BDB5-D3AA813BC391}" dt="2020-07-08T10:40:02.762" v="2086" actId="164"/>
          <ac:spMkLst>
            <pc:docMk/>
            <pc:sldMk cId="2296411028" sldId="286"/>
            <ac:spMk id="46" creationId="{AB40968D-3612-47BA-9580-EAC49A336AAA}"/>
          </ac:spMkLst>
        </pc:spChg>
        <pc:spChg chg="add mod">
          <ac:chgData name="David.F.Moloney" userId="238a90ed-6d6e-4c4d-b876-412d65ab80b5" providerId="ADAL" clId="{30CDC0BD-9D48-41A2-BDB5-D3AA813BC391}" dt="2020-07-08T10:40:02.762" v="2086" actId="164"/>
          <ac:spMkLst>
            <pc:docMk/>
            <pc:sldMk cId="2296411028" sldId="286"/>
            <ac:spMk id="47" creationId="{E219AD60-C505-4F9A-91C7-2C7C0DEA234A}"/>
          </ac:spMkLst>
        </pc:spChg>
        <pc:spChg chg="add mod">
          <ac:chgData name="David.F.Moloney" userId="238a90ed-6d6e-4c4d-b876-412d65ab80b5" providerId="ADAL" clId="{30CDC0BD-9D48-41A2-BDB5-D3AA813BC391}" dt="2020-07-08T10:40:02.762" v="2086" actId="164"/>
          <ac:spMkLst>
            <pc:docMk/>
            <pc:sldMk cId="2296411028" sldId="286"/>
            <ac:spMk id="48" creationId="{7CBAD8FE-5F38-446B-BDD9-C4E5F48B94B7}"/>
          </ac:spMkLst>
        </pc:spChg>
        <pc:spChg chg="add mod">
          <ac:chgData name="David.F.Moloney" userId="238a90ed-6d6e-4c4d-b876-412d65ab80b5" providerId="ADAL" clId="{30CDC0BD-9D48-41A2-BDB5-D3AA813BC391}" dt="2020-07-08T10:40:02.762" v="2086" actId="164"/>
          <ac:spMkLst>
            <pc:docMk/>
            <pc:sldMk cId="2296411028" sldId="286"/>
            <ac:spMk id="49" creationId="{81F8C768-6BB2-473E-86D5-15F674667469}"/>
          </ac:spMkLst>
        </pc:spChg>
        <pc:spChg chg="add mod">
          <ac:chgData name="David.F.Moloney" userId="238a90ed-6d6e-4c4d-b876-412d65ab80b5" providerId="ADAL" clId="{30CDC0BD-9D48-41A2-BDB5-D3AA813BC391}" dt="2020-07-08T10:40:02.762" v="2086" actId="164"/>
          <ac:spMkLst>
            <pc:docMk/>
            <pc:sldMk cId="2296411028" sldId="286"/>
            <ac:spMk id="50" creationId="{675112E1-4F81-43BB-945C-9CEE7580092C}"/>
          </ac:spMkLst>
        </pc:spChg>
        <pc:spChg chg="add del mod">
          <ac:chgData name="David.F.Moloney" userId="238a90ed-6d6e-4c4d-b876-412d65ab80b5" providerId="ADAL" clId="{30CDC0BD-9D48-41A2-BDB5-D3AA813BC391}" dt="2020-07-08T10:19:15.728" v="1233" actId="478"/>
          <ac:spMkLst>
            <pc:docMk/>
            <pc:sldMk cId="2296411028" sldId="286"/>
            <ac:spMk id="51" creationId="{0E306F94-0368-4FAD-958C-C1E7BBBA8BBD}"/>
          </ac:spMkLst>
        </pc:spChg>
        <pc:spChg chg="add mod">
          <ac:chgData name="David.F.Moloney" userId="238a90ed-6d6e-4c4d-b876-412d65ab80b5" providerId="ADAL" clId="{30CDC0BD-9D48-41A2-BDB5-D3AA813BC391}" dt="2020-07-08T10:40:02.762" v="2086" actId="164"/>
          <ac:spMkLst>
            <pc:docMk/>
            <pc:sldMk cId="2296411028" sldId="286"/>
            <ac:spMk id="52" creationId="{F46885FA-C91D-4523-BF90-6B781D0F691E}"/>
          </ac:spMkLst>
        </pc:spChg>
        <pc:spChg chg="add mod">
          <ac:chgData name="David.F.Moloney" userId="238a90ed-6d6e-4c4d-b876-412d65ab80b5" providerId="ADAL" clId="{30CDC0BD-9D48-41A2-BDB5-D3AA813BC391}" dt="2020-07-08T10:40:02.762" v="2086" actId="164"/>
          <ac:spMkLst>
            <pc:docMk/>
            <pc:sldMk cId="2296411028" sldId="286"/>
            <ac:spMk id="53" creationId="{5934A9AF-B6B1-4EE9-9A9A-8637C769973E}"/>
          </ac:spMkLst>
        </pc:spChg>
        <pc:spChg chg="add mod">
          <ac:chgData name="David.F.Moloney" userId="238a90ed-6d6e-4c4d-b876-412d65ab80b5" providerId="ADAL" clId="{30CDC0BD-9D48-41A2-BDB5-D3AA813BC391}" dt="2020-07-08T10:40:02.762" v="2086" actId="164"/>
          <ac:spMkLst>
            <pc:docMk/>
            <pc:sldMk cId="2296411028" sldId="286"/>
            <ac:spMk id="54" creationId="{BF3FAD33-341D-41B5-BDEA-E3A509E70C36}"/>
          </ac:spMkLst>
        </pc:spChg>
        <pc:spChg chg="add mod">
          <ac:chgData name="David.F.Moloney" userId="238a90ed-6d6e-4c4d-b876-412d65ab80b5" providerId="ADAL" clId="{30CDC0BD-9D48-41A2-BDB5-D3AA813BC391}" dt="2020-07-08T10:40:02.762" v="2086" actId="164"/>
          <ac:spMkLst>
            <pc:docMk/>
            <pc:sldMk cId="2296411028" sldId="286"/>
            <ac:spMk id="55" creationId="{C84F077F-4CAA-449F-B1FF-839364546454}"/>
          </ac:spMkLst>
        </pc:spChg>
        <pc:spChg chg="add mod">
          <ac:chgData name="David.F.Moloney" userId="238a90ed-6d6e-4c4d-b876-412d65ab80b5" providerId="ADAL" clId="{30CDC0BD-9D48-41A2-BDB5-D3AA813BC391}" dt="2020-07-08T10:40:02.762" v="2086" actId="164"/>
          <ac:spMkLst>
            <pc:docMk/>
            <pc:sldMk cId="2296411028" sldId="286"/>
            <ac:spMk id="56" creationId="{EC472E04-9A14-4394-96F4-583BDDB3E444}"/>
          </ac:spMkLst>
        </pc:spChg>
        <pc:spChg chg="add mod">
          <ac:chgData name="David.F.Moloney" userId="238a90ed-6d6e-4c4d-b876-412d65ab80b5" providerId="ADAL" clId="{30CDC0BD-9D48-41A2-BDB5-D3AA813BC391}" dt="2020-07-08T10:40:02.762" v="2086" actId="164"/>
          <ac:spMkLst>
            <pc:docMk/>
            <pc:sldMk cId="2296411028" sldId="286"/>
            <ac:spMk id="57" creationId="{7C5B3A4B-FB7B-4079-BA8F-29015EA12A58}"/>
          </ac:spMkLst>
        </pc:spChg>
        <pc:grpChg chg="add mod">
          <ac:chgData name="David.F.Moloney" userId="238a90ed-6d6e-4c4d-b876-412d65ab80b5" providerId="ADAL" clId="{30CDC0BD-9D48-41A2-BDB5-D3AA813BC391}" dt="2020-07-08T10:40:02.762" v="2086" actId="164"/>
          <ac:grpSpMkLst>
            <pc:docMk/>
            <pc:sldMk cId="2296411028" sldId="286"/>
            <ac:grpSpMk id="58" creationId="{00E4B851-2D76-4D0D-8AAC-92F50AFF5F23}"/>
          </ac:grpSpMkLst>
        </pc:grpChg>
        <pc:picChg chg="mod">
          <ac:chgData name="David.F.Moloney" userId="238a90ed-6d6e-4c4d-b876-412d65ab80b5" providerId="ADAL" clId="{30CDC0BD-9D48-41A2-BDB5-D3AA813BC391}" dt="2020-07-08T09:34:30.065" v="731" actId="1035"/>
          <ac:picMkLst>
            <pc:docMk/>
            <pc:sldMk cId="2296411028" sldId="286"/>
            <ac:picMk id="3" creationId="{ED28049A-ACAE-4F87-A80C-A88FC266C1D7}"/>
          </ac:picMkLst>
        </pc:picChg>
        <pc:picChg chg="mod">
          <ac:chgData name="David.F.Moloney" userId="238a90ed-6d6e-4c4d-b876-412d65ab80b5" providerId="ADAL" clId="{30CDC0BD-9D48-41A2-BDB5-D3AA813BC391}" dt="2020-07-08T10:40:02.762" v="2086" actId="164"/>
          <ac:picMkLst>
            <pc:docMk/>
            <pc:sldMk cId="2296411028" sldId="286"/>
            <ac:picMk id="10" creationId="{D06AA2A3-6F13-4826-814A-443388A9CBFB}"/>
          </ac:picMkLst>
        </pc:picChg>
      </pc:sldChg>
      <pc:sldChg chg="addSp delSp modSp add ord">
        <pc:chgData name="David.F.Moloney" userId="238a90ed-6d6e-4c4d-b876-412d65ab80b5" providerId="ADAL" clId="{30CDC0BD-9D48-41A2-BDB5-D3AA813BC391}" dt="2020-07-08T12:06:40.211" v="3889" actId="20577"/>
        <pc:sldMkLst>
          <pc:docMk/>
          <pc:sldMk cId="2068749964" sldId="287"/>
        </pc:sldMkLst>
        <pc:spChg chg="mod">
          <ac:chgData name="David.F.Moloney" userId="238a90ed-6d6e-4c4d-b876-412d65ab80b5" providerId="ADAL" clId="{30CDC0BD-9D48-41A2-BDB5-D3AA813BC391}" dt="2020-07-08T12:06:17.074" v="3832" actId="20577"/>
          <ac:spMkLst>
            <pc:docMk/>
            <pc:sldMk cId="2068749964" sldId="287"/>
            <ac:spMk id="2" creationId="{3CCD2867-07BC-4772-B30B-4713EFE3E832}"/>
          </ac:spMkLst>
        </pc:spChg>
        <pc:spChg chg="mod">
          <ac:chgData name="David.F.Moloney" userId="238a90ed-6d6e-4c4d-b876-412d65ab80b5" providerId="ADAL" clId="{30CDC0BD-9D48-41A2-BDB5-D3AA813BC391}" dt="2020-07-08T12:06:40.211" v="3889" actId="20577"/>
          <ac:spMkLst>
            <pc:docMk/>
            <pc:sldMk cId="2068749964" sldId="287"/>
            <ac:spMk id="3" creationId="{DA0EB5BD-0AEB-476F-95F2-1C9FFF7F329E}"/>
          </ac:spMkLst>
        </pc:spChg>
        <pc:spChg chg="del">
          <ac:chgData name="David.F.Moloney" userId="238a90ed-6d6e-4c4d-b876-412d65ab80b5" providerId="ADAL" clId="{30CDC0BD-9D48-41A2-BDB5-D3AA813BC391}" dt="2020-07-08T09:38:47.399" v="845"/>
          <ac:spMkLst>
            <pc:docMk/>
            <pc:sldMk cId="2068749964" sldId="287"/>
            <ac:spMk id="5" creationId="{DC737636-D471-4480-A5F3-04DBD48B2913}"/>
          </ac:spMkLst>
        </pc:spChg>
        <pc:picChg chg="add mod modCrop">
          <ac:chgData name="David.F.Moloney" userId="238a90ed-6d6e-4c4d-b876-412d65ab80b5" providerId="ADAL" clId="{30CDC0BD-9D48-41A2-BDB5-D3AA813BC391}" dt="2020-07-08T09:38:54.601" v="847" actId="732"/>
          <ac:picMkLst>
            <pc:docMk/>
            <pc:sldMk cId="2068749964" sldId="287"/>
            <ac:picMk id="6" creationId="{34FF6F52-4ECF-48E0-934E-3FDCF023311A}"/>
          </ac:picMkLst>
        </pc:picChg>
      </pc:sldChg>
      <pc:sldChg chg="modSp add del">
        <pc:chgData name="David.F.Moloney" userId="238a90ed-6d6e-4c4d-b876-412d65ab80b5" providerId="ADAL" clId="{30CDC0BD-9D48-41A2-BDB5-D3AA813BC391}" dt="2020-07-08T07:40:18.113" v="316" actId="2696"/>
        <pc:sldMkLst>
          <pc:docMk/>
          <pc:sldMk cId="4106030873" sldId="287"/>
        </pc:sldMkLst>
        <pc:spChg chg="mod">
          <ac:chgData name="David.F.Moloney" userId="238a90ed-6d6e-4c4d-b876-412d65ab80b5" providerId="ADAL" clId="{30CDC0BD-9D48-41A2-BDB5-D3AA813BC391}" dt="2020-07-08T07:40:08.774" v="315" actId="27636"/>
          <ac:spMkLst>
            <pc:docMk/>
            <pc:sldMk cId="4106030873" sldId="287"/>
            <ac:spMk id="13" creationId="{B56438FA-C102-48FC-BC05-6751B28C0E4A}"/>
          </ac:spMkLst>
        </pc:spChg>
      </pc:sldChg>
      <pc:sldChg chg="add">
        <pc:chgData name="David.F.Moloney" userId="238a90ed-6d6e-4c4d-b876-412d65ab80b5" providerId="ADAL" clId="{30CDC0BD-9D48-41A2-BDB5-D3AA813BC391}" dt="2020-07-08T07:42:09.934" v="344"/>
        <pc:sldMkLst>
          <pc:docMk/>
          <pc:sldMk cId="4125469198" sldId="288"/>
        </pc:sldMkLst>
      </pc:sldChg>
      <pc:sldChg chg="add">
        <pc:chgData name="David.F.Moloney" userId="238a90ed-6d6e-4c4d-b876-412d65ab80b5" providerId="ADAL" clId="{30CDC0BD-9D48-41A2-BDB5-D3AA813BC391}" dt="2020-07-08T07:42:10.466" v="345"/>
        <pc:sldMkLst>
          <pc:docMk/>
          <pc:sldMk cId="2989011819" sldId="289"/>
        </pc:sldMkLst>
      </pc:sldChg>
      <pc:sldChg chg="add">
        <pc:chgData name="David.F.Moloney" userId="238a90ed-6d6e-4c4d-b876-412d65ab80b5" providerId="ADAL" clId="{30CDC0BD-9D48-41A2-BDB5-D3AA813BC391}" dt="2020-07-08T07:42:10.924" v="346"/>
        <pc:sldMkLst>
          <pc:docMk/>
          <pc:sldMk cId="1257025142" sldId="290"/>
        </pc:sldMkLst>
      </pc:sldChg>
      <pc:sldChg chg="addSp delSp modSp add del ord delAnim">
        <pc:chgData name="David.F.Moloney" userId="238a90ed-6d6e-4c4d-b876-412d65ab80b5" providerId="ADAL" clId="{30CDC0BD-9D48-41A2-BDB5-D3AA813BC391}" dt="2020-07-08T14:08:35.163" v="4185" actId="1076"/>
        <pc:sldMkLst>
          <pc:docMk/>
          <pc:sldMk cId="1209278117" sldId="291"/>
        </pc:sldMkLst>
        <pc:spChg chg="mod">
          <ac:chgData name="David.F.Moloney" userId="238a90ed-6d6e-4c4d-b876-412d65ab80b5" providerId="ADAL" clId="{30CDC0BD-9D48-41A2-BDB5-D3AA813BC391}" dt="2020-07-08T11:17:08.707" v="2744" actId="20577"/>
          <ac:spMkLst>
            <pc:docMk/>
            <pc:sldMk cId="1209278117" sldId="291"/>
            <ac:spMk id="3" creationId="{D3D2D7CD-3134-4994-9A53-E296C006F6BA}"/>
          </ac:spMkLst>
        </pc:spChg>
        <pc:spChg chg="mod">
          <ac:chgData name="David.F.Moloney" userId="238a90ed-6d6e-4c4d-b876-412d65ab80b5" providerId="ADAL" clId="{30CDC0BD-9D48-41A2-BDB5-D3AA813BC391}" dt="2020-07-08T10:48:52.335" v="2415" actId="20577"/>
          <ac:spMkLst>
            <pc:docMk/>
            <pc:sldMk cId="1209278117" sldId="291"/>
            <ac:spMk id="9" creationId="{00000000-0000-0000-0000-000000000000}"/>
          </ac:spMkLst>
        </pc:spChg>
        <pc:grpChg chg="add del mod">
          <ac:chgData name="David.F.Moloney" userId="238a90ed-6d6e-4c4d-b876-412d65ab80b5" providerId="ADAL" clId="{30CDC0BD-9D48-41A2-BDB5-D3AA813BC391}" dt="2020-07-08T09:39:37.876" v="852" actId="478"/>
          <ac:grpSpMkLst>
            <pc:docMk/>
            <pc:sldMk cId="1209278117" sldId="291"/>
            <ac:grpSpMk id="10" creationId="{269C586A-7CFA-44CA-ADD2-6302C2B0CFFA}"/>
          </ac:grpSpMkLst>
        </pc:grpChg>
        <pc:picChg chg="add del mod">
          <ac:chgData name="David.F.Moloney" userId="238a90ed-6d6e-4c4d-b876-412d65ab80b5" providerId="ADAL" clId="{30CDC0BD-9D48-41A2-BDB5-D3AA813BC391}" dt="2020-07-08T10:44:21.806" v="2238" actId="478"/>
          <ac:picMkLst>
            <pc:docMk/>
            <pc:sldMk cId="1209278117" sldId="291"/>
            <ac:picMk id="5" creationId="{4FDD1093-FEDA-403C-AB15-36AB8EF56DC6}"/>
          </ac:picMkLst>
        </pc:picChg>
        <pc:picChg chg="add mod">
          <ac:chgData name="David.F.Moloney" userId="238a90ed-6d6e-4c4d-b876-412d65ab80b5" providerId="ADAL" clId="{30CDC0BD-9D48-41A2-BDB5-D3AA813BC391}" dt="2020-07-08T14:08:35.163" v="4185" actId="1076"/>
          <ac:picMkLst>
            <pc:docMk/>
            <pc:sldMk cId="1209278117" sldId="291"/>
            <ac:picMk id="5" creationId="{D96CA9F5-6876-498C-AD95-BE44EC41415F}"/>
          </ac:picMkLst>
        </pc:picChg>
        <pc:picChg chg="add mod">
          <ac:chgData name="David.F.Moloney" userId="238a90ed-6d6e-4c4d-b876-412d65ab80b5" providerId="ADAL" clId="{30CDC0BD-9D48-41A2-BDB5-D3AA813BC391}" dt="2020-07-08T10:45:12.759" v="2271" actId="1076"/>
          <ac:picMkLst>
            <pc:docMk/>
            <pc:sldMk cId="1209278117" sldId="291"/>
            <ac:picMk id="7" creationId="{0F0EB681-DF2F-4410-9919-B6A0ED42D381}"/>
          </ac:picMkLst>
        </pc:picChg>
        <pc:picChg chg="del">
          <ac:chgData name="David.F.Moloney" userId="238a90ed-6d6e-4c4d-b876-412d65ab80b5" providerId="ADAL" clId="{30CDC0BD-9D48-41A2-BDB5-D3AA813BC391}" dt="2020-07-08T10:42:58.736" v="2212" actId="478"/>
          <ac:picMkLst>
            <pc:docMk/>
            <pc:sldMk cId="1209278117" sldId="291"/>
            <ac:picMk id="12" creationId="{0DA38D1A-CAF3-4933-9A7A-36763B6A73E9}"/>
          </ac:picMkLst>
        </pc:picChg>
        <pc:picChg chg="del">
          <ac:chgData name="David.F.Moloney" userId="238a90ed-6d6e-4c4d-b876-412d65ab80b5" providerId="ADAL" clId="{30CDC0BD-9D48-41A2-BDB5-D3AA813BC391}" dt="2020-07-08T10:43:40.848" v="2231" actId="478"/>
          <ac:picMkLst>
            <pc:docMk/>
            <pc:sldMk cId="1209278117" sldId="291"/>
            <ac:picMk id="17" creationId="{DC12CDFB-D4DB-4123-9225-9418B347E4A8}"/>
          </ac:picMkLst>
        </pc:picChg>
        <pc:picChg chg="del">
          <ac:chgData name="David.F.Moloney" userId="238a90ed-6d6e-4c4d-b876-412d65ab80b5" providerId="ADAL" clId="{30CDC0BD-9D48-41A2-BDB5-D3AA813BC391}" dt="2020-07-08T10:45:15.997" v="2272" actId="478"/>
          <ac:picMkLst>
            <pc:docMk/>
            <pc:sldMk cId="1209278117" sldId="291"/>
            <ac:picMk id="18" creationId="{04B46CF0-5578-48B0-A162-65FC3DFBDF79}"/>
          </ac:picMkLst>
        </pc:picChg>
        <pc:picChg chg="del">
          <ac:chgData name="David.F.Moloney" userId="238a90ed-6d6e-4c4d-b876-412d65ab80b5" providerId="ADAL" clId="{30CDC0BD-9D48-41A2-BDB5-D3AA813BC391}" dt="2020-07-08T10:47:48.313" v="2347" actId="478"/>
          <ac:picMkLst>
            <pc:docMk/>
            <pc:sldMk cId="1209278117" sldId="291"/>
            <ac:picMk id="19" creationId="{712E589C-31DC-4547-AC98-FAF86AC03AF6}"/>
          </ac:picMkLst>
        </pc:picChg>
        <pc:picChg chg="del">
          <ac:chgData name="David.F.Moloney" userId="238a90ed-6d6e-4c4d-b876-412d65ab80b5" providerId="ADAL" clId="{30CDC0BD-9D48-41A2-BDB5-D3AA813BC391}" dt="2020-07-08T10:47:48.998" v="2348" actId="478"/>
          <ac:picMkLst>
            <pc:docMk/>
            <pc:sldMk cId="1209278117" sldId="291"/>
            <ac:picMk id="20" creationId="{EDC6D1F0-1532-4AE0-9FF9-9AA3B1F20684}"/>
          </ac:picMkLst>
        </pc:picChg>
        <pc:picChg chg="del">
          <ac:chgData name="David.F.Moloney" userId="238a90ed-6d6e-4c4d-b876-412d65ab80b5" providerId="ADAL" clId="{30CDC0BD-9D48-41A2-BDB5-D3AA813BC391}" dt="2020-07-08T10:47:50.268" v="2350" actId="478"/>
          <ac:picMkLst>
            <pc:docMk/>
            <pc:sldMk cId="1209278117" sldId="291"/>
            <ac:picMk id="21" creationId="{BCF2DA87-44DE-4675-BD2B-4E80E58BE05C}"/>
          </ac:picMkLst>
        </pc:picChg>
        <pc:picChg chg="add mod">
          <ac:chgData name="David.F.Moloney" userId="238a90ed-6d6e-4c4d-b876-412d65ab80b5" providerId="ADAL" clId="{30CDC0BD-9D48-41A2-BDB5-D3AA813BC391}" dt="2020-07-08T10:48:32.717" v="2396" actId="962"/>
          <ac:picMkLst>
            <pc:docMk/>
            <pc:sldMk cId="1209278117" sldId="291"/>
            <ac:picMk id="41" creationId="{42CE9BDF-79E9-41FE-BF37-C51F4A92C495}"/>
          </ac:picMkLst>
        </pc:picChg>
        <pc:picChg chg="add del mod">
          <ac:chgData name="David.F.Moloney" userId="238a90ed-6d6e-4c4d-b876-412d65ab80b5" providerId="ADAL" clId="{30CDC0BD-9D48-41A2-BDB5-D3AA813BC391}" dt="2020-07-08T14:08:09.100" v="4180" actId="478"/>
          <ac:picMkLst>
            <pc:docMk/>
            <pc:sldMk cId="1209278117" sldId="291"/>
            <ac:picMk id="43" creationId="{F7A05A9B-B77E-4967-9373-BCE26D34A95C}"/>
          </ac:picMkLst>
        </pc:picChg>
        <pc:picChg chg="add mod">
          <ac:chgData name="David.F.Moloney" userId="238a90ed-6d6e-4c4d-b876-412d65ab80b5" providerId="ADAL" clId="{30CDC0BD-9D48-41A2-BDB5-D3AA813BC391}" dt="2020-07-08T10:48:11.330" v="2354" actId="962"/>
          <ac:picMkLst>
            <pc:docMk/>
            <pc:sldMk cId="1209278117" sldId="291"/>
            <ac:picMk id="45" creationId="{E61C7F68-8584-4249-9E4C-4B1B023682A9}"/>
          </ac:picMkLst>
        </pc:picChg>
        <pc:picChg chg="add mod">
          <ac:chgData name="David.F.Moloney" userId="238a90ed-6d6e-4c4d-b876-412d65ab80b5" providerId="ADAL" clId="{30CDC0BD-9D48-41A2-BDB5-D3AA813BC391}" dt="2020-07-08T10:49:48.998" v="2435" actId="1076"/>
          <ac:picMkLst>
            <pc:docMk/>
            <pc:sldMk cId="1209278117" sldId="291"/>
            <ac:picMk id="47" creationId="{A3D94C04-35BE-41A0-BF2D-71D3E87F845E}"/>
          </ac:picMkLst>
        </pc:picChg>
        <pc:picChg chg="add mod">
          <ac:chgData name="David.F.Moloney" userId="238a90ed-6d6e-4c4d-b876-412d65ab80b5" providerId="ADAL" clId="{30CDC0BD-9D48-41A2-BDB5-D3AA813BC391}" dt="2020-07-08T10:50:26.870" v="2465" actId="1076"/>
          <ac:picMkLst>
            <pc:docMk/>
            <pc:sldMk cId="1209278117" sldId="291"/>
            <ac:picMk id="49" creationId="{483032A0-B9E2-40DC-84FD-724C26752472}"/>
          </ac:picMkLst>
        </pc:picChg>
      </pc:sldChg>
      <pc:sldChg chg="addSp delSp modSp add ord">
        <pc:chgData name="David.F.Moloney" userId="238a90ed-6d6e-4c4d-b876-412d65ab80b5" providerId="ADAL" clId="{30CDC0BD-9D48-41A2-BDB5-D3AA813BC391}" dt="2020-07-08T11:56:17.771" v="3452" actId="1076"/>
        <pc:sldMkLst>
          <pc:docMk/>
          <pc:sldMk cId="2661300969" sldId="292"/>
        </pc:sldMkLst>
        <pc:spChg chg="del">
          <ac:chgData name="David.F.Moloney" userId="238a90ed-6d6e-4c4d-b876-412d65ab80b5" providerId="ADAL" clId="{30CDC0BD-9D48-41A2-BDB5-D3AA813BC391}" dt="2020-07-08T10:28:59.976" v="1425" actId="478"/>
          <ac:spMkLst>
            <pc:docMk/>
            <pc:sldMk cId="2661300969" sldId="292"/>
            <ac:spMk id="3" creationId="{C3060E12-43A4-4D51-A92D-9760BB24C9B9}"/>
          </ac:spMkLst>
        </pc:spChg>
        <pc:spChg chg="mod">
          <ac:chgData name="David.F.Moloney" userId="238a90ed-6d6e-4c4d-b876-412d65ab80b5" providerId="ADAL" clId="{30CDC0BD-9D48-41A2-BDB5-D3AA813BC391}" dt="2020-07-08T10:44:06.427" v="2236" actId="14100"/>
          <ac:spMkLst>
            <pc:docMk/>
            <pc:sldMk cId="2661300969" sldId="292"/>
            <ac:spMk id="6" creationId="{6D7E8595-761D-48E8-B392-5443E252685E}"/>
          </ac:spMkLst>
        </pc:spChg>
        <pc:spChg chg="mod">
          <ac:chgData name="David.F.Moloney" userId="238a90ed-6d6e-4c4d-b876-412d65ab80b5" providerId="ADAL" clId="{30CDC0BD-9D48-41A2-BDB5-D3AA813BC391}" dt="2020-07-08T10:44:09.275" v="2237" actId="14100"/>
          <ac:spMkLst>
            <pc:docMk/>
            <pc:sldMk cId="2661300969" sldId="292"/>
            <ac:spMk id="7" creationId="{31744DB0-0BE0-4849-B327-6B307E279973}"/>
          </ac:spMkLst>
        </pc:spChg>
        <pc:spChg chg="mod">
          <ac:chgData name="David.F.Moloney" userId="238a90ed-6d6e-4c4d-b876-412d65ab80b5" providerId="ADAL" clId="{30CDC0BD-9D48-41A2-BDB5-D3AA813BC391}" dt="2020-07-08T09:43:54.763" v="863" actId="255"/>
          <ac:spMkLst>
            <pc:docMk/>
            <pc:sldMk cId="2661300969" sldId="292"/>
            <ac:spMk id="12" creationId="{3C72DF41-3666-4CB1-BB37-FDD9DABB6BEE}"/>
          </ac:spMkLst>
        </pc:spChg>
        <pc:spChg chg="mod">
          <ac:chgData name="David.F.Moloney" userId="238a90ed-6d6e-4c4d-b876-412d65ab80b5" providerId="ADAL" clId="{30CDC0BD-9D48-41A2-BDB5-D3AA813BC391}" dt="2020-07-08T09:43:54.763" v="863" actId="255"/>
          <ac:spMkLst>
            <pc:docMk/>
            <pc:sldMk cId="2661300969" sldId="292"/>
            <ac:spMk id="13" creationId="{91F5E02E-27AB-4C69-8D91-74561E689CB1}"/>
          </ac:spMkLst>
        </pc:spChg>
        <pc:spChg chg="mod">
          <ac:chgData name="David.F.Moloney" userId="238a90ed-6d6e-4c4d-b876-412d65ab80b5" providerId="ADAL" clId="{30CDC0BD-9D48-41A2-BDB5-D3AA813BC391}" dt="2020-07-08T09:43:54.763" v="863" actId="255"/>
          <ac:spMkLst>
            <pc:docMk/>
            <pc:sldMk cId="2661300969" sldId="292"/>
            <ac:spMk id="14" creationId="{E8CD67E3-29DA-4D1F-91AF-C6B77D546375}"/>
          </ac:spMkLst>
        </pc:spChg>
        <pc:spChg chg="mod">
          <ac:chgData name="David.F.Moloney" userId="238a90ed-6d6e-4c4d-b876-412d65ab80b5" providerId="ADAL" clId="{30CDC0BD-9D48-41A2-BDB5-D3AA813BC391}" dt="2020-07-08T09:43:32.080" v="860" actId="255"/>
          <ac:spMkLst>
            <pc:docMk/>
            <pc:sldMk cId="2661300969" sldId="292"/>
            <ac:spMk id="15" creationId="{3CFD92E1-873B-4E54-A06E-515646996E6F}"/>
          </ac:spMkLst>
        </pc:spChg>
        <pc:spChg chg="mod">
          <ac:chgData name="David.F.Moloney" userId="238a90ed-6d6e-4c4d-b876-412d65ab80b5" providerId="ADAL" clId="{30CDC0BD-9D48-41A2-BDB5-D3AA813BC391}" dt="2020-07-08T09:44:31.956" v="897" actId="20577"/>
          <ac:spMkLst>
            <pc:docMk/>
            <pc:sldMk cId="2661300969" sldId="292"/>
            <ac:spMk id="16" creationId="{703CAE68-BDDC-4FD5-AF04-2232E3109828}"/>
          </ac:spMkLst>
        </pc:spChg>
        <pc:spChg chg="mod">
          <ac:chgData name="David.F.Moloney" userId="238a90ed-6d6e-4c4d-b876-412d65ab80b5" providerId="ADAL" clId="{30CDC0BD-9D48-41A2-BDB5-D3AA813BC391}" dt="2020-07-08T09:45:21.937" v="899"/>
          <ac:spMkLst>
            <pc:docMk/>
            <pc:sldMk cId="2661300969" sldId="292"/>
            <ac:spMk id="17" creationId="{B0C11504-90BE-48C0-9CF5-9854D2C33627}"/>
          </ac:spMkLst>
        </pc:spChg>
        <pc:spChg chg="mod">
          <ac:chgData name="David.F.Moloney" userId="238a90ed-6d6e-4c4d-b876-412d65ab80b5" providerId="ADAL" clId="{30CDC0BD-9D48-41A2-BDB5-D3AA813BC391}" dt="2020-07-08T09:46:48.559" v="912" actId="1076"/>
          <ac:spMkLst>
            <pc:docMk/>
            <pc:sldMk cId="2661300969" sldId="292"/>
            <ac:spMk id="28" creationId="{BC5D1A59-D5AA-4390-94C5-143304FD264D}"/>
          </ac:spMkLst>
        </pc:spChg>
        <pc:spChg chg="add mod">
          <ac:chgData name="David.F.Moloney" userId="238a90ed-6d6e-4c4d-b876-412d65ab80b5" providerId="ADAL" clId="{30CDC0BD-9D48-41A2-BDB5-D3AA813BC391}" dt="2020-07-08T09:46:09.599" v="904" actId="1076"/>
          <ac:spMkLst>
            <pc:docMk/>
            <pc:sldMk cId="2661300969" sldId="292"/>
            <ac:spMk id="30" creationId="{A46892E4-2C24-49B8-BE8A-E00B00E9600B}"/>
          </ac:spMkLst>
        </pc:spChg>
        <pc:spChg chg="add mod">
          <ac:chgData name="David.F.Moloney" userId="238a90ed-6d6e-4c4d-b876-412d65ab80b5" providerId="ADAL" clId="{30CDC0BD-9D48-41A2-BDB5-D3AA813BC391}" dt="2020-07-08T09:46:19.132" v="907"/>
          <ac:spMkLst>
            <pc:docMk/>
            <pc:sldMk cId="2661300969" sldId="292"/>
            <ac:spMk id="31" creationId="{A602CA04-0AA3-493C-ABEA-6AA89F416BC2}"/>
          </ac:spMkLst>
        </pc:spChg>
        <pc:spChg chg="add mod">
          <ac:chgData name="David.F.Moloney" userId="238a90ed-6d6e-4c4d-b876-412d65ab80b5" providerId="ADAL" clId="{30CDC0BD-9D48-41A2-BDB5-D3AA813BC391}" dt="2020-07-08T09:46:34.083" v="909" actId="1076"/>
          <ac:spMkLst>
            <pc:docMk/>
            <pc:sldMk cId="2661300969" sldId="292"/>
            <ac:spMk id="32" creationId="{2D180052-552E-4995-BC28-AF0960E7C743}"/>
          </ac:spMkLst>
        </pc:spChg>
        <pc:spChg chg="add mod">
          <ac:chgData name="David.F.Moloney" userId="238a90ed-6d6e-4c4d-b876-412d65ab80b5" providerId="ADAL" clId="{30CDC0BD-9D48-41A2-BDB5-D3AA813BC391}" dt="2020-07-08T09:46:41.715" v="911" actId="1076"/>
          <ac:spMkLst>
            <pc:docMk/>
            <pc:sldMk cId="2661300969" sldId="292"/>
            <ac:spMk id="33" creationId="{EFE9DCC5-0132-4B9E-8876-2500F848183F}"/>
          </ac:spMkLst>
        </pc:spChg>
        <pc:grpChg chg="mod">
          <ac:chgData name="David.F.Moloney" userId="238a90ed-6d6e-4c4d-b876-412d65ab80b5" providerId="ADAL" clId="{30CDC0BD-9D48-41A2-BDB5-D3AA813BC391}" dt="2020-07-08T11:56:17.771" v="3452" actId="1076"/>
          <ac:grpSpMkLst>
            <pc:docMk/>
            <pc:sldMk cId="2661300969" sldId="292"/>
            <ac:grpSpMk id="4" creationId="{A4B32573-1FED-4C8B-A454-ADE23BD6D15D}"/>
          </ac:grpSpMkLst>
        </pc:grpChg>
        <pc:picChg chg="mod">
          <ac:chgData name="David.F.Moloney" userId="238a90ed-6d6e-4c4d-b876-412d65ab80b5" providerId="ADAL" clId="{30CDC0BD-9D48-41A2-BDB5-D3AA813BC391}" dt="2020-07-08T11:56:15.225" v="3451" actId="1076"/>
          <ac:picMkLst>
            <pc:docMk/>
            <pc:sldMk cId="2661300969" sldId="292"/>
            <ac:picMk id="2" creationId="{8C8275FE-8542-4D06-BF02-BF67F4384142}"/>
          </ac:picMkLst>
        </pc:picChg>
      </pc:sldChg>
      <pc:sldChg chg="modSp add">
        <pc:chgData name="David.F.Moloney" userId="238a90ed-6d6e-4c4d-b876-412d65ab80b5" providerId="ADAL" clId="{30CDC0BD-9D48-41A2-BDB5-D3AA813BC391}" dt="2020-07-08T12:00:34.582" v="3736" actId="20577"/>
        <pc:sldMkLst>
          <pc:docMk/>
          <pc:sldMk cId="1292110884" sldId="293"/>
        </pc:sldMkLst>
        <pc:spChg chg="mod">
          <ac:chgData name="David.F.Moloney" userId="238a90ed-6d6e-4c4d-b876-412d65ab80b5" providerId="ADAL" clId="{30CDC0BD-9D48-41A2-BDB5-D3AA813BC391}" dt="2020-07-08T10:22:27.371" v="1286" actId="20577"/>
          <ac:spMkLst>
            <pc:docMk/>
            <pc:sldMk cId="1292110884" sldId="293"/>
            <ac:spMk id="2" creationId="{BE21F4C4-FF3C-4710-8DB4-DCB241E368DB}"/>
          </ac:spMkLst>
        </pc:spChg>
        <pc:spChg chg="mod">
          <ac:chgData name="David.F.Moloney" userId="238a90ed-6d6e-4c4d-b876-412d65ab80b5" providerId="ADAL" clId="{30CDC0BD-9D48-41A2-BDB5-D3AA813BC391}" dt="2020-07-08T12:00:34.582" v="3736" actId="20577"/>
          <ac:spMkLst>
            <pc:docMk/>
            <pc:sldMk cId="1292110884" sldId="293"/>
            <ac:spMk id="3" creationId="{8895B815-9835-41C5-8F83-3B6620729A66}"/>
          </ac:spMkLst>
        </pc:spChg>
      </pc:sldChg>
      <pc:sldChg chg="add del">
        <pc:chgData name="David.F.Moloney" userId="238a90ed-6d6e-4c4d-b876-412d65ab80b5" providerId="ADAL" clId="{30CDC0BD-9D48-41A2-BDB5-D3AA813BC391}" dt="2020-07-08T10:49:56.397" v="2437"/>
        <pc:sldMkLst>
          <pc:docMk/>
          <pc:sldMk cId="370476889" sldId="294"/>
        </pc:sldMkLst>
      </pc:sldChg>
      <pc:sldChg chg="modSp add ord">
        <pc:chgData name="David.F.Moloney" userId="238a90ed-6d6e-4c4d-b876-412d65ab80b5" providerId="ADAL" clId="{30CDC0BD-9D48-41A2-BDB5-D3AA813BC391}" dt="2020-07-08T12:05:59.429" v="3812" actId="20577"/>
        <pc:sldMkLst>
          <pc:docMk/>
          <pc:sldMk cId="2996003932" sldId="294"/>
        </pc:sldMkLst>
        <pc:spChg chg="mod">
          <ac:chgData name="David.F.Moloney" userId="238a90ed-6d6e-4c4d-b876-412d65ab80b5" providerId="ADAL" clId="{30CDC0BD-9D48-41A2-BDB5-D3AA813BC391}" dt="2020-07-08T12:05:59.429" v="3812" actId="20577"/>
          <ac:spMkLst>
            <pc:docMk/>
            <pc:sldMk cId="2996003932" sldId="294"/>
            <ac:spMk id="3" creationId="{D3D2D7CD-3134-4994-9A53-E296C006F6BA}"/>
          </ac:spMkLst>
        </pc:spChg>
        <pc:picChg chg="mod">
          <ac:chgData name="David.F.Moloney" userId="238a90ed-6d6e-4c4d-b876-412d65ab80b5" providerId="ADAL" clId="{30CDC0BD-9D48-41A2-BDB5-D3AA813BC391}" dt="2020-07-08T12:04:12.366" v="3770" actId="12789"/>
          <ac:picMkLst>
            <pc:docMk/>
            <pc:sldMk cId="2996003932" sldId="294"/>
            <ac:picMk id="10" creationId="{5729B1E6-FF75-4333-BBBC-9FEF24B242FC}"/>
          </ac:picMkLst>
        </pc:picChg>
        <pc:picChg chg="mod">
          <ac:chgData name="David.F.Moloney" userId="238a90ed-6d6e-4c4d-b876-412d65ab80b5" providerId="ADAL" clId="{30CDC0BD-9D48-41A2-BDB5-D3AA813BC391}" dt="2020-07-08T12:04:12.366" v="3770" actId="12789"/>
          <ac:picMkLst>
            <pc:docMk/>
            <pc:sldMk cId="2996003932" sldId="294"/>
            <ac:picMk id="11" creationId="{9E1D2FCE-7CB5-4808-920C-C91C7F5125CC}"/>
          </ac:picMkLst>
        </pc:picChg>
        <pc:picChg chg="mod">
          <ac:chgData name="David.F.Moloney" userId="238a90ed-6d6e-4c4d-b876-412d65ab80b5" providerId="ADAL" clId="{30CDC0BD-9D48-41A2-BDB5-D3AA813BC391}" dt="2020-07-08T12:04:12.366" v="3770" actId="12789"/>
          <ac:picMkLst>
            <pc:docMk/>
            <pc:sldMk cId="2996003932" sldId="294"/>
            <ac:picMk id="13" creationId="{4DD1A0A4-7C1C-4837-9415-C8D1A50FF0F0}"/>
          </ac:picMkLst>
        </pc:picChg>
        <pc:picChg chg="mod">
          <ac:chgData name="David.F.Moloney" userId="238a90ed-6d6e-4c4d-b876-412d65ab80b5" providerId="ADAL" clId="{30CDC0BD-9D48-41A2-BDB5-D3AA813BC391}" dt="2020-07-08T12:04:25.645" v="3774" actId="1076"/>
          <ac:picMkLst>
            <pc:docMk/>
            <pc:sldMk cId="2996003932" sldId="294"/>
            <ac:picMk id="14" creationId="{BE0FFA78-4B87-4437-A09C-108A799FA230}"/>
          </ac:picMkLst>
        </pc:picChg>
        <pc:picChg chg="mod">
          <ac:chgData name="David.F.Moloney" userId="238a90ed-6d6e-4c4d-b876-412d65ab80b5" providerId="ADAL" clId="{30CDC0BD-9D48-41A2-BDB5-D3AA813BC391}" dt="2020-07-08T12:04:30.135" v="3775" actId="1076"/>
          <ac:picMkLst>
            <pc:docMk/>
            <pc:sldMk cId="2996003932" sldId="294"/>
            <ac:picMk id="15" creationId="{1555D30B-98E9-49E8-AFF5-64393D274819}"/>
          </ac:picMkLst>
        </pc:picChg>
        <pc:picChg chg="mod">
          <ac:chgData name="David.F.Moloney" userId="238a90ed-6d6e-4c4d-b876-412d65ab80b5" providerId="ADAL" clId="{30CDC0BD-9D48-41A2-BDB5-D3AA813BC391}" dt="2020-07-08T12:04:32.409" v="3776" actId="1076"/>
          <ac:picMkLst>
            <pc:docMk/>
            <pc:sldMk cId="2996003932" sldId="294"/>
            <ac:picMk id="16" creationId="{CC9ECAE3-9EFC-4F0D-A631-82EA6AEA9179}"/>
          </ac:picMkLst>
        </pc:picChg>
      </pc:sldChg>
      <pc:sldChg chg="addSp delSp modSp add ord">
        <pc:chgData name="David.F.Moloney" userId="238a90ed-6d6e-4c4d-b876-412d65ab80b5" providerId="ADAL" clId="{30CDC0BD-9D48-41A2-BDB5-D3AA813BC391}" dt="2020-07-08T14:09:10.672" v="4189" actId="1076"/>
        <pc:sldMkLst>
          <pc:docMk/>
          <pc:sldMk cId="1273994641" sldId="295"/>
        </pc:sldMkLst>
        <pc:spChg chg="mod">
          <ac:chgData name="David.F.Moloney" userId="238a90ed-6d6e-4c4d-b876-412d65ab80b5" providerId="ADAL" clId="{30CDC0BD-9D48-41A2-BDB5-D3AA813BC391}" dt="2020-07-08T12:06:09.020" v="3830" actId="20577"/>
          <ac:spMkLst>
            <pc:docMk/>
            <pc:sldMk cId="1273994641" sldId="295"/>
            <ac:spMk id="3" creationId="{D3D2D7CD-3134-4994-9A53-E296C006F6BA}"/>
          </ac:spMkLst>
        </pc:spChg>
        <pc:picChg chg="mod">
          <ac:chgData name="David.F.Moloney" userId="238a90ed-6d6e-4c4d-b876-412d65ab80b5" providerId="ADAL" clId="{30CDC0BD-9D48-41A2-BDB5-D3AA813BC391}" dt="2020-07-08T12:05:30.301" v="3789" actId="12789"/>
          <ac:picMkLst>
            <pc:docMk/>
            <pc:sldMk cId="1273994641" sldId="295"/>
            <ac:picMk id="7" creationId="{0F0EB681-DF2F-4410-9919-B6A0ED42D381}"/>
          </ac:picMkLst>
        </pc:picChg>
        <pc:picChg chg="add mod">
          <ac:chgData name="David.F.Moloney" userId="238a90ed-6d6e-4c4d-b876-412d65ab80b5" providerId="ADAL" clId="{30CDC0BD-9D48-41A2-BDB5-D3AA813BC391}" dt="2020-07-08T14:09:10.672" v="4189" actId="1076"/>
          <ac:picMkLst>
            <pc:docMk/>
            <pc:sldMk cId="1273994641" sldId="295"/>
            <ac:picMk id="11" creationId="{77069B91-8917-4A9E-999C-67B10444308D}"/>
          </ac:picMkLst>
        </pc:picChg>
        <pc:picChg chg="add del">
          <ac:chgData name="David.F.Moloney" userId="238a90ed-6d6e-4c4d-b876-412d65ab80b5" providerId="ADAL" clId="{30CDC0BD-9D48-41A2-BDB5-D3AA813BC391}" dt="2020-07-08T12:05:04.389" v="3781" actId="478"/>
          <ac:picMkLst>
            <pc:docMk/>
            <pc:sldMk cId="1273994641" sldId="295"/>
            <ac:picMk id="11" creationId="{C08FE2FB-E07C-450D-B539-8D1812D06699}"/>
          </ac:picMkLst>
        </pc:picChg>
        <pc:picChg chg="mod">
          <ac:chgData name="David.F.Moloney" userId="238a90ed-6d6e-4c4d-b876-412d65ab80b5" providerId="ADAL" clId="{30CDC0BD-9D48-41A2-BDB5-D3AA813BC391}" dt="2020-07-08T12:05:30.301" v="3789" actId="12789"/>
          <ac:picMkLst>
            <pc:docMk/>
            <pc:sldMk cId="1273994641" sldId="295"/>
            <ac:picMk id="41" creationId="{42CE9BDF-79E9-41FE-BF37-C51F4A92C495}"/>
          </ac:picMkLst>
        </pc:picChg>
        <pc:picChg chg="del mod">
          <ac:chgData name="David.F.Moloney" userId="238a90ed-6d6e-4c4d-b876-412d65ab80b5" providerId="ADAL" clId="{30CDC0BD-9D48-41A2-BDB5-D3AA813BC391}" dt="2020-07-08T14:08:53.800" v="4186" actId="478"/>
          <ac:picMkLst>
            <pc:docMk/>
            <pc:sldMk cId="1273994641" sldId="295"/>
            <ac:picMk id="43" creationId="{F7A05A9B-B77E-4967-9373-BCE26D34A95C}"/>
          </ac:picMkLst>
        </pc:picChg>
        <pc:picChg chg="mod">
          <ac:chgData name="David.F.Moloney" userId="238a90ed-6d6e-4c4d-b876-412d65ab80b5" providerId="ADAL" clId="{30CDC0BD-9D48-41A2-BDB5-D3AA813BC391}" dt="2020-07-08T12:05:36.331" v="3790" actId="408"/>
          <ac:picMkLst>
            <pc:docMk/>
            <pc:sldMk cId="1273994641" sldId="295"/>
            <ac:picMk id="45" creationId="{E61C7F68-8584-4249-9E4C-4B1B023682A9}"/>
          </ac:picMkLst>
        </pc:picChg>
        <pc:picChg chg="mod">
          <ac:chgData name="David.F.Moloney" userId="238a90ed-6d6e-4c4d-b876-412d65ab80b5" providerId="ADAL" clId="{30CDC0BD-9D48-41A2-BDB5-D3AA813BC391}" dt="2020-07-08T12:05:39.274" v="3791" actId="1076"/>
          <ac:picMkLst>
            <pc:docMk/>
            <pc:sldMk cId="1273994641" sldId="295"/>
            <ac:picMk id="47" creationId="{A3D94C04-35BE-41A0-BF2D-71D3E87F845E}"/>
          </ac:picMkLst>
        </pc:picChg>
        <pc:picChg chg="mod">
          <ac:chgData name="David.F.Moloney" userId="238a90ed-6d6e-4c4d-b876-412d65ab80b5" providerId="ADAL" clId="{30CDC0BD-9D48-41A2-BDB5-D3AA813BC391}" dt="2020-07-08T12:05:36.331" v="3790" actId="408"/>
          <ac:picMkLst>
            <pc:docMk/>
            <pc:sldMk cId="1273994641" sldId="295"/>
            <ac:picMk id="49" creationId="{483032A0-B9E2-40DC-84FD-724C26752472}"/>
          </ac:picMkLst>
        </pc:picChg>
      </pc:sldChg>
      <pc:sldChg chg="modSp add ord">
        <pc:chgData name="David.F.Moloney" userId="238a90ed-6d6e-4c4d-b876-412d65ab80b5" providerId="ADAL" clId="{30CDC0BD-9D48-41A2-BDB5-D3AA813BC391}" dt="2020-07-08T14:06:08.642" v="4156" actId="6549"/>
        <pc:sldMkLst>
          <pc:docMk/>
          <pc:sldMk cId="1054101476" sldId="296"/>
        </pc:sldMkLst>
        <pc:spChg chg="mod">
          <ac:chgData name="David.F.Moloney" userId="238a90ed-6d6e-4c4d-b876-412d65ab80b5" providerId="ADAL" clId="{30CDC0BD-9D48-41A2-BDB5-D3AA813BC391}" dt="2020-07-08T14:06:08.642" v="4156" actId="6549"/>
          <ac:spMkLst>
            <pc:docMk/>
            <pc:sldMk cId="1054101476" sldId="296"/>
            <ac:spMk id="2" creationId="{3CCD2867-07BC-4772-B30B-4713EFE3E832}"/>
          </ac:spMkLst>
        </pc:spChg>
      </pc:sldChg>
      <pc:sldChg chg="add">
        <pc:chgData name="David.F.Moloney" userId="238a90ed-6d6e-4c4d-b876-412d65ab80b5" providerId="ADAL" clId="{30CDC0BD-9D48-41A2-BDB5-D3AA813BC391}" dt="2020-07-08T14:07:00.249" v="4161"/>
        <pc:sldMkLst>
          <pc:docMk/>
          <pc:sldMk cId="313963111" sldId="297"/>
        </pc:sldMkLst>
      </pc:sldChg>
      <pc:sldMasterChg chg="addSp delSp modSp modSldLayout">
        <pc:chgData name="David.F.Moloney" userId="238a90ed-6d6e-4c4d-b876-412d65ab80b5" providerId="ADAL" clId="{30CDC0BD-9D48-41A2-BDB5-D3AA813BC391}" dt="2020-07-08T10:28:05.755" v="1424" actId="478"/>
        <pc:sldMasterMkLst>
          <pc:docMk/>
          <pc:sldMasterMk cId="2379604799" sldId="2147483648"/>
        </pc:sldMasterMkLst>
        <pc:spChg chg="mod">
          <ac:chgData name="David.F.Moloney" userId="238a90ed-6d6e-4c4d-b876-412d65ab80b5" providerId="ADAL" clId="{30CDC0BD-9D48-41A2-BDB5-D3AA813BC391}" dt="2020-07-08T10:27:29.068" v="1414" actId="1038"/>
          <ac:spMkLst>
            <pc:docMk/>
            <pc:sldMasterMk cId="2379604799" sldId="2147483648"/>
            <ac:spMk id="4" creationId="{38A1DA5F-71C7-C24D-A60E-69D381002AD5}"/>
          </ac:spMkLst>
        </pc:spChg>
        <pc:spChg chg="mod">
          <ac:chgData name="David.F.Moloney" userId="238a90ed-6d6e-4c4d-b876-412d65ab80b5" providerId="ADAL" clId="{30CDC0BD-9D48-41A2-BDB5-D3AA813BC391}" dt="2020-07-08T10:27:29.068" v="1414" actId="1038"/>
          <ac:spMkLst>
            <pc:docMk/>
            <pc:sldMasterMk cId="2379604799" sldId="2147483648"/>
            <ac:spMk id="5" creationId="{85C6C108-9FF4-4247-BF63-31A399B9D07C}"/>
          </ac:spMkLst>
        </pc:spChg>
        <pc:spChg chg="add del">
          <ac:chgData name="David.F.Moloney" userId="238a90ed-6d6e-4c4d-b876-412d65ab80b5" providerId="ADAL" clId="{30CDC0BD-9D48-41A2-BDB5-D3AA813BC391}" dt="2020-07-08T10:27:29.769" v="1415" actId="478"/>
          <ac:spMkLst>
            <pc:docMk/>
            <pc:sldMasterMk cId="2379604799" sldId="2147483648"/>
            <ac:spMk id="6" creationId="{8E2FD07C-4D6A-8244-A552-36C15D64DCD4}"/>
          </ac:spMkLst>
        </pc:spChg>
        <pc:spChg chg="add del">
          <ac:chgData name="David.F.Moloney" userId="238a90ed-6d6e-4c4d-b876-412d65ab80b5" providerId="ADAL" clId="{30CDC0BD-9D48-41A2-BDB5-D3AA813BC391}" dt="2020-07-08T10:26:08.794" v="1389"/>
          <ac:spMkLst>
            <pc:docMk/>
            <pc:sldMasterMk cId="2379604799" sldId="2147483648"/>
            <ac:spMk id="7" creationId="{0211EBC1-CCFE-4D39-8BB3-DF0AF5C237CA}"/>
          </ac:spMkLst>
        </pc:spChg>
        <pc:spChg chg="add del mod">
          <ac:chgData name="David.F.Moloney" userId="238a90ed-6d6e-4c4d-b876-412d65ab80b5" providerId="ADAL" clId="{30CDC0BD-9D48-41A2-BDB5-D3AA813BC391}" dt="2020-07-08T10:27:32.628" v="1420"/>
          <ac:spMkLst>
            <pc:docMk/>
            <pc:sldMasterMk cId="2379604799" sldId="2147483648"/>
            <ac:spMk id="9" creationId="{FB6A6C43-CC76-4B58-ADC3-5D77723A6091}"/>
          </ac:spMkLst>
        </pc:spChg>
        <pc:picChg chg="add del">
          <ac:chgData name="David.F.Moloney" userId="238a90ed-6d6e-4c4d-b876-412d65ab80b5" providerId="ADAL" clId="{30CDC0BD-9D48-41A2-BDB5-D3AA813BC391}" dt="2020-07-08T10:26:10.821" v="1391"/>
          <ac:picMkLst>
            <pc:docMk/>
            <pc:sldMasterMk cId="2379604799" sldId="2147483648"/>
            <ac:picMk id="8" creationId="{E13394FB-BFBA-4225-8BC9-D422B285BF49}"/>
          </ac:picMkLst>
        </pc:picChg>
        <pc:sldLayoutChg chg="modSp">
          <pc:chgData name="David.F.Moloney" userId="238a90ed-6d6e-4c4d-b876-412d65ab80b5" providerId="ADAL" clId="{30CDC0BD-9D48-41A2-BDB5-D3AA813BC391}" dt="2020-07-08T10:25:19.119" v="1387" actId="1076"/>
          <pc:sldLayoutMkLst>
            <pc:docMk/>
            <pc:sldMasterMk cId="2379604799" sldId="2147483648"/>
            <pc:sldLayoutMk cId="3437358928" sldId="2147483650"/>
          </pc:sldLayoutMkLst>
          <pc:spChg chg="mod">
            <ac:chgData name="David.F.Moloney" userId="238a90ed-6d6e-4c4d-b876-412d65ab80b5" providerId="ADAL" clId="{30CDC0BD-9D48-41A2-BDB5-D3AA813BC391}" dt="2020-07-08T10:25:15.624" v="1385" actId="14100"/>
            <ac:spMkLst>
              <pc:docMk/>
              <pc:sldMasterMk cId="2379604799" sldId="2147483648"/>
              <pc:sldLayoutMk cId="3437358928" sldId="2147483650"/>
              <ac:spMk id="4" creationId="{7C1BC500-FEB0-E34F-8384-75379BA5205D}"/>
            </ac:spMkLst>
          </pc:spChg>
          <pc:spChg chg="mod">
            <ac:chgData name="David.F.Moloney" userId="238a90ed-6d6e-4c4d-b876-412d65ab80b5" providerId="ADAL" clId="{30CDC0BD-9D48-41A2-BDB5-D3AA813BC391}" dt="2020-07-08T10:25:19.119" v="1387" actId="1076"/>
            <ac:spMkLst>
              <pc:docMk/>
              <pc:sldMasterMk cId="2379604799" sldId="2147483648"/>
              <pc:sldLayoutMk cId="3437358928" sldId="2147483650"/>
              <ac:spMk id="6" creationId="{FA3CD8BA-88AE-0D4A-A7D5-B98698AD4567}"/>
            </ac:spMkLst>
          </pc:spChg>
        </pc:sldLayoutChg>
        <pc:sldLayoutChg chg="addSp delSp">
          <pc:chgData name="David.F.Moloney" userId="238a90ed-6d6e-4c4d-b876-412d65ab80b5" providerId="ADAL" clId="{30CDC0BD-9D48-41A2-BDB5-D3AA813BC391}" dt="2020-07-08T10:28:05.755" v="1424" actId="478"/>
          <pc:sldLayoutMkLst>
            <pc:docMk/>
            <pc:sldMasterMk cId="2379604799" sldId="2147483648"/>
            <pc:sldLayoutMk cId="2466397285" sldId="2147483654"/>
          </pc:sldLayoutMkLst>
          <pc:spChg chg="del">
            <ac:chgData name="David.F.Moloney" userId="238a90ed-6d6e-4c4d-b876-412d65ab80b5" providerId="ADAL" clId="{30CDC0BD-9D48-41A2-BDB5-D3AA813BC391}" dt="2020-07-08T10:28:05.755" v="1424" actId="478"/>
            <ac:spMkLst>
              <pc:docMk/>
              <pc:sldMasterMk cId="2379604799" sldId="2147483648"/>
              <pc:sldLayoutMk cId="2466397285" sldId="2147483654"/>
              <ac:spMk id="5" creationId="{7A6F1F43-8673-9348-80A9-029FC361783D}"/>
            </ac:spMkLst>
          </pc:spChg>
          <pc:spChg chg="add">
            <ac:chgData name="David.F.Moloney" userId="238a90ed-6d6e-4c4d-b876-412d65ab80b5" providerId="ADAL" clId="{30CDC0BD-9D48-41A2-BDB5-D3AA813BC391}" dt="2020-07-08T10:28:03.550" v="1423"/>
            <ac:spMkLst>
              <pc:docMk/>
              <pc:sldMasterMk cId="2379604799" sldId="2147483648"/>
              <pc:sldLayoutMk cId="2466397285" sldId="2147483654"/>
              <ac:spMk id="6" creationId="{1C1A2C24-937B-48C6-BC86-839E57B68E75}"/>
            </ac:spMkLst>
          </pc:spChg>
        </pc:sldLayoutChg>
        <pc:sldLayoutChg chg="addSp delSp">
          <pc:chgData name="David.F.Moloney" userId="238a90ed-6d6e-4c4d-b876-412d65ab80b5" providerId="ADAL" clId="{30CDC0BD-9D48-41A2-BDB5-D3AA813BC391}" dt="2020-07-08T10:27:59.875" v="1422" actId="478"/>
          <pc:sldLayoutMkLst>
            <pc:docMk/>
            <pc:sldMasterMk cId="2379604799" sldId="2147483648"/>
            <pc:sldLayoutMk cId="4112698077" sldId="2147483655"/>
          </pc:sldLayoutMkLst>
          <pc:spChg chg="del">
            <ac:chgData name="David.F.Moloney" userId="238a90ed-6d6e-4c4d-b876-412d65ab80b5" providerId="ADAL" clId="{30CDC0BD-9D48-41A2-BDB5-D3AA813BC391}" dt="2020-07-08T10:27:59.875" v="1422" actId="478"/>
            <ac:spMkLst>
              <pc:docMk/>
              <pc:sldMasterMk cId="2379604799" sldId="2147483648"/>
              <pc:sldLayoutMk cId="4112698077" sldId="2147483655"/>
              <ac:spMk id="4" creationId="{99778FF8-B193-9B4D-A0D1-BDFE4CDC2F01}"/>
            </ac:spMkLst>
          </pc:spChg>
          <pc:spChg chg="add">
            <ac:chgData name="David.F.Moloney" userId="238a90ed-6d6e-4c4d-b876-412d65ab80b5" providerId="ADAL" clId="{30CDC0BD-9D48-41A2-BDB5-D3AA813BC391}" dt="2020-07-08T10:27:55.662" v="1421"/>
            <ac:spMkLst>
              <pc:docMk/>
              <pc:sldMasterMk cId="2379604799" sldId="2147483648"/>
              <pc:sldLayoutMk cId="4112698077" sldId="2147483655"/>
              <ac:spMk id="5" creationId="{C907F98F-C84D-4943-8EED-31EDD71011C7}"/>
            </ac:spMkLst>
          </pc:spChg>
        </pc:sldLayoutChg>
        <pc:sldLayoutChg chg="replId">
          <pc:chgData name="David.F.Moloney" userId="238a90ed-6d6e-4c4d-b876-412d65ab80b5" providerId="ADAL" clId="{30CDC0BD-9D48-41A2-BDB5-D3AA813BC391}" dt="2020-07-08T07:28:32.610" v="7" actId="27028"/>
          <pc:sldLayoutMkLst>
            <pc:docMk/>
            <pc:sldMasterMk cId="2379604799" sldId="2147483648"/>
            <pc:sldLayoutMk cId="3356823675" sldId="2147483674"/>
          </pc:sldLayoutMkLst>
        </pc:sldLayoutChg>
        <pc:sldLayoutChg chg="replId">
          <pc:chgData name="David.F.Moloney" userId="238a90ed-6d6e-4c4d-b876-412d65ab80b5" providerId="ADAL" clId="{30CDC0BD-9D48-41A2-BDB5-D3AA813BC391}" dt="2020-07-08T07:28:32.610" v="7" actId="27028"/>
          <pc:sldLayoutMkLst>
            <pc:docMk/>
            <pc:sldMasterMk cId="2379604799" sldId="2147483648"/>
            <pc:sldLayoutMk cId="746292707" sldId="2147483675"/>
          </pc:sldLayoutMkLst>
        </pc:sldLayoutChg>
      </pc:sldMasterChg>
      <pc:sldMasterChg chg="add addSldLayout">
        <pc:chgData name="David.F.Moloney" userId="238a90ed-6d6e-4c4d-b876-412d65ab80b5" providerId="ADAL" clId="{30CDC0BD-9D48-41A2-BDB5-D3AA813BC391}" dt="2020-07-08T07:39:53.319" v="301" actId="27028"/>
        <pc:sldMasterMkLst>
          <pc:docMk/>
          <pc:sldMasterMk cId="3774740240" sldId="2147483660"/>
        </pc:sldMasterMkLst>
        <pc:sldLayoutChg chg="add">
          <pc:chgData name="David.F.Moloney" userId="238a90ed-6d6e-4c4d-b876-412d65ab80b5" providerId="ADAL" clId="{30CDC0BD-9D48-41A2-BDB5-D3AA813BC391}" dt="2020-07-08T07:39:53.319" v="301" actId="27028"/>
          <pc:sldLayoutMkLst>
            <pc:docMk/>
            <pc:sldMasterMk cId="3774740240" sldId="2147483660"/>
            <pc:sldLayoutMk cId="267605924" sldId="2147483661"/>
          </pc:sldLayoutMkLst>
        </pc:sldLayoutChg>
      </pc:sldMasterChg>
      <pc:sldMasterChg chg="add addSldLayout">
        <pc:chgData name="David.F.Moloney" userId="238a90ed-6d6e-4c4d-b876-412d65ab80b5" providerId="ADAL" clId="{30CDC0BD-9D48-41A2-BDB5-D3AA813BC391}" dt="2020-07-08T07:28:09.043" v="4" actId="27028"/>
        <pc:sldMasterMkLst>
          <pc:docMk/>
          <pc:sldMasterMk cId="360416199" sldId="2147483672"/>
        </pc:sldMasterMkLst>
        <pc:sldLayoutChg chg="add">
          <pc:chgData name="David.F.Moloney" userId="238a90ed-6d6e-4c4d-b876-412d65ab80b5" providerId="ADAL" clId="{30CDC0BD-9D48-41A2-BDB5-D3AA813BC391}" dt="2020-07-08T07:28:09.043" v="4" actId="27028"/>
          <pc:sldLayoutMkLst>
            <pc:docMk/>
            <pc:sldMasterMk cId="360416199" sldId="2147483672"/>
            <pc:sldLayoutMk cId="445126134" sldId="2147483673"/>
          </pc:sldLayoutMkLst>
        </pc:sldLayoutChg>
      </pc:sldMasterChg>
      <pc:sldMasterChg chg="add del replId addSldLayout delSldLayout modSldLayout">
        <pc:chgData name="David.F.Moloney" userId="238a90ed-6d6e-4c4d-b876-412d65ab80b5" providerId="ADAL" clId="{30CDC0BD-9D48-41A2-BDB5-D3AA813BC391}" dt="2020-07-08T07:39:53.319" v="301" actId="27028"/>
        <pc:sldMasterMkLst>
          <pc:docMk/>
          <pc:sldMasterMk cId="4119700280" sldId="2147483676"/>
        </pc:sldMasterMkLst>
        <pc:sldLayoutChg chg="add">
          <pc:chgData name="David.F.Moloney" userId="238a90ed-6d6e-4c4d-b876-412d65ab80b5" providerId="ADAL" clId="{30CDC0BD-9D48-41A2-BDB5-D3AA813BC391}" dt="2020-07-08T07:31:14.887" v="33" actId="27028"/>
          <pc:sldLayoutMkLst>
            <pc:docMk/>
            <pc:sldMasterMk cId="4119700280" sldId="2147483676"/>
            <pc:sldLayoutMk cId="1161821647" sldId="2147483662"/>
          </pc:sldLayoutMkLst>
        </pc:sldLayoutChg>
        <pc:sldLayoutChg chg="add del replId">
          <pc:chgData name="David.F.Moloney" userId="238a90ed-6d6e-4c4d-b876-412d65ab80b5" providerId="ADAL" clId="{30CDC0BD-9D48-41A2-BDB5-D3AA813BC391}" dt="2020-07-08T07:39:53.319" v="301" actId="27028"/>
          <pc:sldLayoutMkLst>
            <pc:docMk/>
            <pc:sldMasterMk cId="4119700280" sldId="2147483676"/>
            <pc:sldLayoutMk cId="2265986495" sldId="214748367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8D53C-149F-6740-BCDE-ADDE24609432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8850" y="1143000"/>
            <a:ext cx="49403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137FE-F796-2E41-88C3-6EBCF174D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17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1pPr>
    <a:lvl2pPr marL="633876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2pPr>
    <a:lvl3pPr marL="1267752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3pPr>
    <a:lvl4pPr marL="1901628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4pPr>
    <a:lvl5pPr marL="2535502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5pPr>
    <a:lvl6pPr marL="3169379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6pPr>
    <a:lvl7pPr marL="3803254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7pPr>
    <a:lvl8pPr marL="4437130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8pPr>
    <a:lvl9pPr marL="5071006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B72F0-795F-DC49-8A85-915BF0F26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7776000"/>
            <a:ext cx="10080000" cy="796487"/>
          </a:xfrm>
        </p:spPr>
        <p:txBody>
          <a:bodyPr anchor="t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E1192D-1B69-A648-85CB-F16FFBDED5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00" y="8572487"/>
            <a:ext cx="10080000" cy="796487"/>
          </a:xfrm>
        </p:spPr>
        <p:txBody>
          <a:bodyPr anchor="t">
            <a:normAutofit/>
          </a:bodyPr>
          <a:lstStyle>
            <a:lvl1pPr marL="0" indent="0" algn="l">
              <a:buNone/>
              <a:defRPr sz="3500">
                <a:solidFill>
                  <a:srgbClr val="00A956"/>
                </a:solidFill>
                <a:latin typeface="Georgia" panose="02040502050405020303" pitchFamily="18" charset="0"/>
              </a:defRPr>
            </a:lvl1pPr>
            <a:lvl2pPr marL="609671" indent="0" algn="ctr">
              <a:buNone/>
              <a:defRPr sz="2667"/>
            </a:lvl2pPr>
            <a:lvl3pPr marL="1219342" indent="0" algn="ctr">
              <a:buNone/>
              <a:defRPr sz="2400"/>
            </a:lvl3pPr>
            <a:lvl4pPr marL="1829014" indent="0" algn="ctr">
              <a:buNone/>
              <a:defRPr sz="2134"/>
            </a:lvl4pPr>
            <a:lvl5pPr marL="2438685" indent="0" algn="ctr">
              <a:buNone/>
              <a:defRPr sz="2134"/>
            </a:lvl5pPr>
            <a:lvl6pPr marL="3048356" indent="0" algn="ctr">
              <a:buNone/>
              <a:defRPr sz="2134"/>
            </a:lvl6pPr>
            <a:lvl7pPr marL="3658027" indent="0" algn="ctr">
              <a:buNone/>
              <a:defRPr sz="2134"/>
            </a:lvl7pPr>
            <a:lvl8pPr marL="4267697" indent="0" algn="ctr">
              <a:buNone/>
              <a:defRPr sz="2134"/>
            </a:lvl8pPr>
            <a:lvl9pPr marL="4877370" indent="0" algn="ctr">
              <a:buNone/>
              <a:defRPr sz="213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729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D19D5-0F85-CB4E-B0A9-93B988A6B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A9A43A-A3AB-9641-9E5A-9DA8B2CC0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B5666-28FF-9F4F-8C5C-D50684398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1A2C24-937B-48C6-BC86-839E57B68E75}"/>
              </a:ext>
            </a:extLst>
          </p:cNvPr>
          <p:cNvSpPr txBox="1">
            <a:spLocks/>
          </p:cNvSpPr>
          <p:nvPr userDrawn="1"/>
        </p:nvSpPr>
        <p:spPr>
          <a:xfrm>
            <a:off x="626745" y="9231283"/>
            <a:ext cx="474509" cy="540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1267752" rtl="0" eaLnBrk="1" latinLnBrk="0" hangingPunct="1">
              <a:defRPr sz="1600" kern="1200">
                <a:solidFill>
                  <a:srgbClr val="005336"/>
                </a:solidFill>
                <a:latin typeface="Helvetica" pitchFamily="2" charset="0"/>
                <a:ea typeface="+mn-ea"/>
                <a:cs typeface="+mn-cs"/>
              </a:defRPr>
            </a:lvl1pPr>
            <a:lvl2pPr marL="633876" algn="l" defTabSz="1267752" rtl="0" eaLnBrk="1" latinLnBrk="0" hangingPunct="1">
              <a:defRPr sz="24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7752" algn="l" defTabSz="1267752" rtl="0" eaLnBrk="1" latinLnBrk="0" hangingPunct="1">
              <a:defRPr sz="24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1628" algn="l" defTabSz="1267752" rtl="0" eaLnBrk="1" latinLnBrk="0" hangingPunct="1">
              <a:defRPr sz="24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5502" algn="l" defTabSz="1267752" rtl="0" eaLnBrk="1" latinLnBrk="0" hangingPunct="1">
              <a:defRPr sz="24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9379" algn="l" defTabSz="1267752" rtl="0" eaLnBrk="1" latinLnBrk="0" hangingPunct="1">
              <a:defRPr sz="24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3254" algn="l" defTabSz="1267752" rtl="0" eaLnBrk="1" latinLnBrk="0" hangingPunct="1">
              <a:defRPr sz="24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37130" algn="l" defTabSz="1267752" rtl="0" eaLnBrk="1" latinLnBrk="0" hangingPunct="1">
              <a:defRPr sz="24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1006" algn="l" defTabSz="1267752" rtl="0" eaLnBrk="1" latinLnBrk="0" hangingPunct="1">
              <a:defRPr sz="24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BCC47E-4B7D-1647-9F80-3037E352F9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397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8995B1-CE25-1148-9140-B20A1F189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C093B2-889C-3D45-91E5-6ABBE19F1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907F98F-C84D-4943-8EED-31EDD71011C7}"/>
              </a:ext>
            </a:extLst>
          </p:cNvPr>
          <p:cNvSpPr txBox="1">
            <a:spLocks/>
          </p:cNvSpPr>
          <p:nvPr userDrawn="1"/>
        </p:nvSpPr>
        <p:spPr>
          <a:xfrm>
            <a:off x="626745" y="9231283"/>
            <a:ext cx="474509" cy="540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1267752" rtl="0" eaLnBrk="1" latinLnBrk="0" hangingPunct="1">
              <a:defRPr sz="1600" kern="1200">
                <a:solidFill>
                  <a:srgbClr val="005336"/>
                </a:solidFill>
                <a:latin typeface="Helvetica" pitchFamily="2" charset="0"/>
                <a:ea typeface="+mn-ea"/>
                <a:cs typeface="+mn-cs"/>
              </a:defRPr>
            </a:lvl1pPr>
            <a:lvl2pPr marL="633876" algn="l" defTabSz="1267752" rtl="0" eaLnBrk="1" latinLnBrk="0" hangingPunct="1">
              <a:defRPr sz="24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7752" algn="l" defTabSz="1267752" rtl="0" eaLnBrk="1" latinLnBrk="0" hangingPunct="1">
              <a:defRPr sz="24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1628" algn="l" defTabSz="1267752" rtl="0" eaLnBrk="1" latinLnBrk="0" hangingPunct="1">
              <a:defRPr sz="24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5502" algn="l" defTabSz="1267752" rtl="0" eaLnBrk="1" latinLnBrk="0" hangingPunct="1">
              <a:defRPr sz="24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9379" algn="l" defTabSz="1267752" rtl="0" eaLnBrk="1" latinLnBrk="0" hangingPunct="1">
              <a:defRPr sz="24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3254" algn="l" defTabSz="1267752" rtl="0" eaLnBrk="1" latinLnBrk="0" hangingPunct="1">
              <a:defRPr sz="24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37130" algn="l" defTabSz="1267752" rtl="0" eaLnBrk="1" latinLnBrk="0" hangingPunct="1">
              <a:defRPr sz="24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1006" algn="l" defTabSz="1267752" rtl="0" eaLnBrk="1" latinLnBrk="0" hangingPunct="1">
              <a:defRPr sz="24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BCC47E-4B7D-1647-9F80-3037E352F9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698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B72F0-795F-DC49-8A85-915BF0F26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6480000"/>
            <a:ext cx="10080000" cy="1808233"/>
          </a:xfrm>
        </p:spPr>
        <p:txBody>
          <a:bodyPr anchor="t">
            <a:normAutofit/>
          </a:bodyPr>
          <a:lstStyle>
            <a:lvl1pPr algn="l">
              <a:defRPr sz="4700" b="1">
                <a:solidFill>
                  <a:srgbClr val="00A956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108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319" y="1662501"/>
            <a:ext cx="13818950" cy="3536632"/>
          </a:xfrm>
        </p:spPr>
        <p:txBody>
          <a:bodyPr anchor="b"/>
          <a:lstStyle>
            <a:lvl1pPr algn="ctr">
              <a:defRPr sz="88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199" y="5335519"/>
            <a:ext cx="12193191" cy="2452598"/>
          </a:xfrm>
        </p:spPr>
        <p:txBody>
          <a:bodyPr/>
          <a:lstStyle>
            <a:lvl1pPr marL="0" indent="0" algn="ctr">
              <a:buNone/>
              <a:defRPr sz="3555"/>
            </a:lvl1pPr>
            <a:lvl2pPr marL="677300" indent="0" algn="ctr">
              <a:buNone/>
              <a:defRPr sz="2963"/>
            </a:lvl2pPr>
            <a:lvl3pPr marL="1354601" indent="0" algn="ctr">
              <a:buNone/>
              <a:defRPr sz="2667"/>
            </a:lvl3pPr>
            <a:lvl4pPr marL="2031901" indent="0" algn="ctr">
              <a:buNone/>
              <a:defRPr sz="2370"/>
            </a:lvl4pPr>
            <a:lvl5pPr marL="2709201" indent="0" algn="ctr">
              <a:buNone/>
              <a:defRPr sz="2370"/>
            </a:lvl5pPr>
            <a:lvl6pPr marL="3386502" indent="0" algn="ctr">
              <a:buNone/>
              <a:defRPr sz="2370"/>
            </a:lvl6pPr>
            <a:lvl7pPr marL="4063802" indent="0" algn="ctr">
              <a:buNone/>
              <a:defRPr sz="2370"/>
            </a:lvl7pPr>
            <a:lvl8pPr marL="4741102" indent="0" algn="ctr">
              <a:buNone/>
              <a:defRPr sz="2370"/>
            </a:lvl8pPr>
            <a:lvl9pPr marL="5418403" indent="0" algn="ctr">
              <a:buNone/>
              <a:defRPr sz="237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3BA0-6984-47D2-BEC4-103981B89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126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2FF6-C3CA-4071-A46A-383B9E73E6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1821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319" y="1662500"/>
            <a:ext cx="13818950" cy="3536633"/>
          </a:xfrm>
        </p:spPr>
        <p:txBody>
          <a:bodyPr anchor="b"/>
          <a:lstStyle>
            <a:lvl1pPr algn="ctr">
              <a:defRPr sz="888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199" y="5335519"/>
            <a:ext cx="12193191" cy="2452598"/>
          </a:xfrm>
        </p:spPr>
        <p:txBody>
          <a:bodyPr/>
          <a:lstStyle>
            <a:lvl1pPr marL="0" indent="0" algn="ctr">
              <a:buNone/>
              <a:defRPr sz="3597"/>
            </a:lvl1pPr>
            <a:lvl2pPr marL="677123" indent="0" algn="ctr">
              <a:buNone/>
              <a:defRPr sz="2962"/>
            </a:lvl2pPr>
            <a:lvl3pPr marL="1354246" indent="0" algn="ctr">
              <a:buNone/>
              <a:defRPr sz="2645"/>
            </a:lvl3pPr>
            <a:lvl4pPr marL="2031370" indent="0" algn="ctr">
              <a:buNone/>
              <a:defRPr sz="2328"/>
            </a:lvl4pPr>
            <a:lvl5pPr marL="2708494" indent="0" algn="ctr">
              <a:buNone/>
              <a:defRPr sz="2328"/>
            </a:lvl5pPr>
            <a:lvl6pPr marL="3385617" indent="0" algn="ctr">
              <a:buNone/>
              <a:defRPr sz="2328"/>
            </a:lvl6pPr>
            <a:lvl7pPr marL="4062740" indent="0" algn="ctr">
              <a:buNone/>
              <a:defRPr sz="2328"/>
            </a:lvl7pPr>
            <a:lvl8pPr marL="4739863" indent="0" algn="ctr">
              <a:buNone/>
              <a:defRPr sz="2328"/>
            </a:lvl8pPr>
            <a:lvl9pPr marL="5416986" indent="0" algn="ctr">
              <a:buNone/>
              <a:defRPr sz="232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2FF6-C3CA-4071-A46A-383B9E73E6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5986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683AE-721B-8E45-86D0-EDEFBB6DA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3744000"/>
            <a:ext cx="10800000" cy="672893"/>
          </a:xfrm>
        </p:spPr>
        <p:txBody>
          <a:bodyPr anchor="t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79186-9A63-804D-B992-7A2615733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4000" y="4416893"/>
            <a:ext cx="10800000" cy="662313"/>
          </a:xfrm>
        </p:spPr>
        <p:txBody>
          <a:bodyPr anchor="t"/>
          <a:lstStyle>
            <a:lvl1pPr marL="0" indent="0">
              <a:buNone/>
              <a:defRPr sz="3000">
                <a:solidFill>
                  <a:srgbClr val="005336"/>
                </a:solidFill>
              </a:defRPr>
            </a:lvl1pPr>
            <a:lvl2pPr marL="609671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34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9014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4pPr>
            <a:lvl5pPr marL="2438685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5pPr>
            <a:lvl6pPr marL="3048356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6pPr>
            <a:lvl7pPr marL="3658027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7pPr>
            <a:lvl8pPr marL="4267697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8pPr>
            <a:lvl9pPr marL="4877370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03FE8-725B-C542-9752-0F0519FD7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A956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262716B-0319-2E48-8A4F-A486A8CCA0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84000" y="5400000"/>
            <a:ext cx="2376000" cy="75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04787F-D361-3E40-984A-D6B2F134C9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000" y="5040000"/>
            <a:ext cx="2376000" cy="148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37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D57A8-4F44-A743-9523-4F882D6B3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F2297-C797-C746-BFFC-71DBB9070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BC500-FEB0-E34F-8384-75379BA520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26524" y="9360000"/>
            <a:ext cx="3195433" cy="54084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23037-7A0A-9643-8F64-D23E831E5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CD8BA-88AE-0D4A-A7D5-B98698AD4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6745" y="9231283"/>
            <a:ext cx="474509" cy="540841"/>
          </a:xfrm>
          <a:prstGeom prst="rect">
            <a:avLst/>
          </a:prstGeom>
        </p:spPr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358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661D3-730A-F844-A2DE-9B4F97F8A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3EF49-F03E-114E-B38A-058193C2BD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0" y="2412000"/>
            <a:ext cx="6909475" cy="178444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="1"/>
            </a:lvl1pPr>
            <a:lvl2pPr marL="609671" indent="0">
              <a:buNone/>
              <a:defRPr/>
            </a:lvl2pPr>
            <a:lvl3pPr marL="1219343" indent="0">
              <a:buNone/>
              <a:defRPr/>
            </a:lvl3pPr>
            <a:lvl4pPr marL="1829014" indent="0">
              <a:buNone/>
              <a:defRPr/>
            </a:lvl4pPr>
            <a:lvl5pPr marL="243868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38C761-09FD-F940-A379-C15FF3112D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30405" y="2412000"/>
            <a:ext cx="6655766" cy="6445420"/>
          </a:xfrm>
        </p:spPr>
        <p:txBody>
          <a:bodyPr/>
          <a:lstStyle>
            <a:lvl1pPr>
              <a:lnSpc>
                <a:spcPts val="4300"/>
              </a:lnSpc>
              <a:defRPr sz="2500" b="1"/>
            </a:lvl1pPr>
            <a:lvl2pPr>
              <a:lnSpc>
                <a:spcPts val="4300"/>
              </a:lnSpc>
              <a:defRPr sz="2500" b="1"/>
            </a:lvl2pPr>
            <a:lvl3pPr>
              <a:lnSpc>
                <a:spcPts val="4300"/>
              </a:lnSpc>
              <a:defRPr sz="2500" b="1"/>
            </a:lvl3pPr>
            <a:lvl4pPr>
              <a:lnSpc>
                <a:spcPts val="4300"/>
              </a:lnSpc>
              <a:defRPr sz="2500" b="1"/>
            </a:lvl4pPr>
            <a:lvl5pPr>
              <a:lnSpc>
                <a:spcPts val="4300"/>
              </a:lnSpc>
              <a:defRPr sz="25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82B8F-8DDB-EA48-8C5E-1872A88E9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E16B0F-AE69-BD45-95F8-32FB5910E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192152-6566-5E4A-89B9-969A87DF8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08893" y="9360000"/>
            <a:ext cx="2983207" cy="540841"/>
          </a:xfrm>
          <a:prstGeom prst="rect">
            <a:avLst/>
          </a:prstGeom>
        </p:spPr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2E7E51-C183-8145-ABEB-A2DDF19FB9A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64000" y="4355100"/>
            <a:ext cx="6909475" cy="45023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/>
            </a:lvl1pPr>
            <a:lvl2pPr marL="609671" indent="0">
              <a:buNone/>
              <a:defRPr/>
            </a:lvl2pPr>
            <a:lvl3pPr marL="1219343" indent="0">
              <a:buNone/>
              <a:defRPr/>
            </a:lvl3pPr>
            <a:lvl4pPr marL="1829014" indent="0">
              <a:buNone/>
              <a:defRPr/>
            </a:lvl4pPr>
            <a:lvl5pPr marL="243868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6164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Pictur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661D3-730A-F844-A2DE-9B4F97F8A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3EF49-F03E-114E-B38A-058193C2BD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3" y="2412000"/>
            <a:ext cx="6480000" cy="178444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="1"/>
            </a:lvl1pPr>
            <a:lvl2pPr marL="609671" indent="0">
              <a:buNone/>
              <a:defRPr/>
            </a:lvl2pPr>
            <a:lvl3pPr marL="1219343" indent="0">
              <a:buNone/>
              <a:defRPr/>
            </a:lvl3pPr>
            <a:lvl4pPr marL="1829014" indent="0">
              <a:buNone/>
              <a:defRPr/>
            </a:lvl4pPr>
            <a:lvl5pPr marL="243868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82B8F-8DDB-EA48-8C5E-1872A88E9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E16B0F-AE69-BD45-95F8-32FB5910E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192152-6566-5E4A-89B9-969A87DF8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08893" y="9360000"/>
            <a:ext cx="2983207" cy="540841"/>
          </a:xfrm>
          <a:prstGeom prst="rect">
            <a:avLst/>
          </a:prstGeom>
        </p:spPr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2E7E51-C183-8145-ABEB-A2DDF19FB9A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64003" y="4355100"/>
            <a:ext cx="6480000" cy="45023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/>
            </a:lvl1pPr>
            <a:lvl2pPr marL="609671" indent="0">
              <a:buNone/>
              <a:defRPr/>
            </a:lvl2pPr>
            <a:lvl3pPr marL="1219343" indent="0">
              <a:buNone/>
              <a:defRPr/>
            </a:lvl3pPr>
            <a:lvl4pPr marL="1829014" indent="0">
              <a:buNone/>
              <a:defRPr/>
            </a:lvl4pPr>
            <a:lvl5pPr marL="243868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00852C3-1AE9-6D47-B34A-4970BBFD8C3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60000" y="2412000"/>
            <a:ext cx="7920000" cy="540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185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Bullet Tex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8B0D1-E995-3245-959F-3166EEDDA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6257588" cy="8532000"/>
          </a:xfrm>
        </p:spPr>
        <p:txBody>
          <a:bodyPr/>
          <a:lstStyle>
            <a:lvl1pPr marL="0" indent="0">
              <a:buNone/>
              <a:defRPr sz="4267"/>
            </a:lvl1pPr>
            <a:lvl2pPr marL="609671" indent="0">
              <a:buNone/>
              <a:defRPr sz="3734"/>
            </a:lvl2pPr>
            <a:lvl3pPr marL="1219342" indent="0">
              <a:buNone/>
              <a:defRPr sz="3200"/>
            </a:lvl3pPr>
            <a:lvl4pPr marL="1829014" indent="0">
              <a:buNone/>
              <a:defRPr sz="2667"/>
            </a:lvl4pPr>
            <a:lvl5pPr marL="2438685" indent="0">
              <a:buNone/>
              <a:defRPr sz="2667"/>
            </a:lvl5pPr>
            <a:lvl6pPr marL="3048356" indent="0">
              <a:buNone/>
              <a:defRPr sz="2667"/>
            </a:lvl6pPr>
            <a:lvl7pPr marL="3658027" indent="0">
              <a:buNone/>
              <a:defRPr sz="2667"/>
            </a:lvl7pPr>
            <a:lvl8pPr marL="4267697" indent="0">
              <a:buNone/>
              <a:defRPr sz="2667"/>
            </a:lvl8pPr>
            <a:lvl9pPr marL="4877370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1F2900-C118-A14E-B938-836275F297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87" t="2468"/>
          <a:stretch/>
        </p:blipFill>
        <p:spPr>
          <a:xfrm>
            <a:off x="0" y="0"/>
            <a:ext cx="7653700" cy="853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1DBFB-D718-9E4A-B9E5-3A856A8B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5243495" cy="1423950"/>
          </a:xfrm>
        </p:spPr>
        <p:txBody>
          <a:bodyPr anchor="t"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83F82-1B7B-8841-8682-164A9DAE0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3047525"/>
            <a:ext cx="5243495" cy="5239226"/>
          </a:xfrm>
        </p:spPr>
        <p:txBody>
          <a:bodyPr/>
          <a:lstStyle>
            <a:lvl1pPr marL="342900" indent="-342900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500" b="1">
                <a:solidFill>
                  <a:schemeClr val="bg1"/>
                </a:solidFill>
              </a:defRPr>
            </a:lvl1pPr>
            <a:lvl2pPr marL="609671" indent="0">
              <a:buNone/>
              <a:defRPr sz="1867"/>
            </a:lvl2pPr>
            <a:lvl3pPr marL="1219342" indent="0">
              <a:buNone/>
              <a:defRPr sz="1600"/>
            </a:lvl3pPr>
            <a:lvl4pPr marL="1829014" indent="0">
              <a:buNone/>
              <a:defRPr sz="1334"/>
            </a:lvl4pPr>
            <a:lvl5pPr marL="2438685" indent="0">
              <a:buNone/>
              <a:defRPr sz="1334"/>
            </a:lvl5pPr>
            <a:lvl6pPr marL="3048356" indent="0">
              <a:buNone/>
              <a:defRPr sz="1334"/>
            </a:lvl6pPr>
            <a:lvl7pPr marL="3658027" indent="0">
              <a:buNone/>
              <a:defRPr sz="1334"/>
            </a:lvl7pPr>
            <a:lvl8pPr marL="4267697" indent="0">
              <a:buNone/>
              <a:defRPr sz="1334"/>
            </a:lvl8pPr>
            <a:lvl9pPr marL="4877370" indent="0">
              <a:buNone/>
              <a:defRPr sz="133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BE757-A7B3-EC49-B81F-E4004CBD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DCB14-3FFF-4946-A910-04785284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811BA-6058-7E4C-BF7B-D24B11BC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08893" y="9360000"/>
            <a:ext cx="2983207" cy="540841"/>
          </a:xfrm>
          <a:prstGeom prst="rect">
            <a:avLst/>
          </a:prstGeom>
        </p:spPr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6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ransparent Picture with Bullet Tex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8B0D1-E995-3245-959F-3166EEDDA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6257588" cy="8532000"/>
          </a:xfrm>
        </p:spPr>
        <p:txBody>
          <a:bodyPr/>
          <a:lstStyle>
            <a:lvl1pPr marL="0" indent="0">
              <a:buNone/>
              <a:defRPr sz="4267"/>
            </a:lvl1pPr>
            <a:lvl2pPr marL="609671" indent="0">
              <a:buNone/>
              <a:defRPr sz="3734"/>
            </a:lvl2pPr>
            <a:lvl3pPr marL="1219342" indent="0">
              <a:buNone/>
              <a:defRPr sz="3200"/>
            </a:lvl3pPr>
            <a:lvl4pPr marL="1829014" indent="0">
              <a:buNone/>
              <a:defRPr sz="2667"/>
            </a:lvl4pPr>
            <a:lvl5pPr marL="2438685" indent="0">
              <a:buNone/>
              <a:defRPr sz="2667"/>
            </a:lvl5pPr>
            <a:lvl6pPr marL="3048356" indent="0">
              <a:buNone/>
              <a:defRPr sz="2667"/>
            </a:lvl6pPr>
            <a:lvl7pPr marL="3658027" indent="0">
              <a:buNone/>
              <a:defRPr sz="2667"/>
            </a:lvl7pPr>
            <a:lvl8pPr marL="4267697" indent="0">
              <a:buNone/>
              <a:defRPr sz="2667"/>
            </a:lvl8pPr>
            <a:lvl9pPr marL="4877370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1F2900-C118-A14E-B938-836275F297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87" t="2468"/>
          <a:stretch/>
        </p:blipFill>
        <p:spPr>
          <a:xfrm>
            <a:off x="0" y="0"/>
            <a:ext cx="7653700" cy="853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1DBFB-D718-9E4A-B9E5-3A856A8B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5243495" cy="1423950"/>
          </a:xfrm>
        </p:spPr>
        <p:txBody>
          <a:bodyPr anchor="t"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83F82-1B7B-8841-8682-164A9DAE0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3047525"/>
            <a:ext cx="5243495" cy="5239226"/>
          </a:xfrm>
        </p:spPr>
        <p:txBody>
          <a:bodyPr/>
          <a:lstStyle>
            <a:lvl1pPr marL="342900" indent="-342900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500" b="1">
                <a:solidFill>
                  <a:schemeClr val="bg1"/>
                </a:solidFill>
              </a:defRPr>
            </a:lvl1pPr>
            <a:lvl2pPr marL="609671" indent="0">
              <a:buNone/>
              <a:defRPr sz="1867"/>
            </a:lvl2pPr>
            <a:lvl3pPr marL="1219342" indent="0">
              <a:buNone/>
              <a:defRPr sz="1600"/>
            </a:lvl3pPr>
            <a:lvl4pPr marL="1829014" indent="0">
              <a:buNone/>
              <a:defRPr sz="1334"/>
            </a:lvl4pPr>
            <a:lvl5pPr marL="2438685" indent="0">
              <a:buNone/>
              <a:defRPr sz="1334"/>
            </a:lvl5pPr>
            <a:lvl6pPr marL="3048356" indent="0">
              <a:buNone/>
              <a:defRPr sz="1334"/>
            </a:lvl6pPr>
            <a:lvl7pPr marL="3658027" indent="0">
              <a:buNone/>
              <a:defRPr sz="1334"/>
            </a:lvl7pPr>
            <a:lvl8pPr marL="4267697" indent="0">
              <a:buNone/>
              <a:defRPr sz="1334"/>
            </a:lvl8pPr>
            <a:lvl9pPr marL="4877370" indent="0">
              <a:buNone/>
              <a:defRPr sz="133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BE757-A7B3-EC49-B81F-E4004CBD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DCB14-3FFF-4946-A910-04785284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811BA-6058-7E4C-BF7B-D24B11BC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08893" y="9360000"/>
            <a:ext cx="2983207" cy="540841"/>
          </a:xfrm>
          <a:prstGeom prst="rect">
            <a:avLst/>
          </a:prstGeom>
        </p:spPr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516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Tex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8B0D1-E995-3245-959F-3166EEDDA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6257588" cy="8532000"/>
          </a:xfrm>
        </p:spPr>
        <p:txBody>
          <a:bodyPr/>
          <a:lstStyle>
            <a:lvl1pPr marL="0" indent="0">
              <a:buNone/>
              <a:defRPr sz="4267"/>
            </a:lvl1pPr>
            <a:lvl2pPr marL="609671" indent="0">
              <a:buNone/>
              <a:defRPr sz="3734"/>
            </a:lvl2pPr>
            <a:lvl3pPr marL="1219342" indent="0">
              <a:buNone/>
              <a:defRPr sz="3200"/>
            </a:lvl3pPr>
            <a:lvl4pPr marL="1829014" indent="0">
              <a:buNone/>
              <a:defRPr sz="2667"/>
            </a:lvl4pPr>
            <a:lvl5pPr marL="2438685" indent="0">
              <a:buNone/>
              <a:defRPr sz="2667"/>
            </a:lvl5pPr>
            <a:lvl6pPr marL="3048356" indent="0">
              <a:buNone/>
              <a:defRPr sz="2667"/>
            </a:lvl6pPr>
            <a:lvl7pPr marL="3658027" indent="0">
              <a:buNone/>
              <a:defRPr sz="2667"/>
            </a:lvl7pPr>
            <a:lvl8pPr marL="4267697" indent="0">
              <a:buNone/>
              <a:defRPr sz="2667"/>
            </a:lvl8pPr>
            <a:lvl9pPr marL="4877370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6267A8-E11A-BC4B-ABF0-35302C5B76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87" t="2468"/>
          <a:stretch/>
        </p:blipFill>
        <p:spPr>
          <a:xfrm>
            <a:off x="-1" y="-2300"/>
            <a:ext cx="7653701" cy="853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1DBFB-D718-9E4A-B9E5-3A856A8B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5243495" cy="1423950"/>
          </a:xfrm>
        </p:spPr>
        <p:txBody>
          <a:bodyPr anchor="t"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83F82-1B7B-8841-8682-164A9DAE0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3047525"/>
            <a:ext cx="5243495" cy="5239226"/>
          </a:xfr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None/>
              <a:defRPr sz="2500" b="1">
                <a:solidFill>
                  <a:schemeClr val="bg1"/>
                </a:solidFill>
              </a:defRPr>
            </a:lvl1pPr>
            <a:lvl2pPr marL="609671" indent="0">
              <a:buNone/>
              <a:defRPr sz="1867"/>
            </a:lvl2pPr>
            <a:lvl3pPr marL="1219342" indent="0">
              <a:buNone/>
              <a:defRPr sz="1600"/>
            </a:lvl3pPr>
            <a:lvl4pPr marL="1829014" indent="0">
              <a:buNone/>
              <a:defRPr sz="1334"/>
            </a:lvl4pPr>
            <a:lvl5pPr marL="2438685" indent="0">
              <a:buNone/>
              <a:defRPr sz="1334"/>
            </a:lvl5pPr>
            <a:lvl6pPr marL="3048356" indent="0">
              <a:buNone/>
              <a:defRPr sz="1334"/>
            </a:lvl6pPr>
            <a:lvl7pPr marL="3658027" indent="0">
              <a:buNone/>
              <a:defRPr sz="1334"/>
            </a:lvl7pPr>
            <a:lvl8pPr marL="4267697" indent="0">
              <a:buNone/>
              <a:defRPr sz="1334"/>
            </a:lvl8pPr>
            <a:lvl9pPr marL="4877370" indent="0">
              <a:buNone/>
              <a:defRPr sz="133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BE757-A7B3-EC49-B81F-E4004CBD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DCB14-3FFF-4946-A910-04785284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811BA-6058-7E4C-BF7B-D24B11BC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08893" y="9360000"/>
            <a:ext cx="2983207" cy="540841"/>
          </a:xfrm>
          <a:prstGeom prst="rect">
            <a:avLst/>
          </a:prstGeom>
        </p:spPr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823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ransparent Picture with Tex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8B0D1-E995-3245-959F-3166EEDDA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6257588" cy="8532000"/>
          </a:xfrm>
        </p:spPr>
        <p:txBody>
          <a:bodyPr/>
          <a:lstStyle>
            <a:lvl1pPr marL="0" indent="0">
              <a:buNone/>
              <a:defRPr sz="4267"/>
            </a:lvl1pPr>
            <a:lvl2pPr marL="609671" indent="0">
              <a:buNone/>
              <a:defRPr sz="3734"/>
            </a:lvl2pPr>
            <a:lvl3pPr marL="1219342" indent="0">
              <a:buNone/>
              <a:defRPr sz="3200"/>
            </a:lvl3pPr>
            <a:lvl4pPr marL="1829014" indent="0">
              <a:buNone/>
              <a:defRPr sz="2667"/>
            </a:lvl4pPr>
            <a:lvl5pPr marL="2438685" indent="0">
              <a:buNone/>
              <a:defRPr sz="2667"/>
            </a:lvl5pPr>
            <a:lvl6pPr marL="3048356" indent="0">
              <a:buNone/>
              <a:defRPr sz="2667"/>
            </a:lvl6pPr>
            <a:lvl7pPr marL="3658027" indent="0">
              <a:buNone/>
              <a:defRPr sz="2667"/>
            </a:lvl7pPr>
            <a:lvl8pPr marL="4267697" indent="0">
              <a:buNone/>
              <a:defRPr sz="2667"/>
            </a:lvl8pPr>
            <a:lvl9pPr marL="4877370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82D14D-EFB8-194E-9283-741A4DB5D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87" t="2468"/>
          <a:stretch/>
        </p:blipFill>
        <p:spPr>
          <a:xfrm>
            <a:off x="-1" y="-2300"/>
            <a:ext cx="7653701" cy="853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1DBFB-D718-9E4A-B9E5-3A856A8B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5243495" cy="1423950"/>
          </a:xfrm>
        </p:spPr>
        <p:txBody>
          <a:bodyPr anchor="t"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83F82-1B7B-8841-8682-164A9DAE0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3047525"/>
            <a:ext cx="5243495" cy="5239226"/>
          </a:xfr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None/>
              <a:defRPr sz="2500" b="1">
                <a:solidFill>
                  <a:schemeClr val="bg1"/>
                </a:solidFill>
              </a:defRPr>
            </a:lvl1pPr>
            <a:lvl2pPr marL="609671" indent="0">
              <a:buNone/>
              <a:defRPr sz="1867"/>
            </a:lvl2pPr>
            <a:lvl3pPr marL="1219342" indent="0">
              <a:buNone/>
              <a:defRPr sz="1600"/>
            </a:lvl3pPr>
            <a:lvl4pPr marL="1829014" indent="0">
              <a:buNone/>
              <a:defRPr sz="1334"/>
            </a:lvl4pPr>
            <a:lvl5pPr marL="2438685" indent="0">
              <a:buNone/>
              <a:defRPr sz="1334"/>
            </a:lvl5pPr>
            <a:lvl6pPr marL="3048356" indent="0">
              <a:buNone/>
              <a:defRPr sz="1334"/>
            </a:lvl6pPr>
            <a:lvl7pPr marL="3658027" indent="0">
              <a:buNone/>
              <a:defRPr sz="1334"/>
            </a:lvl7pPr>
            <a:lvl8pPr marL="4267697" indent="0">
              <a:buNone/>
              <a:defRPr sz="1334"/>
            </a:lvl8pPr>
            <a:lvl9pPr marL="4877370" indent="0">
              <a:buNone/>
              <a:defRPr sz="133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BE757-A7B3-EC49-B81F-E4004CBD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DCB14-3FFF-4946-A910-04785284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811BA-6058-7E4C-BF7B-D24B11BC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08893" y="9360000"/>
            <a:ext cx="2983207" cy="540841"/>
          </a:xfrm>
          <a:prstGeom prst="rect">
            <a:avLst/>
          </a:prstGeom>
        </p:spPr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292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A7FBCA-0170-A045-A7B9-C21077D8E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14022170" cy="10429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AE127D-E475-0447-ABE5-C831EB30D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4000" y="2412000"/>
            <a:ext cx="14022170" cy="4772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1DA5F-71C7-C24D-A60E-69D381002A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4000" y="9360000"/>
            <a:ext cx="3657957" cy="540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600">
                <a:solidFill>
                  <a:srgbClr val="005336"/>
                </a:solidFill>
                <a:latin typeface="Helvetic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6C108-9FF4-4247-BF63-31A399B9D0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21957" y="9360000"/>
            <a:ext cx="5486936" cy="540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600">
                <a:solidFill>
                  <a:srgbClr val="005336"/>
                </a:solidFill>
                <a:latin typeface="Helvetic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FD07C-4D6A-8244-A552-36C15D64DC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08893" y="9360000"/>
            <a:ext cx="2983207" cy="540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600">
                <a:solidFill>
                  <a:srgbClr val="005336"/>
                </a:solidFill>
                <a:latin typeface="Helvetica" pitchFamily="2" charset="0"/>
              </a:defRPr>
            </a:lvl1pPr>
          </a:lstStyle>
          <a:p>
            <a:fld id="{78BCC47E-4B7D-1647-9F80-3037E352F9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60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63" r:id="rId5"/>
    <p:sldLayoutId id="2147483657" r:id="rId6"/>
    <p:sldLayoutId id="2147483659" r:id="rId7"/>
    <p:sldLayoutId id="2147483674" r:id="rId8"/>
    <p:sldLayoutId id="2147483675" r:id="rId9"/>
    <p:sldLayoutId id="2147483654" r:id="rId10"/>
    <p:sldLayoutId id="2147483655" r:id="rId11"/>
    <p:sldLayoutId id="2147483658" r:id="rId12"/>
  </p:sldLayoutIdLst>
  <p:hf hdr="0" ftr="0" dt="0"/>
  <p:txStyles>
    <p:titleStyle>
      <a:lvl1pPr algn="l" defTabSz="1219342" rtl="0" eaLnBrk="1" latinLnBrk="0" hangingPunct="1">
        <a:lnSpc>
          <a:spcPct val="90000"/>
        </a:lnSpc>
        <a:spcBef>
          <a:spcPct val="0"/>
        </a:spcBef>
        <a:buNone/>
        <a:defRPr sz="4500" b="0" kern="1200">
          <a:solidFill>
            <a:srgbClr val="005336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304835" indent="-304835" algn="l" defTabSz="1219342" rtl="0" eaLnBrk="1" latinLnBrk="0" hangingPunct="1">
        <a:lnSpc>
          <a:spcPct val="90000"/>
        </a:lnSpc>
        <a:spcBef>
          <a:spcPts val="1334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1pPr>
      <a:lvl2pPr marL="914506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2pPr>
      <a:lvl3pPr marL="1524178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3pPr>
      <a:lvl4pPr marL="2133849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4pPr>
      <a:lvl5pPr marL="2743520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5pPr>
      <a:lvl6pPr marL="3353191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862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534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2205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71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342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014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685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356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027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697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370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709" y="540844"/>
            <a:ext cx="14022170" cy="1963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709" y="2704207"/>
            <a:ext cx="14022170" cy="6445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710" y="9415346"/>
            <a:ext cx="3657957" cy="540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5326" y="9415346"/>
            <a:ext cx="5486936" cy="540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1922" y="9415346"/>
            <a:ext cx="3657957" cy="540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63BA0-6984-47D2-BEC4-103981B89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16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 dt="0"/>
  <p:txStyles>
    <p:titleStyle>
      <a:lvl1pPr algn="l" defTabSz="2851191" rtl="0" eaLnBrk="1" latinLnBrk="0" hangingPunct="1">
        <a:lnSpc>
          <a:spcPct val="90000"/>
        </a:lnSpc>
        <a:spcBef>
          <a:spcPct val="0"/>
        </a:spcBef>
        <a:buNone/>
        <a:defRPr sz="137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2798" indent="-712798" algn="l" defTabSz="2851191" rtl="0" eaLnBrk="1" latinLnBrk="0" hangingPunct="1">
        <a:lnSpc>
          <a:spcPct val="90000"/>
        </a:lnSpc>
        <a:spcBef>
          <a:spcPts val="3118"/>
        </a:spcBef>
        <a:buFont typeface="Arial" panose="020B0604020202020204" pitchFamily="34" charset="0"/>
        <a:buChar char="•"/>
        <a:defRPr sz="8731" kern="1200">
          <a:solidFill>
            <a:schemeClr val="tx1"/>
          </a:solidFill>
          <a:latin typeface="+mn-lt"/>
          <a:ea typeface="+mn-ea"/>
          <a:cs typeface="+mn-cs"/>
        </a:defRPr>
      </a:lvl1pPr>
      <a:lvl2pPr marL="2138393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7483" kern="1200">
          <a:solidFill>
            <a:schemeClr val="tx1"/>
          </a:solidFill>
          <a:latin typeface="+mn-lt"/>
          <a:ea typeface="+mn-ea"/>
          <a:cs typeface="+mn-cs"/>
        </a:defRPr>
      </a:lvl2pPr>
      <a:lvl3pPr marL="3563988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6236" kern="1200">
          <a:solidFill>
            <a:schemeClr val="tx1"/>
          </a:solidFill>
          <a:latin typeface="+mn-lt"/>
          <a:ea typeface="+mn-ea"/>
          <a:cs typeface="+mn-cs"/>
        </a:defRPr>
      </a:lvl3pPr>
      <a:lvl4pPr marL="4989584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4pPr>
      <a:lvl5pPr marL="6415179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5pPr>
      <a:lvl6pPr marL="7840774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6pPr>
      <a:lvl7pPr marL="9266370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7pPr>
      <a:lvl8pPr marL="10691965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8pPr>
      <a:lvl9pPr marL="12117560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1pPr>
      <a:lvl2pPr marL="1425595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2pPr>
      <a:lvl3pPr marL="2851191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3pPr>
      <a:lvl4pPr marL="4276786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4pPr>
      <a:lvl5pPr marL="5702381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5pPr>
      <a:lvl6pPr marL="7127977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6pPr>
      <a:lvl7pPr marL="8553572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7pPr>
      <a:lvl8pPr marL="9979167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8pPr>
      <a:lvl9pPr marL="11404763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709" y="540844"/>
            <a:ext cx="14022170" cy="196349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709" y="2704207"/>
            <a:ext cx="14022170" cy="6445420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709" y="9415349"/>
            <a:ext cx="3657957" cy="540841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7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5326" y="9415349"/>
            <a:ext cx="5486936" cy="540841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7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1922" y="9415349"/>
            <a:ext cx="3657957" cy="540841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7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02FF6-C3CA-4071-A46A-383B9E73E6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9700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7" r:id="rId2"/>
  </p:sldLayoutIdLst>
  <p:hf hdr="0" ftr="0" dt="0"/>
  <p:txStyles>
    <p:titleStyle>
      <a:lvl1pPr algn="l" defTabSz="1280006" rtl="0" eaLnBrk="1" latinLnBrk="0" hangingPunct="1">
        <a:lnSpc>
          <a:spcPct val="90000"/>
        </a:lnSpc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02" indent="-320002" algn="l" defTabSz="1280006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60005" indent="-320002" algn="l" defTabSz="1280006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008" indent="-320002" algn="l" defTabSz="1280006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011" indent="-320002" algn="l" defTabSz="1280006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14" indent="-320002" algn="l" defTabSz="1280006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017" indent="-320002" algn="l" defTabSz="1280006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020" indent="-320002" algn="l" defTabSz="1280006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025" indent="-320002" algn="l" defTabSz="1280006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028" indent="-320002" algn="l" defTabSz="1280006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03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006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009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013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016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019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022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025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image" Target="../media/image37.jpeg"/><Relationship Id="rId7" Type="http://schemas.openxmlformats.org/officeDocument/2006/relationships/image" Target="../media/image41.JPG"/><Relationship Id="rId12" Type="http://schemas.openxmlformats.org/officeDocument/2006/relationships/image" Target="../media/image46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0.jpeg"/><Relationship Id="rId11" Type="http://schemas.openxmlformats.org/officeDocument/2006/relationships/image" Target="../media/image45.JPG"/><Relationship Id="rId5" Type="http://schemas.openxmlformats.org/officeDocument/2006/relationships/image" Target="../media/image39.png"/><Relationship Id="rId10" Type="http://schemas.openxmlformats.org/officeDocument/2006/relationships/image" Target="../media/image44.JPG"/><Relationship Id="rId4" Type="http://schemas.openxmlformats.org/officeDocument/2006/relationships/image" Target="../media/image38.JPG"/><Relationship Id="rId9" Type="http://schemas.openxmlformats.org/officeDocument/2006/relationships/image" Target="../media/image43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3" Type="http://schemas.openxmlformats.org/officeDocument/2006/relationships/image" Target="../media/image40.jpeg"/><Relationship Id="rId7" Type="http://schemas.openxmlformats.org/officeDocument/2006/relationships/image" Target="../media/image45.JPG"/><Relationship Id="rId12" Type="http://schemas.openxmlformats.org/officeDocument/2006/relationships/image" Target="../media/image46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8.JPG"/><Relationship Id="rId11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42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3" Type="http://schemas.openxmlformats.org/officeDocument/2006/relationships/image" Target="../media/image40.jpeg"/><Relationship Id="rId7" Type="http://schemas.openxmlformats.org/officeDocument/2006/relationships/image" Target="../media/image45.JPG"/><Relationship Id="rId12" Type="http://schemas.openxmlformats.org/officeDocument/2006/relationships/image" Target="../media/image46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8.JPG"/><Relationship Id="rId11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42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0.jpeg"/><Relationship Id="rId7" Type="http://schemas.openxmlformats.org/officeDocument/2006/relationships/image" Target="../media/image51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37.jpeg"/><Relationship Id="rId9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1.xml"/><Relationship Id="rId5" Type="http://schemas.openxmlformats.org/officeDocument/2006/relationships/slide" Target="slide8.xml"/><Relationship Id="rId4" Type="http://schemas.openxmlformats.org/officeDocument/2006/relationships/slide" Target="slide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FCB0A-7993-BA4C-8272-98FAE8DB73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ABC Learning Design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94F361-F4D6-E44D-BA05-8CE0226C35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PowerPoint Based Curriculum Design Storyboard</a:t>
            </a:r>
          </a:p>
        </p:txBody>
      </p:sp>
    </p:spTree>
    <p:extLst>
      <p:ext uri="{BB962C8B-B14F-4D97-AF65-F5344CB8AC3E}">
        <p14:creationId xmlns:p14="http://schemas.microsoft.com/office/powerpoint/2010/main" val="1259217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BBCCB8-F836-42EF-9EB7-C161CD608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08" y="114030"/>
            <a:ext cx="8363064" cy="624254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63CFB7B-D4FA-415A-92C0-DDCFEB88711B}"/>
              </a:ext>
            </a:extLst>
          </p:cNvPr>
          <p:cNvGrpSpPr/>
          <p:nvPr/>
        </p:nvGrpSpPr>
        <p:grpSpPr>
          <a:xfrm>
            <a:off x="7616964" y="3864026"/>
            <a:ext cx="8594318" cy="6297336"/>
            <a:chOff x="7616964" y="3864026"/>
            <a:chExt cx="8594318" cy="629733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3348" y="7861245"/>
              <a:ext cx="769498" cy="68042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334BBFD-96AC-4B6A-8C2D-ABCB84703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6964" y="3864026"/>
              <a:ext cx="8417233" cy="6297336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A272532-6632-46EC-B2C0-D2A6319CCD66}"/>
                </a:ext>
              </a:extLst>
            </p:cNvPr>
            <p:cNvSpPr/>
            <p:nvPr/>
          </p:nvSpPr>
          <p:spPr>
            <a:xfrm>
              <a:off x="7677830" y="4470732"/>
              <a:ext cx="4111640" cy="56022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/>
                <a:t>Reading books, papers;</a:t>
              </a:r>
              <a:endParaRPr lang="en-GB" sz="20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A1D51C2-F448-4A59-8EE1-D749CF6A68CF}"/>
                </a:ext>
              </a:extLst>
            </p:cNvPr>
            <p:cNvSpPr/>
            <p:nvPr/>
          </p:nvSpPr>
          <p:spPr>
            <a:xfrm>
              <a:off x="11879521" y="4498590"/>
              <a:ext cx="4111639" cy="55744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9CE1AB-0421-4FA7-8915-0C23349EEDD3}"/>
                </a:ext>
              </a:extLst>
            </p:cNvPr>
            <p:cNvSpPr/>
            <p:nvPr/>
          </p:nvSpPr>
          <p:spPr>
            <a:xfrm>
              <a:off x="7677828" y="4491664"/>
              <a:ext cx="4111642" cy="400110"/>
            </a:xfrm>
            <a:prstGeom prst="rect">
              <a:avLst/>
            </a:prstGeom>
            <a:solidFill>
              <a:srgbClr val="7AAEEA"/>
            </a:solidFill>
          </p:spPr>
          <p:txBody>
            <a:bodyPr wrap="square">
              <a:spAutoFit/>
            </a:bodyPr>
            <a:lstStyle/>
            <a:p>
              <a:r>
                <a:rPr lang="en-GB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   Conventional method</a:t>
              </a:r>
              <a:endParaRPr lang="en-GB" sz="20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F7C8840-FCEF-4670-869B-4FC8F5B189D8}"/>
                </a:ext>
              </a:extLst>
            </p:cNvPr>
            <p:cNvSpPr/>
            <p:nvPr/>
          </p:nvSpPr>
          <p:spPr>
            <a:xfrm>
              <a:off x="11879521" y="4488010"/>
              <a:ext cx="4111640" cy="400110"/>
            </a:xfrm>
            <a:prstGeom prst="rect">
              <a:avLst/>
            </a:prstGeom>
            <a:solidFill>
              <a:srgbClr val="7AAEEA"/>
            </a:solidFill>
          </p:spPr>
          <p:txBody>
            <a:bodyPr wrap="square">
              <a:spAutoFit/>
            </a:bodyPr>
            <a:lstStyle/>
            <a:p>
              <a:r>
                <a:rPr lang="en-GB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   Digital technology</a:t>
              </a:r>
              <a:endParaRPr lang="en-GB" sz="20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D5038F0-2FE7-4E8C-A670-5D4FED81E5F6}"/>
                </a:ext>
              </a:extLst>
            </p:cNvPr>
            <p:cNvSpPr/>
            <p:nvPr/>
          </p:nvSpPr>
          <p:spPr>
            <a:xfrm>
              <a:off x="12164980" y="5007133"/>
              <a:ext cx="386921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429"/>
                </a:spcBef>
                <a:spcAft>
                  <a:spcPts val="429"/>
                </a:spcAft>
              </a:pPr>
              <a:r>
                <a:rPr lang="en-IE" sz="1600" dirty="0"/>
                <a:t>Post &amp; reply to asynchronous discussion forums</a:t>
              </a:r>
              <a:endParaRPr lang="en-GB" sz="1600" dirty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774991C-A574-4541-A86F-667A88C0E9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69852" y="5193846"/>
              <a:ext cx="180000" cy="180000"/>
            </a:xfrm>
            <a:prstGeom prst="rect">
              <a:avLst/>
            </a:prstGeom>
            <a:noFill/>
            <a:ln w="38100">
              <a:solidFill>
                <a:srgbClr val="7AAE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2D55DEA-9687-416F-848A-CF19A77C05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69852" y="6780154"/>
              <a:ext cx="180000" cy="180000"/>
            </a:xfrm>
            <a:prstGeom prst="rect">
              <a:avLst/>
            </a:prstGeom>
            <a:noFill/>
            <a:ln w="38100">
              <a:solidFill>
                <a:srgbClr val="7AAE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3469E-5A6F-4597-846E-DEACA9D43BA5}"/>
                </a:ext>
              </a:extLst>
            </p:cNvPr>
            <p:cNvSpPr/>
            <p:nvPr/>
          </p:nvSpPr>
          <p:spPr>
            <a:xfrm>
              <a:off x="8199139" y="5080536"/>
              <a:ext cx="1055097" cy="338554"/>
            </a:xfrm>
            <a:prstGeom prst="rect">
              <a:avLst/>
            </a:prstGeom>
            <a:ln w="38100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ts val="429"/>
                </a:spcBef>
                <a:spcAft>
                  <a:spcPts val="429"/>
                </a:spcAft>
              </a:pPr>
              <a:r>
                <a:rPr lang="en-GB" sz="1600" dirty="0"/>
                <a:t>tutorials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61F55F5-31D7-4735-97DE-0880980A7E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69852" y="6246661"/>
              <a:ext cx="180000" cy="180000"/>
            </a:xfrm>
            <a:prstGeom prst="rect">
              <a:avLst/>
            </a:prstGeom>
            <a:noFill/>
            <a:ln w="38100">
              <a:solidFill>
                <a:srgbClr val="7AAE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7FEAA12-5337-4115-96A0-D9C9BABCCB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69852" y="5728011"/>
              <a:ext cx="180000" cy="180000"/>
            </a:xfrm>
            <a:prstGeom prst="rect">
              <a:avLst/>
            </a:prstGeom>
            <a:noFill/>
            <a:ln w="38100">
              <a:solidFill>
                <a:srgbClr val="7AAE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28D567E-226C-4E5C-AD17-4BD81B5B9706}"/>
                </a:ext>
              </a:extLst>
            </p:cNvPr>
            <p:cNvSpPr/>
            <p:nvPr/>
          </p:nvSpPr>
          <p:spPr>
            <a:xfrm>
              <a:off x="12164980" y="5558756"/>
              <a:ext cx="403625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429"/>
                </a:spcBef>
                <a:spcAft>
                  <a:spcPts val="429"/>
                </a:spcAft>
              </a:pPr>
              <a:r>
                <a:rPr lang="en-GB" sz="1600" dirty="0"/>
                <a:t>Synchronous text-based chat</a:t>
              </a:r>
              <a:endParaRPr lang="en-GB" sz="1600" dirty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56F2D14-70C9-43A7-BC1A-1273920D7E3A}"/>
                </a:ext>
              </a:extLst>
            </p:cNvPr>
            <p:cNvSpPr/>
            <p:nvPr/>
          </p:nvSpPr>
          <p:spPr>
            <a:xfrm>
              <a:off x="12164980" y="6062007"/>
              <a:ext cx="403625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429"/>
                </a:spcBef>
                <a:spcAft>
                  <a:spcPts val="429"/>
                </a:spcAft>
              </a:pPr>
              <a:r>
                <a:rPr lang="en-IE" sz="1600" dirty="0"/>
                <a:t>Guest online discussion with an expert</a:t>
              </a:r>
              <a:endParaRPr lang="en-GB" sz="1600" dirty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AC540B6-A1B1-465A-85BB-A5400E48291E}"/>
                </a:ext>
              </a:extLst>
            </p:cNvPr>
            <p:cNvSpPr/>
            <p:nvPr/>
          </p:nvSpPr>
          <p:spPr>
            <a:xfrm>
              <a:off x="12164980" y="6619099"/>
              <a:ext cx="4036254" cy="3781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429"/>
                </a:spcBef>
                <a:spcAft>
                  <a:spcPts val="429"/>
                </a:spcAft>
              </a:pPr>
              <a:endParaRPr lang="en-GB" sz="1857" dirty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01404FB-397F-454F-8EE4-0B7C9B047D0F}"/>
                </a:ext>
              </a:extLst>
            </p:cNvPr>
            <p:cNvSpPr/>
            <p:nvPr/>
          </p:nvSpPr>
          <p:spPr>
            <a:xfrm>
              <a:off x="12164980" y="6507315"/>
              <a:ext cx="403625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429"/>
                </a:spcBef>
                <a:spcAft>
                  <a:spcPts val="429"/>
                </a:spcAft>
              </a:pPr>
              <a:r>
                <a:rPr lang="en-IE" sz="1600" dirty="0"/>
                <a:t>Synchronous audio &amp; video chat (web conferencing)</a:t>
              </a:r>
              <a:endParaRPr lang="en-GB" sz="1600" dirty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991BEF9-63CE-4329-939B-C15AFE6A3DA8}"/>
                </a:ext>
              </a:extLst>
            </p:cNvPr>
            <p:cNvSpPr/>
            <p:nvPr/>
          </p:nvSpPr>
          <p:spPr>
            <a:xfrm>
              <a:off x="12175028" y="7688745"/>
              <a:ext cx="403625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429"/>
                </a:spcBef>
                <a:spcAft>
                  <a:spcPts val="429"/>
                </a:spcAft>
              </a:pPr>
              <a:r>
                <a:rPr lang="en-GB" sz="1600" dirty="0"/>
                <a:t>Online voting (or polls)</a:t>
              </a:r>
              <a:endParaRPr lang="en-GB" sz="1600" dirty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0F8556E-DBBF-477A-B0DF-CFE616464BC5}"/>
                </a:ext>
              </a:extLst>
            </p:cNvPr>
            <p:cNvSpPr/>
            <p:nvPr/>
          </p:nvSpPr>
          <p:spPr>
            <a:xfrm>
              <a:off x="8199139" y="5623483"/>
              <a:ext cx="3503297" cy="338554"/>
            </a:xfrm>
            <a:prstGeom prst="rect">
              <a:avLst/>
            </a:prstGeom>
            <a:ln w="38100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ts val="429"/>
                </a:spcBef>
                <a:spcAft>
                  <a:spcPts val="429"/>
                </a:spcAft>
              </a:pPr>
              <a:r>
                <a:rPr lang="en-GB" sz="1600" dirty="0"/>
                <a:t>seminars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AD00C28-1A4C-423E-8B61-EF09AAF1D79A}"/>
                </a:ext>
              </a:extLst>
            </p:cNvPr>
            <p:cNvSpPr/>
            <p:nvPr/>
          </p:nvSpPr>
          <p:spPr>
            <a:xfrm>
              <a:off x="8199139" y="6153058"/>
              <a:ext cx="3160591" cy="338554"/>
            </a:xfrm>
            <a:prstGeom prst="rect">
              <a:avLst/>
            </a:prstGeom>
            <a:ln w="38100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ts val="429"/>
                </a:spcBef>
                <a:spcAft>
                  <a:spcPts val="429"/>
                </a:spcAft>
              </a:pPr>
              <a:r>
                <a:rPr lang="en-GB" sz="1600" dirty="0"/>
                <a:t>discussion groups 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05EC0E0-4ADB-4146-A809-70C4B5A50AA8}"/>
                </a:ext>
              </a:extLst>
            </p:cNvPr>
            <p:cNvSpPr/>
            <p:nvPr/>
          </p:nvSpPr>
          <p:spPr>
            <a:xfrm>
              <a:off x="8199140" y="6695686"/>
              <a:ext cx="2230396" cy="338554"/>
            </a:xfrm>
            <a:prstGeom prst="rect">
              <a:avLst/>
            </a:prstGeom>
            <a:ln w="38100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ts val="429"/>
                </a:spcBef>
                <a:spcAft>
                  <a:spcPts val="429"/>
                </a:spcAft>
              </a:pPr>
              <a:r>
                <a:rPr lang="en-GB" sz="1600" dirty="0"/>
                <a:t>class discussions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FEB6170-36AD-4386-AE02-F85E1E484E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4799" y="7321510"/>
              <a:ext cx="180000" cy="180000"/>
            </a:xfrm>
            <a:prstGeom prst="rect">
              <a:avLst/>
            </a:prstGeom>
            <a:noFill/>
            <a:ln w="38100">
              <a:solidFill>
                <a:srgbClr val="7AAE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CE5ABE7-841A-4689-8970-831C9561BC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4799" y="8374325"/>
              <a:ext cx="180000" cy="180000"/>
            </a:xfrm>
            <a:prstGeom prst="rect">
              <a:avLst/>
            </a:prstGeom>
            <a:noFill/>
            <a:ln w="38100">
              <a:solidFill>
                <a:srgbClr val="7AAE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CE959B5-3762-4225-ABF5-6E42D69FBD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4799" y="7855676"/>
              <a:ext cx="180000" cy="180000"/>
            </a:xfrm>
            <a:prstGeom prst="rect">
              <a:avLst/>
            </a:prstGeom>
            <a:noFill/>
            <a:ln w="38100">
              <a:solidFill>
                <a:srgbClr val="7AAE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910C888-5EAE-421B-818D-FD67C21C79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949502" y="5109378"/>
              <a:ext cx="180000" cy="180000"/>
            </a:xfrm>
            <a:prstGeom prst="rect">
              <a:avLst/>
            </a:prstGeom>
            <a:noFill/>
            <a:ln w="38100">
              <a:solidFill>
                <a:srgbClr val="7AAE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7DA7A2D-4422-4F1C-AC7B-D1FB72CE82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949502" y="6695686"/>
              <a:ext cx="180000" cy="180000"/>
            </a:xfrm>
            <a:prstGeom prst="rect">
              <a:avLst/>
            </a:prstGeom>
            <a:noFill/>
            <a:ln w="38100">
              <a:solidFill>
                <a:srgbClr val="7AAE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D7BF4F1-ABE3-44A5-B9C8-57253EB252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949502" y="6162193"/>
              <a:ext cx="180000" cy="180000"/>
            </a:xfrm>
            <a:prstGeom prst="rect">
              <a:avLst/>
            </a:prstGeom>
            <a:noFill/>
            <a:ln w="38100">
              <a:solidFill>
                <a:srgbClr val="7AAE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3DA2CA7-38FD-4E12-BFDE-1A0E38273E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949502" y="5643543"/>
              <a:ext cx="180000" cy="180000"/>
            </a:xfrm>
            <a:prstGeom prst="rect">
              <a:avLst/>
            </a:prstGeom>
            <a:noFill/>
            <a:ln w="38100">
              <a:solidFill>
                <a:srgbClr val="7AAE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E959D7C-518B-4E3B-B0E5-083ACD7771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954449" y="7237042"/>
              <a:ext cx="180000" cy="180000"/>
            </a:xfrm>
            <a:prstGeom prst="rect">
              <a:avLst/>
            </a:prstGeom>
            <a:noFill/>
            <a:ln w="38100">
              <a:solidFill>
                <a:srgbClr val="7AAE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F71E1F0-A4B8-491A-ABA9-561E221C45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954449" y="7771208"/>
              <a:ext cx="180000" cy="180000"/>
            </a:xfrm>
            <a:prstGeom prst="rect">
              <a:avLst/>
            </a:prstGeom>
            <a:noFill/>
            <a:ln w="38100">
              <a:solidFill>
                <a:srgbClr val="7AAE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050CE46-99EA-4500-9A63-7F58FA33C1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954449" y="8840212"/>
              <a:ext cx="180000" cy="180000"/>
            </a:xfrm>
            <a:prstGeom prst="rect">
              <a:avLst/>
            </a:prstGeom>
            <a:noFill/>
            <a:ln w="38100">
              <a:solidFill>
                <a:srgbClr val="7AAE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D3E6FA2-FFEA-4931-9A4E-585BF6A82B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954449" y="9854390"/>
              <a:ext cx="180000" cy="180000"/>
            </a:xfrm>
            <a:prstGeom prst="rect">
              <a:avLst/>
            </a:prstGeom>
            <a:noFill/>
            <a:ln w="38100">
              <a:solidFill>
                <a:srgbClr val="7AAE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C89B5AF-8B18-4F7E-B637-2D55A7B94A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954449" y="9374378"/>
              <a:ext cx="180000" cy="180000"/>
            </a:xfrm>
            <a:prstGeom prst="rect">
              <a:avLst/>
            </a:prstGeom>
            <a:noFill/>
            <a:ln w="38100">
              <a:solidFill>
                <a:srgbClr val="7AAE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0D6A251-37D0-4043-A5B7-3BA1D6EC2A87}"/>
                </a:ext>
              </a:extLst>
            </p:cNvPr>
            <p:cNvSpPr/>
            <p:nvPr/>
          </p:nvSpPr>
          <p:spPr>
            <a:xfrm>
              <a:off x="12134449" y="7208670"/>
              <a:ext cx="317410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429"/>
                </a:spcBef>
                <a:spcAft>
                  <a:spcPts val="429"/>
                </a:spcAft>
              </a:pPr>
              <a:r>
                <a:rPr lang="en-IE" sz="1600" dirty="0"/>
                <a:t>Screen sharing with audio</a:t>
              </a:r>
              <a:endParaRPr lang="en-GB" sz="1600" dirty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4D7F72E-2463-4A59-911D-FD3B6E7F2C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954449" y="8333701"/>
              <a:ext cx="180000" cy="180000"/>
            </a:xfrm>
            <a:prstGeom prst="rect">
              <a:avLst/>
            </a:prstGeom>
            <a:noFill/>
            <a:ln w="38100">
              <a:solidFill>
                <a:srgbClr val="7AAE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8940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E2B508-DF77-449A-8FBB-C73207091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253" y="97202"/>
            <a:ext cx="8237572" cy="617818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584FBA6-CB66-4B01-8D50-68DEE0EF5ED9}"/>
              </a:ext>
            </a:extLst>
          </p:cNvPr>
          <p:cNvGrpSpPr/>
          <p:nvPr/>
        </p:nvGrpSpPr>
        <p:grpSpPr>
          <a:xfrm>
            <a:off x="7550763" y="3964934"/>
            <a:ext cx="8503253" cy="6193479"/>
            <a:chOff x="7550763" y="3964934"/>
            <a:chExt cx="8503253" cy="619347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5413" y="8070402"/>
              <a:ext cx="769498" cy="68042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518A855-4ED5-44C9-8E81-76247BE008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0763" y="3964934"/>
              <a:ext cx="8237572" cy="6193479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565FB83-E67C-4C68-A732-BC177B35EC34}"/>
                </a:ext>
              </a:extLst>
            </p:cNvPr>
            <p:cNvSpPr/>
            <p:nvPr/>
          </p:nvSpPr>
          <p:spPr>
            <a:xfrm>
              <a:off x="7618159" y="4574394"/>
              <a:ext cx="4026348" cy="548681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8D8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/>
                <a:t>in a range of materials and resources;</a:t>
              </a:r>
              <a:endParaRPr lang="en-GB" sz="2000" dirty="0"/>
            </a:p>
            <a:p>
              <a:r>
                <a:rPr lang="en-US" sz="2000" dirty="0"/>
                <a:t>Using conventional methods to collect</a:t>
              </a:r>
              <a:endParaRPr lang="en-GB" sz="2000" dirty="0"/>
            </a:p>
            <a:p>
              <a:r>
                <a:rPr lang="en-GB" sz="2000" dirty="0"/>
                <a:t>Comparing texts, searching and evaluating information and ideas.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F984B86-E685-4203-A66A-183EEE9DE404}"/>
                </a:ext>
              </a:extLst>
            </p:cNvPr>
            <p:cNvSpPr/>
            <p:nvPr/>
          </p:nvSpPr>
          <p:spPr>
            <a:xfrm>
              <a:off x="11712095" y="4609121"/>
              <a:ext cx="4026349" cy="53501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335541F-D2D4-42D0-A9A8-9ABCE519B9CB}"/>
                </a:ext>
              </a:extLst>
            </p:cNvPr>
            <p:cNvSpPr/>
            <p:nvPr/>
          </p:nvSpPr>
          <p:spPr>
            <a:xfrm>
              <a:off x="7618159" y="4586783"/>
              <a:ext cx="4044045" cy="400110"/>
            </a:xfrm>
            <a:prstGeom prst="rect">
              <a:avLst/>
            </a:prstGeom>
            <a:solidFill>
              <a:srgbClr val="F8807F"/>
            </a:solidFill>
          </p:spPr>
          <p:txBody>
            <a:bodyPr wrap="square">
              <a:spAutoFit/>
            </a:bodyPr>
            <a:lstStyle/>
            <a:p>
              <a:r>
                <a:rPr lang="en-GB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   Conventional method</a:t>
              </a:r>
              <a:endParaRPr lang="en-GB" sz="20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C3BAFA3-BA78-4168-9174-5FD8BD7B5695}"/>
                </a:ext>
              </a:extLst>
            </p:cNvPr>
            <p:cNvSpPr/>
            <p:nvPr/>
          </p:nvSpPr>
          <p:spPr>
            <a:xfrm>
              <a:off x="11702189" y="4588058"/>
              <a:ext cx="4036255" cy="400110"/>
            </a:xfrm>
            <a:prstGeom prst="rect">
              <a:avLst/>
            </a:prstGeom>
            <a:solidFill>
              <a:srgbClr val="F8807F"/>
            </a:solidFill>
          </p:spPr>
          <p:txBody>
            <a:bodyPr wrap="square">
              <a:spAutoFit/>
            </a:bodyPr>
            <a:lstStyle/>
            <a:p>
              <a:r>
                <a:rPr lang="en-GB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   Digital technology</a:t>
              </a:r>
              <a:endParaRPr lang="en-GB" sz="20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10011BC-0517-489B-931F-B53B679F51C8}"/>
                </a:ext>
              </a:extLst>
            </p:cNvPr>
            <p:cNvSpPr/>
            <p:nvPr/>
          </p:nvSpPr>
          <p:spPr>
            <a:xfrm>
              <a:off x="8128794" y="5103553"/>
              <a:ext cx="343414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/>
                <a:t>using text-based study guides</a:t>
              </a:r>
              <a:endParaRPr lang="en-GB" sz="16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62060-563F-4DB5-BA69-56CC195EFCF7}"/>
                </a:ext>
              </a:extLst>
            </p:cNvPr>
            <p:cNvSpPr/>
            <p:nvPr/>
          </p:nvSpPr>
          <p:spPr>
            <a:xfrm>
              <a:off x="12008400" y="5073130"/>
              <a:ext cx="403625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IE" sz="1600" dirty="0"/>
                <a:t>Analyse the ideas and information in a range of digital resources</a:t>
              </a:r>
              <a:endParaRPr lang="en-US" sz="16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A9AF7EE-8183-49EC-AC2C-4A3DB6D0889D}"/>
                </a:ext>
              </a:extLst>
            </p:cNvPr>
            <p:cNvSpPr/>
            <p:nvPr/>
          </p:nvSpPr>
          <p:spPr>
            <a:xfrm>
              <a:off x="8128794" y="7226477"/>
              <a:ext cx="238208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 dirty="0"/>
                <a:t>comparing texts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86C8E08-7115-4D7C-BC59-29C462D8A8A5}"/>
                </a:ext>
              </a:extLst>
            </p:cNvPr>
            <p:cNvSpPr/>
            <p:nvPr/>
          </p:nvSpPr>
          <p:spPr>
            <a:xfrm>
              <a:off x="8128794" y="5536996"/>
              <a:ext cx="320792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/>
                <a:t>analysing the ideas and </a:t>
              </a:r>
            </a:p>
            <a:p>
              <a:r>
                <a:rPr lang="en-US" sz="1600" dirty="0"/>
                <a:t>information in a range of </a:t>
              </a:r>
            </a:p>
            <a:p>
              <a:r>
                <a:rPr lang="en-US" sz="1600" dirty="0"/>
                <a:t>materials and resources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D367BC6-0761-4409-9F0B-06DD5FEC8513}"/>
                </a:ext>
              </a:extLst>
            </p:cNvPr>
            <p:cNvSpPr/>
            <p:nvPr/>
          </p:nvSpPr>
          <p:spPr>
            <a:xfrm>
              <a:off x="8128794" y="6486680"/>
              <a:ext cx="320792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/>
                <a:t>using conventional methods </a:t>
              </a:r>
            </a:p>
            <a:p>
              <a:r>
                <a:rPr lang="en-US" sz="1600" dirty="0"/>
                <a:t>to collect and analyse data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D1D2219-8F64-455A-B75D-327476F46AC9}"/>
                </a:ext>
              </a:extLst>
            </p:cNvPr>
            <p:cNvSpPr/>
            <p:nvPr/>
          </p:nvSpPr>
          <p:spPr>
            <a:xfrm>
              <a:off x="8128794" y="7801048"/>
              <a:ext cx="291011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 dirty="0"/>
                <a:t>searching and evaluating </a:t>
              </a:r>
            </a:p>
            <a:p>
              <a:r>
                <a:rPr lang="en-GB" sz="1600" dirty="0"/>
                <a:t>information and ideas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42AE6EB-776F-4268-A272-7B0E8AA8C1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94241" y="8716563"/>
              <a:ext cx="180000" cy="180000"/>
            </a:xfrm>
            <a:prstGeom prst="rect">
              <a:avLst/>
            </a:prstGeom>
            <a:noFill/>
            <a:ln w="38100">
              <a:solidFill>
                <a:srgbClr val="F880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EA54937-1C4A-44FE-8C20-24139D381E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94241" y="9773370"/>
              <a:ext cx="180000" cy="180000"/>
            </a:xfrm>
            <a:prstGeom prst="rect">
              <a:avLst/>
            </a:prstGeom>
            <a:noFill/>
            <a:ln w="38100">
              <a:solidFill>
                <a:srgbClr val="F880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 dirty="0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FE7D8DF-5E04-4EA7-932D-FBF9096885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94241" y="5197455"/>
              <a:ext cx="180000" cy="180000"/>
            </a:xfrm>
            <a:prstGeom prst="rect">
              <a:avLst/>
            </a:prstGeom>
            <a:noFill/>
            <a:ln w="38100">
              <a:solidFill>
                <a:srgbClr val="F880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DB5A189-8AE1-4674-BF89-8E8CC1B0CE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94241" y="6593617"/>
              <a:ext cx="180000" cy="180000"/>
            </a:xfrm>
            <a:prstGeom prst="rect">
              <a:avLst/>
            </a:prstGeom>
            <a:noFill/>
            <a:ln w="38100">
              <a:solidFill>
                <a:srgbClr val="F880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5770240-DB75-4620-BA17-6D450204CE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94241" y="5745797"/>
              <a:ext cx="180000" cy="180000"/>
            </a:xfrm>
            <a:prstGeom prst="rect">
              <a:avLst/>
            </a:prstGeom>
            <a:noFill/>
            <a:ln w="38100">
              <a:solidFill>
                <a:srgbClr val="F880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015EFA3-F36C-48A2-B2FB-083507931C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94241" y="7377426"/>
              <a:ext cx="180000" cy="180000"/>
            </a:xfrm>
            <a:prstGeom prst="rect">
              <a:avLst/>
            </a:prstGeom>
            <a:noFill/>
            <a:ln w="38100">
              <a:solidFill>
                <a:srgbClr val="F880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588A440-8FF3-457A-B914-BE8F4F75CC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07047" y="7965923"/>
              <a:ext cx="180000" cy="180000"/>
            </a:xfrm>
            <a:prstGeom prst="rect">
              <a:avLst/>
            </a:prstGeom>
            <a:noFill/>
            <a:ln w="38100">
              <a:solidFill>
                <a:srgbClr val="F880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59BC1CB-7346-486E-A1AF-AFB6003D0F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94241" y="9256739"/>
              <a:ext cx="180000" cy="180000"/>
            </a:xfrm>
            <a:prstGeom prst="rect">
              <a:avLst/>
            </a:prstGeom>
            <a:noFill/>
            <a:ln w="38100">
              <a:solidFill>
                <a:srgbClr val="F880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89060D6-ABEE-451C-B8BF-488A2EA15B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83619" y="7971869"/>
              <a:ext cx="180000" cy="180000"/>
            </a:xfrm>
            <a:prstGeom prst="rect">
              <a:avLst/>
            </a:prstGeom>
            <a:noFill/>
            <a:ln w="38100">
              <a:solidFill>
                <a:srgbClr val="F880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037FCA1-A8DA-494C-97ED-4C69E40672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83619" y="8722509"/>
              <a:ext cx="180000" cy="180000"/>
            </a:xfrm>
            <a:prstGeom prst="rect">
              <a:avLst/>
            </a:prstGeom>
            <a:noFill/>
            <a:ln w="38100">
              <a:solidFill>
                <a:srgbClr val="F880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4C9E68B-8132-4724-9006-CCBF55897E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83619" y="9779316"/>
              <a:ext cx="180000" cy="180000"/>
            </a:xfrm>
            <a:prstGeom prst="rect">
              <a:avLst/>
            </a:prstGeom>
            <a:noFill/>
            <a:ln w="38100">
              <a:solidFill>
                <a:srgbClr val="F880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B8ACE24-41CA-4D3D-9293-B9ECEEE446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83619" y="5203401"/>
              <a:ext cx="180000" cy="180000"/>
            </a:xfrm>
            <a:prstGeom prst="rect">
              <a:avLst/>
            </a:prstGeom>
            <a:noFill/>
            <a:ln w="38100">
              <a:solidFill>
                <a:srgbClr val="F880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AC7742F-D641-47FD-8671-E7F33DB3AB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83619" y="6599563"/>
              <a:ext cx="180000" cy="180000"/>
            </a:xfrm>
            <a:prstGeom prst="rect">
              <a:avLst/>
            </a:prstGeom>
            <a:noFill/>
            <a:ln w="38100">
              <a:solidFill>
                <a:srgbClr val="F880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4AF193F-BCC3-4419-BE71-367E5C388A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83619" y="5751743"/>
              <a:ext cx="180000" cy="180000"/>
            </a:xfrm>
            <a:prstGeom prst="rect">
              <a:avLst/>
            </a:prstGeom>
            <a:noFill/>
            <a:ln w="38100">
              <a:solidFill>
                <a:srgbClr val="F880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62F3946-0742-4817-9D98-701DB93546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83619" y="7383372"/>
              <a:ext cx="180000" cy="180000"/>
            </a:xfrm>
            <a:prstGeom prst="rect">
              <a:avLst/>
            </a:prstGeom>
            <a:noFill/>
            <a:ln w="38100">
              <a:solidFill>
                <a:srgbClr val="F880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B0BE981-9305-4639-BFAC-2FD95453E9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83619" y="9262685"/>
              <a:ext cx="180000" cy="180000"/>
            </a:xfrm>
            <a:prstGeom prst="rect">
              <a:avLst/>
            </a:prstGeom>
            <a:noFill/>
            <a:ln w="38100">
              <a:solidFill>
                <a:srgbClr val="F880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AA6375F-AD2D-4048-8980-D3AFB343EED6}"/>
                </a:ext>
              </a:extLst>
            </p:cNvPr>
            <p:cNvSpPr/>
            <p:nvPr/>
          </p:nvSpPr>
          <p:spPr>
            <a:xfrm>
              <a:off x="12035143" y="5738471"/>
              <a:ext cx="352253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IE" sz="1600" dirty="0"/>
                <a:t>Collect data through digital systems (online surveys, video, audio)</a:t>
              </a:r>
              <a:endParaRPr lang="en-US" sz="1600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A94D273-5771-4B7F-8629-8CFF337FC695}"/>
                </a:ext>
              </a:extLst>
            </p:cNvPr>
            <p:cNvSpPr/>
            <p:nvPr/>
          </p:nvSpPr>
          <p:spPr>
            <a:xfrm>
              <a:off x="12017762" y="6457084"/>
              <a:ext cx="372068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IE" sz="1600" dirty="0"/>
                <a:t>Classify and analyse data using digital tools (qualitative, quantitative software)</a:t>
              </a:r>
              <a:endParaRPr lang="en-US" sz="1600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7F89012-60CD-43B1-9E62-F64B214DF3FD}"/>
                </a:ext>
              </a:extLst>
            </p:cNvPr>
            <p:cNvSpPr/>
            <p:nvPr/>
          </p:nvSpPr>
          <p:spPr>
            <a:xfrm>
              <a:off x="12017762" y="7256109"/>
              <a:ext cx="403625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 dirty="0"/>
                <a:t>Compare and critique digital texts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8C1D365-C9D7-4248-A576-1DA9FBF5B8E0}"/>
                </a:ext>
              </a:extLst>
            </p:cNvPr>
            <p:cNvSpPr/>
            <p:nvPr/>
          </p:nvSpPr>
          <p:spPr>
            <a:xfrm>
              <a:off x="12015725" y="7862338"/>
              <a:ext cx="363069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IE" sz="1600" dirty="0"/>
                <a:t>Use online tools to search for and evaluate information and ideas</a:t>
              </a:r>
              <a:endParaRPr lang="en-GB" sz="1600" dirty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1D86EB3-F541-4166-952E-9BB4548D2248}"/>
                </a:ext>
              </a:extLst>
            </p:cNvPr>
            <p:cNvSpPr/>
            <p:nvPr/>
          </p:nvSpPr>
          <p:spPr>
            <a:xfrm>
              <a:off x="12035143" y="8563512"/>
              <a:ext cx="363069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IE" sz="1600" dirty="0"/>
                <a:t>Contribute to distributed research project</a:t>
              </a:r>
              <a:endParaRPr lang="en-GB" sz="1600" dirty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8672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7EDA1D-938C-46EE-AA8D-5E3686D1D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25" y="106563"/>
            <a:ext cx="8213267" cy="619203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AA4A3F2-0941-4632-A170-551783387ABD}"/>
              </a:ext>
            </a:extLst>
          </p:cNvPr>
          <p:cNvGrpSpPr/>
          <p:nvPr/>
        </p:nvGrpSpPr>
        <p:grpSpPr>
          <a:xfrm>
            <a:off x="7559682" y="4151928"/>
            <a:ext cx="8204883" cy="6172032"/>
            <a:chOff x="7559682" y="4151928"/>
            <a:chExt cx="8204883" cy="617203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018DCA5-1DB8-4D3E-8FD2-965E9307F1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9682" y="4151928"/>
              <a:ext cx="8204883" cy="6172032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EBE9A4E-0627-41FC-B4E2-58A6AD1BBBCF}"/>
                </a:ext>
              </a:extLst>
            </p:cNvPr>
            <p:cNvSpPr/>
            <p:nvPr/>
          </p:nvSpPr>
          <p:spPr>
            <a:xfrm>
              <a:off x="7608743" y="5086131"/>
              <a:ext cx="4019849" cy="50722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/>
                <a:t>Reading books, papers;</a:t>
              </a:r>
              <a:endParaRPr lang="en-GB" sz="2000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27CF59D-4B9C-4A00-B8F9-038504A94243}"/>
                </a:ext>
              </a:extLst>
            </p:cNvPr>
            <p:cNvSpPr/>
            <p:nvPr/>
          </p:nvSpPr>
          <p:spPr>
            <a:xfrm>
              <a:off x="11706751" y="5093177"/>
              <a:ext cx="4019850" cy="50722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E6050F3-C15A-4A14-A257-4C9D71AF8855}"/>
                </a:ext>
              </a:extLst>
            </p:cNvPr>
            <p:cNvSpPr/>
            <p:nvPr/>
          </p:nvSpPr>
          <p:spPr>
            <a:xfrm>
              <a:off x="7608742" y="4762508"/>
              <a:ext cx="4055061" cy="400110"/>
            </a:xfrm>
            <a:prstGeom prst="rect">
              <a:avLst/>
            </a:prstGeom>
            <a:solidFill>
              <a:srgbClr val="BB98DC"/>
            </a:solidFill>
          </p:spPr>
          <p:txBody>
            <a:bodyPr wrap="square">
              <a:spAutoFit/>
            </a:bodyPr>
            <a:lstStyle/>
            <a:p>
              <a:r>
                <a:rPr lang="en-GB" sz="2000" b="1" dirty="0"/>
                <a:t>    Conventional method</a:t>
              </a:r>
              <a:endParaRPr lang="en-GB" sz="2000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41186F0-F9CE-4C94-8AA9-0544A79AA01A}"/>
                </a:ext>
              </a:extLst>
            </p:cNvPr>
            <p:cNvSpPr/>
            <p:nvPr/>
          </p:nvSpPr>
          <p:spPr>
            <a:xfrm>
              <a:off x="11706752" y="4764402"/>
              <a:ext cx="4055062" cy="400110"/>
            </a:xfrm>
            <a:prstGeom prst="rect">
              <a:avLst/>
            </a:prstGeom>
            <a:solidFill>
              <a:srgbClr val="BB98DC"/>
            </a:solidFill>
          </p:spPr>
          <p:txBody>
            <a:bodyPr wrap="square">
              <a:spAutoFit/>
            </a:bodyPr>
            <a:lstStyle/>
            <a:p>
              <a:r>
                <a:rPr lang="en-GB" sz="2000" b="1" dirty="0"/>
                <a:t>    Digital technology</a:t>
              </a:r>
              <a:endParaRPr lang="en-GB" sz="2000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4B4658A-8ED2-4D20-A5E5-9480FEE32ABB}"/>
                </a:ext>
              </a:extLst>
            </p:cNvPr>
            <p:cNvSpPr/>
            <p:nvPr/>
          </p:nvSpPr>
          <p:spPr>
            <a:xfrm>
              <a:off x="12381452" y="5308472"/>
              <a:ext cx="264387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429"/>
                </a:spcBef>
                <a:spcAft>
                  <a:spcPts val="429"/>
                </a:spcAft>
              </a:pPr>
              <a:r>
                <a:rPr lang="en-GB" sz="1600" dirty="0"/>
                <a:t>Case studies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5ED00C0-849F-4AAE-8C50-B014CDEB4806}"/>
                </a:ext>
              </a:extLst>
            </p:cNvPr>
            <p:cNvSpPr/>
            <p:nvPr/>
          </p:nvSpPr>
          <p:spPr>
            <a:xfrm>
              <a:off x="7747391" y="5418520"/>
              <a:ext cx="163636" cy="148760"/>
            </a:xfrm>
            <a:prstGeom prst="rect">
              <a:avLst/>
            </a:prstGeom>
            <a:noFill/>
            <a:ln w="38100">
              <a:solidFill>
                <a:srgbClr val="BB98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9050EB2-00B0-4E69-A3ED-C2DCBC17AFB4}"/>
                </a:ext>
              </a:extLst>
            </p:cNvPr>
            <p:cNvSpPr/>
            <p:nvPr/>
          </p:nvSpPr>
          <p:spPr>
            <a:xfrm>
              <a:off x="7739852" y="5922313"/>
              <a:ext cx="163636" cy="148760"/>
            </a:xfrm>
            <a:prstGeom prst="rect">
              <a:avLst/>
            </a:prstGeom>
            <a:noFill/>
            <a:ln w="38100">
              <a:solidFill>
                <a:srgbClr val="BB98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D0BB4D6-00BC-4A38-B7DE-030BAEB0F602}"/>
                </a:ext>
              </a:extLst>
            </p:cNvPr>
            <p:cNvSpPr/>
            <p:nvPr/>
          </p:nvSpPr>
          <p:spPr>
            <a:xfrm>
              <a:off x="7742903" y="6473559"/>
              <a:ext cx="163636" cy="148760"/>
            </a:xfrm>
            <a:prstGeom prst="rect">
              <a:avLst/>
            </a:prstGeom>
            <a:noFill/>
            <a:ln w="38100">
              <a:solidFill>
                <a:srgbClr val="BB98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B7FAD1A-6250-4CE0-A647-D9D7A68E3988}"/>
                </a:ext>
              </a:extLst>
            </p:cNvPr>
            <p:cNvSpPr/>
            <p:nvPr/>
          </p:nvSpPr>
          <p:spPr>
            <a:xfrm>
              <a:off x="7737652" y="6967083"/>
              <a:ext cx="163636" cy="148760"/>
            </a:xfrm>
            <a:prstGeom prst="rect">
              <a:avLst/>
            </a:prstGeom>
            <a:noFill/>
            <a:ln w="38100">
              <a:solidFill>
                <a:srgbClr val="BB98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B702BAA-924F-4F51-AEA0-AF3D92662BFF}"/>
                </a:ext>
              </a:extLst>
            </p:cNvPr>
            <p:cNvSpPr/>
            <p:nvPr/>
          </p:nvSpPr>
          <p:spPr>
            <a:xfrm>
              <a:off x="8109857" y="5327802"/>
              <a:ext cx="235006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429"/>
                </a:spcBef>
                <a:spcAft>
                  <a:spcPts val="429"/>
                </a:spcAft>
              </a:pPr>
              <a:r>
                <a:rPr lang="en-GB" sz="1600" dirty="0"/>
                <a:t>Practising exercises 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3F3BA29-1CCA-4CA9-B412-EA9D40C10571}"/>
                </a:ext>
              </a:extLst>
            </p:cNvPr>
            <p:cNvSpPr/>
            <p:nvPr/>
          </p:nvSpPr>
          <p:spPr>
            <a:xfrm>
              <a:off x="7737911" y="7488365"/>
              <a:ext cx="163636" cy="148760"/>
            </a:xfrm>
            <a:prstGeom prst="rect">
              <a:avLst/>
            </a:prstGeom>
            <a:noFill/>
            <a:ln w="38100">
              <a:solidFill>
                <a:srgbClr val="BB98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F855206-7C82-40BB-AF88-C2DE4FF97E35}"/>
                </a:ext>
              </a:extLst>
            </p:cNvPr>
            <p:cNvSpPr/>
            <p:nvPr/>
          </p:nvSpPr>
          <p:spPr>
            <a:xfrm>
              <a:off x="8126859" y="5844390"/>
              <a:ext cx="349053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429"/>
                </a:spcBef>
                <a:spcAft>
                  <a:spcPts val="429"/>
                </a:spcAft>
              </a:pPr>
              <a:r>
                <a:rPr lang="en-GB" sz="1600" dirty="0"/>
                <a:t>doing practice-based projects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B12CDEE-3C2B-4A4C-B8A9-3AEA9AA5BC8A}"/>
                </a:ext>
              </a:extLst>
            </p:cNvPr>
            <p:cNvSpPr/>
            <p:nvPr/>
          </p:nvSpPr>
          <p:spPr>
            <a:xfrm>
              <a:off x="8126859" y="6407632"/>
              <a:ext cx="187124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429"/>
                </a:spcBef>
                <a:spcAft>
                  <a:spcPts val="429"/>
                </a:spcAft>
              </a:pPr>
              <a:r>
                <a:rPr lang="en-GB" sz="1600" dirty="0"/>
                <a:t>labs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79C6D4F-28B8-4AFC-9089-31AD55FA2C48}"/>
                </a:ext>
              </a:extLst>
            </p:cNvPr>
            <p:cNvSpPr/>
            <p:nvPr/>
          </p:nvSpPr>
          <p:spPr>
            <a:xfrm>
              <a:off x="8069646" y="6894785"/>
              <a:ext cx="239028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429"/>
                </a:spcBef>
                <a:spcAft>
                  <a:spcPts val="429"/>
                </a:spcAft>
              </a:pPr>
              <a:r>
                <a:rPr lang="en-GB" sz="1600" dirty="0"/>
                <a:t>field trips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0D30CF0-6616-4ED6-AC2F-DCA59812DD47}"/>
                </a:ext>
              </a:extLst>
            </p:cNvPr>
            <p:cNvSpPr/>
            <p:nvPr/>
          </p:nvSpPr>
          <p:spPr>
            <a:xfrm>
              <a:off x="8107888" y="7426117"/>
              <a:ext cx="314993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429"/>
                </a:spcBef>
                <a:spcAft>
                  <a:spcPts val="429"/>
                </a:spcAft>
              </a:pPr>
              <a:r>
                <a:rPr lang="en-GB" sz="1600" dirty="0"/>
                <a:t>face-to-face role-play activities</a:t>
              </a:r>
              <a:endParaRPr lang="en-GB" sz="1600" dirty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DB31EC5-C1AF-4BD3-9DD6-37ED1D76E85D}"/>
                </a:ext>
              </a:extLst>
            </p:cNvPr>
            <p:cNvSpPr/>
            <p:nvPr/>
          </p:nvSpPr>
          <p:spPr>
            <a:xfrm>
              <a:off x="12381452" y="5838330"/>
              <a:ext cx="293872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429"/>
                </a:spcBef>
                <a:spcAft>
                  <a:spcPts val="429"/>
                </a:spcAft>
              </a:pPr>
              <a:r>
                <a:rPr lang="en-GB" sz="1600" dirty="0"/>
                <a:t>Virtual lab and field trips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C5FE382-0FFD-4815-A1EA-3F0F8A406CF7}"/>
                </a:ext>
              </a:extLst>
            </p:cNvPr>
            <p:cNvSpPr/>
            <p:nvPr/>
          </p:nvSpPr>
          <p:spPr>
            <a:xfrm>
              <a:off x="12381452" y="6368188"/>
              <a:ext cx="32535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429"/>
                </a:spcBef>
                <a:spcAft>
                  <a:spcPts val="429"/>
                </a:spcAft>
              </a:pPr>
              <a:r>
                <a:rPr lang="en-GB" sz="1600" dirty="0"/>
                <a:t>Quiz with formative feedback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8CA40E25-3782-444B-A68C-9178E44AB379}"/>
                </a:ext>
              </a:extLst>
            </p:cNvPr>
            <p:cNvSpPr/>
            <p:nvPr/>
          </p:nvSpPr>
          <p:spPr>
            <a:xfrm>
              <a:off x="12381452" y="7500528"/>
              <a:ext cx="282849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429"/>
                </a:spcBef>
                <a:spcAft>
                  <a:spcPts val="429"/>
                </a:spcAft>
              </a:pPr>
              <a:r>
                <a:rPr lang="en-IE" sz="1600" dirty="0"/>
                <a:t>Online role-play and scenario-based activities</a:t>
              </a:r>
              <a:endParaRPr lang="en-GB" sz="1600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CC9D79B-EC2A-464F-BFA8-B0C5B6E90519}"/>
                </a:ext>
              </a:extLst>
            </p:cNvPr>
            <p:cNvSpPr/>
            <p:nvPr/>
          </p:nvSpPr>
          <p:spPr>
            <a:xfrm>
              <a:off x="7733031" y="8030916"/>
              <a:ext cx="163636" cy="148760"/>
            </a:xfrm>
            <a:prstGeom prst="rect">
              <a:avLst/>
            </a:prstGeom>
            <a:noFill/>
            <a:ln w="38100">
              <a:solidFill>
                <a:srgbClr val="BB98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1F40A4B-1E48-4FCD-8FED-3A64A4D9AB08}"/>
                </a:ext>
              </a:extLst>
            </p:cNvPr>
            <p:cNvSpPr/>
            <p:nvPr/>
          </p:nvSpPr>
          <p:spPr>
            <a:xfrm>
              <a:off x="7743174" y="8554673"/>
              <a:ext cx="163636" cy="148760"/>
            </a:xfrm>
            <a:prstGeom prst="rect">
              <a:avLst/>
            </a:prstGeom>
            <a:noFill/>
            <a:ln w="38100">
              <a:solidFill>
                <a:srgbClr val="BB98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F483D2A-705F-4F39-8523-7C6EF3E23F28}"/>
                </a:ext>
              </a:extLst>
            </p:cNvPr>
            <p:cNvSpPr/>
            <p:nvPr/>
          </p:nvSpPr>
          <p:spPr>
            <a:xfrm>
              <a:off x="7733031" y="9068581"/>
              <a:ext cx="163636" cy="148760"/>
            </a:xfrm>
            <a:prstGeom prst="rect">
              <a:avLst/>
            </a:prstGeom>
            <a:noFill/>
            <a:ln w="38100">
              <a:solidFill>
                <a:srgbClr val="BB98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5CE11544-E53D-42BC-8284-F71CE344ED1D}"/>
                </a:ext>
              </a:extLst>
            </p:cNvPr>
            <p:cNvSpPr/>
            <p:nvPr/>
          </p:nvSpPr>
          <p:spPr>
            <a:xfrm>
              <a:off x="11888784" y="5368016"/>
              <a:ext cx="163636" cy="148760"/>
            </a:xfrm>
            <a:prstGeom prst="rect">
              <a:avLst/>
            </a:prstGeom>
            <a:noFill/>
            <a:ln w="38100">
              <a:solidFill>
                <a:srgbClr val="BB98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 dirty="0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CC3CCF3-952D-49B0-9C09-9F28DAA50B53}"/>
                </a:ext>
              </a:extLst>
            </p:cNvPr>
            <p:cNvSpPr/>
            <p:nvPr/>
          </p:nvSpPr>
          <p:spPr>
            <a:xfrm>
              <a:off x="11888784" y="5927261"/>
              <a:ext cx="163636" cy="148760"/>
            </a:xfrm>
            <a:prstGeom prst="rect">
              <a:avLst/>
            </a:prstGeom>
            <a:noFill/>
            <a:ln w="38100">
              <a:solidFill>
                <a:srgbClr val="BB98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 dirty="0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E93D8ED-94B2-4FA5-816B-9BD58B76DEA8}"/>
                </a:ext>
              </a:extLst>
            </p:cNvPr>
            <p:cNvSpPr/>
            <p:nvPr/>
          </p:nvSpPr>
          <p:spPr>
            <a:xfrm>
              <a:off x="11888784" y="6441169"/>
              <a:ext cx="163636" cy="148760"/>
            </a:xfrm>
            <a:prstGeom prst="rect">
              <a:avLst/>
            </a:prstGeom>
            <a:noFill/>
            <a:ln w="38100">
              <a:solidFill>
                <a:srgbClr val="BB98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ABBEB0DC-A691-4553-8A0D-57E9A1AAE9D7}"/>
                </a:ext>
              </a:extLst>
            </p:cNvPr>
            <p:cNvSpPr/>
            <p:nvPr/>
          </p:nvSpPr>
          <p:spPr>
            <a:xfrm>
              <a:off x="11901663" y="6972031"/>
              <a:ext cx="163636" cy="148760"/>
            </a:xfrm>
            <a:prstGeom prst="rect">
              <a:avLst/>
            </a:prstGeom>
            <a:noFill/>
            <a:ln w="38100">
              <a:solidFill>
                <a:srgbClr val="BB98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573FB7C2-A029-4048-8A10-3E5141FE6C62}"/>
                </a:ext>
              </a:extLst>
            </p:cNvPr>
            <p:cNvSpPr/>
            <p:nvPr/>
          </p:nvSpPr>
          <p:spPr>
            <a:xfrm>
              <a:off x="11901663" y="7622102"/>
              <a:ext cx="163636" cy="148760"/>
            </a:xfrm>
            <a:prstGeom prst="rect">
              <a:avLst/>
            </a:prstGeom>
            <a:noFill/>
            <a:ln w="38100">
              <a:solidFill>
                <a:srgbClr val="BB98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E4CCDD4-3BE8-4879-98E0-3EBBFE0ACFE0}"/>
                </a:ext>
              </a:extLst>
            </p:cNvPr>
            <p:cNvSpPr/>
            <p:nvPr/>
          </p:nvSpPr>
          <p:spPr>
            <a:xfrm>
              <a:off x="11888784" y="8395163"/>
              <a:ext cx="163636" cy="148760"/>
            </a:xfrm>
            <a:prstGeom prst="rect">
              <a:avLst/>
            </a:prstGeom>
            <a:noFill/>
            <a:ln w="38100">
              <a:solidFill>
                <a:srgbClr val="BB98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54499FA9-18E8-4E90-AEFE-EBE435F9A889}"/>
                </a:ext>
              </a:extLst>
            </p:cNvPr>
            <p:cNvSpPr/>
            <p:nvPr/>
          </p:nvSpPr>
          <p:spPr>
            <a:xfrm>
              <a:off x="11894913" y="9669535"/>
              <a:ext cx="163636" cy="148760"/>
            </a:xfrm>
            <a:prstGeom prst="rect">
              <a:avLst/>
            </a:prstGeom>
            <a:noFill/>
            <a:ln w="38100">
              <a:solidFill>
                <a:srgbClr val="BB98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 dirty="0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6928533-803E-4F0C-9FEF-E3165298AB41}"/>
                </a:ext>
              </a:extLst>
            </p:cNvPr>
            <p:cNvSpPr/>
            <p:nvPr/>
          </p:nvSpPr>
          <p:spPr>
            <a:xfrm>
              <a:off x="11890774" y="9073528"/>
              <a:ext cx="163636" cy="148760"/>
            </a:xfrm>
            <a:prstGeom prst="rect">
              <a:avLst/>
            </a:prstGeom>
            <a:noFill/>
            <a:ln w="38100">
              <a:solidFill>
                <a:srgbClr val="BB98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8FDF31E5-599C-4242-A089-21E8E5686A00}"/>
                </a:ext>
              </a:extLst>
            </p:cNvPr>
            <p:cNvSpPr/>
            <p:nvPr/>
          </p:nvSpPr>
          <p:spPr>
            <a:xfrm>
              <a:off x="12381452" y="6904946"/>
              <a:ext cx="32535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429"/>
                </a:spcBef>
                <a:spcAft>
                  <a:spcPts val="429"/>
                </a:spcAft>
              </a:pPr>
              <a:r>
                <a:rPr lang="en-GB" sz="1600" dirty="0"/>
                <a:t>Guided self-reflection activities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7398ABC-C7CC-4B51-9B7F-E17B48A33FE6}"/>
                </a:ext>
              </a:extLst>
            </p:cNvPr>
            <p:cNvSpPr/>
            <p:nvPr/>
          </p:nvSpPr>
          <p:spPr>
            <a:xfrm>
              <a:off x="12381452" y="8237039"/>
              <a:ext cx="306031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429"/>
                </a:spcBef>
                <a:spcAft>
                  <a:spcPts val="429"/>
                </a:spcAft>
              </a:pPr>
              <a:r>
                <a:rPr lang="en-IE" sz="1600" dirty="0"/>
                <a:t>Interact with content and media (interactive animations, 3D models, etc.)</a:t>
              </a:r>
              <a:endParaRPr lang="en-GB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57908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8049A-ACAE-4F87-A80C-A88FC266C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92" y="196312"/>
            <a:ext cx="8213267" cy="6151982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00E4B851-2D76-4D0D-8AAC-92F50AFF5F23}"/>
              </a:ext>
            </a:extLst>
          </p:cNvPr>
          <p:cNvGrpSpPr/>
          <p:nvPr/>
        </p:nvGrpSpPr>
        <p:grpSpPr>
          <a:xfrm>
            <a:off x="7210926" y="3566363"/>
            <a:ext cx="8798102" cy="6592050"/>
            <a:chOff x="7210926" y="3566363"/>
            <a:chExt cx="8798102" cy="659205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06AA2A3-6F13-4826-814A-443388A9CB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0926" y="3566363"/>
              <a:ext cx="8798102" cy="659205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520E804-4F9C-4FBE-A786-BAEFC0693BB6}"/>
                </a:ext>
              </a:extLst>
            </p:cNvPr>
            <p:cNvSpPr/>
            <p:nvPr/>
          </p:nvSpPr>
          <p:spPr>
            <a:xfrm>
              <a:off x="7345228" y="4243831"/>
              <a:ext cx="4226793" cy="58145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/>
                <a:t>Reading books, papers;</a:t>
              </a:r>
              <a:endParaRPr lang="en-GB" sz="20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7CDA5E9-C8C5-4271-8754-FC38E0CEAF16}"/>
                </a:ext>
              </a:extLst>
            </p:cNvPr>
            <p:cNvSpPr/>
            <p:nvPr/>
          </p:nvSpPr>
          <p:spPr>
            <a:xfrm>
              <a:off x="11666960" y="4588433"/>
              <a:ext cx="4226791" cy="54098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7B08365-297C-4CEF-A243-AF746448C569}"/>
                </a:ext>
              </a:extLst>
            </p:cNvPr>
            <p:cNvSpPr/>
            <p:nvPr/>
          </p:nvSpPr>
          <p:spPr>
            <a:xfrm>
              <a:off x="7210926" y="4230952"/>
              <a:ext cx="4361095" cy="405911"/>
            </a:xfrm>
            <a:prstGeom prst="rect">
              <a:avLst/>
            </a:prstGeom>
            <a:solidFill>
              <a:srgbClr val="BDEA75"/>
            </a:solidFill>
          </p:spPr>
          <p:txBody>
            <a:bodyPr wrap="square">
              <a:spAutoFit/>
            </a:bodyPr>
            <a:lstStyle/>
            <a:p>
              <a:r>
                <a:rPr lang="en-GB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   Conventional method</a:t>
              </a:r>
              <a:endParaRPr lang="en-GB" sz="20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AFB39B2-CCD0-4A95-91D2-B11BA38B0439}"/>
                </a:ext>
              </a:extLst>
            </p:cNvPr>
            <p:cNvSpPr/>
            <p:nvPr/>
          </p:nvSpPr>
          <p:spPr>
            <a:xfrm>
              <a:off x="11644718" y="4235580"/>
              <a:ext cx="4249033" cy="400110"/>
            </a:xfrm>
            <a:prstGeom prst="rect">
              <a:avLst/>
            </a:prstGeom>
            <a:solidFill>
              <a:srgbClr val="BDEA75"/>
            </a:solidFill>
          </p:spPr>
          <p:txBody>
            <a:bodyPr wrap="square">
              <a:spAutoFit/>
            </a:bodyPr>
            <a:lstStyle/>
            <a:p>
              <a:r>
                <a:rPr lang="en-GB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   Digital technology</a:t>
              </a:r>
              <a:endParaRPr lang="en-GB" sz="20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599F81B-CFD7-45AC-ABCD-181B9B67D459}"/>
                </a:ext>
              </a:extLst>
            </p:cNvPr>
            <p:cNvSpPr/>
            <p:nvPr/>
          </p:nvSpPr>
          <p:spPr>
            <a:xfrm>
              <a:off x="11928516" y="4661390"/>
              <a:ext cx="403798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429"/>
                </a:spcBef>
                <a:spcAft>
                  <a:spcPts val="429"/>
                </a:spcAft>
              </a:pPr>
              <a:r>
                <a:rPr lang="en-GB" sz="1600" dirty="0"/>
                <a:t>produce and store digital documents, images, videos, etc.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E602E06-299B-4E25-962A-9D06FC1939A6}"/>
                </a:ext>
              </a:extLst>
            </p:cNvPr>
            <p:cNvSpPr/>
            <p:nvPr/>
          </p:nvSpPr>
          <p:spPr>
            <a:xfrm>
              <a:off x="7587620" y="5150795"/>
              <a:ext cx="180000" cy="180000"/>
            </a:xfrm>
            <a:prstGeom prst="rect">
              <a:avLst/>
            </a:prstGeom>
            <a:noFill/>
            <a:ln w="38100">
              <a:solidFill>
                <a:srgbClr val="BDE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57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4AAB5B6-0410-404F-AE52-13E0E178C1F5}"/>
                </a:ext>
              </a:extLst>
            </p:cNvPr>
            <p:cNvSpPr/>
            <p:nvPr/>
          </p:nvSpPr>
          <p:spPr>
            <a:xfrm>
              <a:off x="7587620" y="5563100"/>
              <a:ext cx="180000" cy="180000"/>
            </a:xfrm>
            <a:prstGeom prst="rect">
              <a:avLst/>
            </a:prstGeom>
            <a:noFill/>
            <a:ln w="38100">
              <a:solidFill>
                <a:srgbClr val="BDE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57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A4E5898-728C-4AA5-BCD6-562E13D8999E}"/>
                </a:ext>
              </a:extLst>
            </p:cNvPr>
            <p:cNvSpPr/>
            <p:nvPr/>
          </p:nvSpPr>
          <p:spPr>
            <a:xfrm>
              <a:off x="7587620" y="5975207"/>
              <a:ext cx="180000" cy="180000"/>
            </a:xfrm>
            <a:prstGeom prst="rect">
              <a:avLst/>
            </a:prstGeom>
            <a:noFill/>
            <a:ln w="38100">
              <a:solidFill>
                <a:srgbClr val="BDE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57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2EE534D-2E41-4DDD-8AE0-1716889DAA9F}"/>
                </a:ext>
              </a:extLst>
            </p:cNvPr>
            <p:cNvSpPr/>
            <p:nvPr/>
          </p:nvSpPr>
          <p:spPr>
            <a:xfrm>
              <a:off x="7587620" y="6392578"/>
              <a:ext cx="180000" cy="180000"/>
            </a:xfrm>
            <a:prstGeom prst="rect">
              <a:avLst/>
            </a:prstGeom>
            <a:noFill/>
            <a:ln w="38100">
              <a:solidFill>
                <a:srgbClr val="BDE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57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3F96268-4D24-4B1F-AF7F-E9DE3BCFA09C}"/>
                </a:ext>
              </a:extLst>
            </p:cNvPr>
            <p:cNvSpPr/>
            <p:nvPr/>
          </p:nvSpPr>
          <p:spPr>
            <a:xfrm>
              <a:off x="7587620" y="6785809"/>
              <a:ext cx="180000" cy="180000"/>
            </a:xfrm>
            <a:prstGeom prst="rect">
              <a:avLst/>
            </a:prstGeom>
            <a:noFill/>
            <a:ln w="38100">
              <a:solidFill>
                <a:srgbClr val="BDE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57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05D700F-79D3-4CC6-B200-2844AB6097F3}"/>
                </a:ext>
              </a:extLst>
            </p:cNvPr>
            <p:cNvSpPr/>
            <p:nvPr/>
          </p:nvSpPr>
          <p:spPr>
            <a:xfrm>
              <a:off x="7587620" y="7203349"/>
              <a:ext cx="180000" cy="180000"/>
            </a:xfrm>
            <a:prstGeom prst="rect">
              <a:avLst/>
            </a:prstGeom>
            <a:noFill/>
            <a:ln w="38100">
              <a:solidFill>
                <a:srgbClr val="BDE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57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33D135A-619D-4B7C-84BD-EAEDA99859BB}"/>
                </a:ext>
              </a:extLst>
            </p:cNvPr>
            <p:cNvSpPr/>
            <p:nvPr/>
          </p:nvSpPr>
          <p:spPr>
            <a:xfrm>
              <a:off x="7587620" y="7615654"/>
              <a:ext cx="180000" cy="180000"/>
            </a:xfrm>
            <a:prstGeom prst="rect">
              <a:avLst/>
            </a:prstGeom>
            <a:noFill/>
            <a:ln w="38100">
              <a:solidFill>
                <a:srgbClr val="BDE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57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0FDECF6-B9B6-47DC-A44F-F42916B98103}"/>
                </a:ext>
              </a:extLst>
            </p:cNvPr>
            <p:cNvSpPr/>
            <p:nvPr/>
          </p:nvSpPr>
          <p:spPr>
            <a:xfrm>
              <a:off x="7587620" y="8027761"/>
              <a:ext cx="180000" cy="180000"/>
            </a:xfrm>
            <a:prstGeom prst="rect">
              <a:avLst/>
            </a:prstGeom>
            <a:noFill/>
            <a:ln w="38100">
              <a:solidFill>
                <a:srgbClr val="BDE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57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AFD63E5-D25E-4141-88D7-909B1719FC95}"/>
                </a:ext>
              </a:extLst>
            </p:cNvPr>
            <p:cNvSpPr/>
            <p:nvPr/>
          </p:nvSpPr>
          <p:spPr>
            <a:xfrm>
              <a:off x="7587620" y="8445133"/>
              <a:ext cx="180000" cy="180000"/>
            </a:xfrm>
            <a:prstGeom prst="rect">
              <a:avLst/>
            </a:prstGeom>
            <a:noFill/>
            <a:ln w="38100">
              <a:solidFill>
                <a:srgbClr val="BDE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57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6271811-1C36-4AAE-9E27-73A38F81CE1A}"/>
                </a:ext>
              </a:extLst>
            </p:cNvPr>
            <p:cNvSpPr/>
            <p:nvPr/>
          </p:nvSpPr>
          <p:spPr>
            <a:xfrm>
              <a:off x="7587620" y="8838363"/>
              <a:ext cx="180000" cy="180000"/>
            </a:xfrm>
            <a:prstGeom prst="rect">
              <a:avLst/>
            </a:prstGeom>
            <a:noFill/>
            <a:ln w="38100">
              <a:solidFill>
                <a:srgbClr val="BDE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57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9E7C98C-1F7C-4CAF-9717-7716761A1CF8}"/>
                </a:ext>
              </a:extLst>
            </p:cNvPr>
            <p:cNvSpPr/>
            <p:nvPr/>
          </p:nvSpPr>
          <p:spPr>
            <a:xfrm>
              <a:off x="7587620" y="9255903"/>
              <a:ext cx="180000" cy="180000"/>
            </a:xfrm>
            <a:prstGeom prst="rect">
              <a:avLst/>
            </a:prstGeom>
            <a:noFill/>
            <a:ln w="38100">
              <a:solidFill>
                <a:srgbClr val="BDE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57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1508B1E-3B1F-4830-99DF-BEA948DDAD87}"/>
                </a:ext>
              </a:extLst>
            </p:cNvPr>
            <p:cNvSpPr/>
            <p:nvPr/>
          </p:nvSpPr>
          <p:spPr>
            <a:xfrm>
              <a:off x="7587620" y="9657151"/>
              <a:ext cx="180000" cy="180000"/>
            </a:xfrm>
            <a:prstGeom prst="rect">
              <a:avLst/>
            </a:prstGeom>
            <a:noFill/>
            <a:ln w="38100">
              <a:solidFill>
                <a:srgbClr val="BDE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57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7A21C5C-9F29-4669-AE0A-BBC2234F8224}"/>
                </a:ext>
              </a:extLst>
            </p:cNvPr>
            <p:cNvSpPr/>
            <p:nvPr/>
          </p:nvSpPr>
          <p:spPr>
            <a:xfrm>
              <a:off x="7587619" y="4670567"/>
              <a:ext cx="3668515" cy="33855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ts val="429"/>
                </a:spcBef>
                <a:spcAft>
                  <a:spcPts val="429"/>
                </a:spcAft>
              </a:pPr>
              <a:r>
                <a:rPr lang="en-GB" sz="1600" dirty="0"/>
                <a:t>producing articulations using: 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D9B0824-703E-4EDA-B674-A9AE753E17B4}"/>
                </a:ext>
              </a:extLst>
            </p:cNvPr>
            <p:cNvSpPr/>
            <p:nvPr/>
          </p:nvSpPr>
          <p:spPr>
            <a:xfrm>
              <a:off x="11748516" y="4877333"/>
              <a:ext cx="180000" cy="180000"/>
            </a:xfrm>
            <a:prstGeom prst="rect">
              <a:avLst/>
            </a:prstGeom>
            <a:noFill/>
            <a:ln w="38100">
              <a:solidFill>
                <a:srgbClr val="BDE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57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B21B4A0-8039-4CF1-8071-02F6F41DA4F7}"/>
                </a:ext>
              </a:extLst>
            </p:cNvPr>
            <p:cNvSpPr/>
            <p:nvPr/>
          </p:nvSpPr>
          <p:spPr>
            <a:xfrm>
              <a:off x="7839389" y="5031589"/>
              <a:ext cx="322882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429"/>
                </a:spcBef>
                <a:spcAft>
                  <a:spcPts val="429"/>
                </a:spcAft>
              </a:pPr>
              <a:r>
                <a:rPr lang="en-GB" sz="1600" dirty="0"/>
                <a:t>statements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747C7A6-80F0-444F-8297-A8A30366F6FE}"/>
                </a:ext>
              </a:extLst>
            </p:cNvPr>
            <p:cNvSpPr/>
            <p:nvPr/>
          </p:nvSpPr>
          <p:spPr>
            <a:xfrm>
              <a:off x="7813629" y="5489510"/>
              <a:ext cx="219009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429"/>
                </a:spcBef>
                <a:spcAft>
                  <a:spcPts val="429"/>
                </a:spcAft>
              </a:pPr>
              <a:r>
                <a:rPr lang="en-GB" sz="1600" dirty="0"/>
                <a:t>essays 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8E52306-7C69-4765-948A-1F53CD346C56}"/>
                </a:ext>
              </a:extLst>
            </p:cNvPr>
            <p:cNvSpPr/>
            <p:nvPr/>
          </p:nvSpPr>
          <p:spPr>
            <a:xfrm>
              <a:off x="7839390" y="5877231"/>
              <a:ext cx="281626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429"/>
                </a:spcBef>
                <a:spcAft>
                  <a:spcPts val="429"/>
                </a:spcAft>
              </a:pPr>
              <a:r>
                <a:rPr lang="en-GB" sz="1600" dirty="0"/>
                <a:t>reports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787AE1D-BD3E-44C4-9B99-57D79BFED36A}"/>
                </a:ext>
              </a:extLst>
            </p:cNvPr>
            <p:cNvSpPr/>
            <p:nvPr/>
          </p:nvSpPr>
          <p:spPr>
            <a:xfrm>
              <a:off x="7839390" y="6298839"/>
              <a:ext cx="322180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429"/>
                </a:spcBef>
                <a:spcAft>
                  <a:spcPts val="429"/>
                </a:spcAft>
              </a:pPr>
              <a:r>
                <a:rPr lang="en-GB" sz="1600" dirty="0"/>
                <a:t>accounts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9C48B55-8B6C-4185-9BB2-881D7A00E62D}"/>
                </a:ext>
              </a:extLst>
            </p:cNvPr>
            <p:cNvSpPr/>
            <p:nvPr/>
          </p:nvSpPr>
          <p:spPr>
            <a:xfrm>
              <a:off x="7839389" y="6680791"/>
              <a:ext cx="298768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429"/>
                </a:spcBef>
                <a:spcAft>
                  <a:spcPts val="429"/>
                </a:spcAft>
              </a:pPr>
              <a:r>
                <a:rPr lang="en-GB" sz="1600" dirty="0"/>
                <a:t>designs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D89E289-C007-4699-8C58-5969DBD8E2A4}"/>
                </a:ext>
              </a:extLst>
            </p:cNvPr>
            <p:cNvSpPr/>
            <p:nvPr/>
          </p:nvSpPr>
          <p:spPr>
            <a:xfrm>
              <a:off x="7839390" y="7083446"/>
              <a:ext cx="290197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429"/>
                </a:spcBef>
                <a:spcAft>
                  <a:spcPts val="429"/>
                </a:spcAft>
              </a:pPr>
              <a:r>
                <a:rPr lang="en-GB" sz="1600" dirty="0"/>
                <a:t>performances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BD228F9-9A13-4FC5-A9C5-46A020549A50}"/>
                </a:ext>
              </a:extLst>
            </p:cNvPr>
            <p:cNvSpPr/>
            <p:nvPr/>
          </p:nvSpPr>
          <p:spPr>
            <a:xfrm>
              <a:off x="7839389" y="7515354"/>
              <a:ext cx="394276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429"/>
                </a:spcBef>
                <a:spcAft>
                  <a:spcPts val="429"/>
                </a:spcAft>
              </a:pPr>
              <a:r>
                <a:rPr lang="en-GB" sz="1600" dirty="0"/>
                <a:t>artefacts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DAE7C71-38C4-4CB0-ACAF-788551FD0B98}"/>
                </a:ext>
              </a:extLst>
            </p:cNvPr>
            <p:cNvSpPr/>
            <p:nvPr/>
          </p:nvSpPr>
          <p:spPr>
            <a:xfrm>
              <a:off x="7839389" y="7941287"/>
              <a:ext cx="394276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429"/>
                </a:spcBef>
                <a:spcAft>
                  <a:spcPts val="429"/>
                </a:spcAft>
              </a:pPr>
              <a:r>
                <a:rPr lang="en-GB" sz="1600" dirty="0"/>
                <a:t>animations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F49F311-B56F-4D90-BEA0-EAAEA527DC2B}"/>
                </a:ext>
              </a:extLst>
            </p:cNvPr>
            <p:cNvSpPr/>
            <p:nvPr/>
          </p:nvSpPr>
          <p:spPr>
            <a:xfrm>
              <a:off x="7839389" y="8345534"/>
              <a:ext cx="394276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429"/>
                </a:spcBef>
                <a:spcAft>
                  <a:spcPts val="429"/>
                </a:spcAft>
              </a:pPr>
              <a:r>
                <a:rPr lang="en-GB" sz="1600" dirty="0"/>
                <a:t>models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A2FE537-2A10-4655-B265-D34C250152E0}"/>
                </a:ext>
              </a:extLst>
            </p:cNvPr>
            <p:cNvSpPr/>
            <p:nvPr/>
          </p:nvSpPr>
          <p:spPr>
            <a:xfrm>
              <a:off x="7813630" y="8775998"/>
              <a:ext cx="77617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429"/>
                </a:spcBef>
                <a:spcAft>
                  <a:spcPts val="429"/>
                </a:spcAft>
              </a:pPr>
              <a:r>
                <a:rPr lang="en-GB" sz="1600" dirty="0"/>
                <a:t>videos</a:t>
              </a:r>
              <a:endParaRPr lang="en-GB" sz="1600" dirty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DFFF1FF-D0C1-4BF4-B51E-38372C155425}"/>
                </a:ext>
              </a:extLst>
            </p:cNvPr>
            <p:cNvSpPr/>
            <p:nvPr/>
          </p:nvSpPr>
          <p:spPr>
            <a:xfrm>
              <a:off x="11950705" y="5240795"/>
              <a:ext cx="394304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429"/>
                </a:spcBef>
                <a:spcAft>
                  <a:spcPts val="429"/>
                </a:spcAft>
              </a:pPr>
              <a:r>
                <a:rPr lang="en-GB" sz="1600" dirty="0"/>
                <a:t>Video performances, audio podcasts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DE6957B-EAA7-407C-85E6-B8E47A6F251C}"/>
                </a:ext>
              </a:extLst>
            </p:cNvPr>
            <p:cNvSpPr/>
            <p:nvPr/>
          </p:nvSpPr>
          <p:spPr>
            <a:xfrm>
              <a:off x="11950704" y="5590831"/>
              <a:ext cx="389693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429"/>
                </a:spcBef>
                <a:spcAft>
                  <a:spcPts val="429"/>
                </a:spcAft>
              </a:pPr>
              <a:r>
                <a:rPr lang="en-IE" sz="1600" dirty="0"/>
                <a:t>Produce 2D/3D models and simulations</a:t>
              </a:r>
              <a:endParaRPr lang="en-GB" sz="1600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1195859-79B6-45A8-9059-76C24C78B7DD}"/>
                </a:ext>
              </a:extLst>
            </p:cNvPr>
            <p:cNvSpPr/>
            <p:nvPr/>
          </p:nvSpPr>
          <p:spPr>
            <a:xfrm>
              <a:off x="11950704" y="6027999"/>
              <a:ext cx="389693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429"/>
                </a:spcBef>
                <a:spcAft>
                  <a:spcPts val="429"/>
                </a:spcAft>
              </a:pPr>
              <a:r>
                <a:rPr lang="en-GB" sz="1600" dirty="0"/>
                <a:t>Create image slideshows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F735DD9-A48E-47EA-8CCA-6DF3F484F333}"/>
                </a:ext>
              </a:extLst>
            </p:cNvPr>
            <p:cNvSpPr/>
            <p:nvPr/>
          </p:nvSpPr>
          <p:spPr>
            <a:xfrm>
              <a:off x="11950704" y="6408584"/>
              <a:ext cx="389693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429"/>
                </a:spcBef>
                <a:spcAft>
                  <a:spcPts val="429"/>
                </a:spcAft>
              </a:pPr>
              <a:r>
                <a:rPr lang="en-GB" sz="1600" dirty="0"/>
                <a:t>Presentations containing audio narration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559FC57-9CD3-4FCE-8256-A59E70A4DC3A}"/>
                </a:ext>
              </a:extLst>
            </p:cNvPr>
            <p:cNvSpPr/>
            <p:nvPr/>
          </p:nvSpPr>
          <p:spPr>
            <a:xfrm>
              <a:off x="11950704" y="6839859"/>
              <a:ext cx="389693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429"/>
                </a:spcBef>
                <a:spcAft>
                  <a:spcPts val="429"/>
                </a:spcAft>
              </a:pPr>
              <a:r>
                <a:rPr lang="en-GB" sz="1600" dirty="0"/>
                <a:t>blogs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4B6C7CE-979D-4237-8760-CCD029E9C894}"/>
                </a:ext>
              </a:extLst>
            </p:cNvPr>
            <p:cNvSpPr/>
            <p:nvPr/>
          </p:nvSpPr>
          <p:spPr>
            <a:xfrm>
              <a:off x="11950704" y="7241370"/>
              <a:ext cx="301454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429"/>
                </a:spcBef>
                <a:spcAft>
                  <a:spcPts val="429"/>
                </a:spcAft>
              </a:pPr>
              <a:r>
                <a:rPr lang="en-GB" sz="1600" dirty="0"/>
                <a:t>e-portfolios</a:t>
              </a:r>
              <a:endParaRPr lang="en-GB" sz="1600" dirty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468B4AF-9299-4D7A-87A1-F44F7E8E7B25}"/>
                </a:ext>
              </a:extLst>
            </p:cNvPr>
            <p:cNvSpPr/>
            <p:nvPr/>
          </p:nvSpPr>
          <p:spPr>
            <a:xfrm>
              <a:off x="11748516" y="5286006"/>
              <a:ext cx="180000" cy="180000"/>
            </a:xfrm>
            <a:prstGeom prst="rect">
              <a:avLst/>
            </a:prstGeom>
            <a:noFill/>
            <a:ln w="38100">
              <a:solidFill>
                <a:srgbClr val="BDE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57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668A197-61A5-4A98-A6B8-E8D545398C36}"/>
                </a:ext>
              </a:extLst>
            </p:cNvPr>
            <p:cNvSpPr/>
            <p:nvPr/>
          </p:nvSpPr>
          <p:spPr>
            <a:xfrm>
              <a:off x="11748516" y="5698113"/>
              <a:ext cx="180000" cy="180000"/>
            </a:xfrm>
            <a:prstGeom prst="rect">
              <a:avLst/>
            </a:prstGeom>
            <a:noFill/>
            <a:ln w="38100">
              <a:solidFill>
                <a:srgbClr val="BDE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57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B40968D-3612-47BA-9580-EAC49A336AAA}"/>
                </a:ext>
              </a:extLst>
            </p:cNvPr>
            <p:cNvSpPr/>
            <p:nvPr/>
          </p:nvSpPr>
          <p:spPr>
            <a:xfrm>
              <a:off x="11748516" y="6115484"/>
              <a:ext cx="180000" cy="180000"/>
            </a:xfrm>
            <a:prstGeom prst="rect">
              <a:avLst/>
            </a:prstGeom>
            <a:noFill/>
            <a:ln w="38100">
              <a:solidFill>
                <a:srgbClr val="BDE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57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219AD60-C505-4F9A-91C7-2C7C0DEA234A}"/>
                </a:ext>
              </a:extLst>
            </p:cNvPr>
            <p:cNvSpPr/>
            <p:nvPr/>
          </p:nvSpPr>
          <p:spPr>
            <a:xfrm>
              <a:off x="11748516" y="6508715"/>
              <a:ext cx="180000" cy="180000"/>
            </a:xfrm>
            <a:prstGeom prst="rect">
              <a:avLst/>
            </a:prstGeom>
            <a:noFill/>
            <a:ln w="38100">
              <a:solidFill>
                <a:srgbClr val="BDE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57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CBAD8FE-5F38-446B-BDD9-C4E5F48B94B7}"/>
                </a:ext>
              </a:extLst>
            </p:cNvPr>
            <p:cNvSpPr/>
            <p:nvPr/>
          </p:nvSpPr>
          <p:spPr>
            <a:xfrm>
              <a:off x="11748516" y="6926255"/>
              <a:ext cx="180000" cy="180000"/>
            </a:xfrm>
            <a:prstGeom prst="rect">
              <a:avLst/>
            </a:prstGeom>
            <a:noFill/>
            <a:ln w="38100">
              <a:solidFill>
                <a:srgbClr val="BDE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57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1F8C768-6BB2-473E-86D5-15F674667469}"/>
                </a:ext>
              </a:extLst>
            </p:cNvPr>
            <p:cNvSpPr/>
            <p:nvPr/>
          </p:nvSpPr>
          <p:spPr>
            <a:xfrm>
              <a:off x="11748516" y="7338560"/>
              <a:ext cx="180000" cy="180000"/>
            </a:xfrm>
            <a:prstGeom prst="rect">
              <a:avLst/>
            </a:prstGeom>
            <a:noFill/>
            <a:ln w="38100">
              <a:solidFill>
                <a:srgbClr val="BDE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57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75112E1-4F81-43BB-945C-9CEE7580092C}"/>
                </a:ext>
              </a:extLst>
            </p:cNvPr>
            <p:cNvSpPr/>
            <p:nvPr/>
          </p:nvSpPr>
          <p:spPr>
            <a:xfrm>
              <a:off x="11748516" y="7750667"/>
              <a:ext cx="180000" cy="180000"/>
            </a:xfrm>
            <a:prstGeom prst="rect">
              <a:avLst/>
            </a:prstGeom>
            <a:noFill/>
            <a:ln w="38100">
              <a:solidFill>
                <a:srgbClr val="BDE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57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46885FA-C91D-4523-BF90-6B781D0F691E}"/>
                </a:ext>
              </a:extLst>
            </p:cNvPr>
            <p:cNvSpPr/>
            <p:nvPr/>
          </p:nvSpPr>
          <p:spPr>
            <a:xfrm>
              <a:off x="11748516" y="8561269"/>
              <a:ext cx="180000" cy="180000"/>
            </a:xfrm>
            <a:prstGeom prst="rect">
              <a:avLst/>
            </a:prstGeom>
            <a:noFill/>
            <a:ln w="38100">
              <a:solidFill>
                <a:srgbClr val="BDE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57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934A9AF-B6B1-4EE9-9A9A-8637C769973E}"/>
                </a:ext>
              </a:extLst>
            </p:cNvPr>
            <p:cNvSpPr/>
            <p:nvPr/>
          </p:nvSpPr>
          <p:spPr>
            <a:xfrm>
              <a:off x="11748516" y="8978809"/>
              <a:ext cx="180000" cy="180000"/>
            </a:xfrm>
            <a:prstGeom prst="rect">
              <a:avLst/>
            </a:prstGeom>
            <a:noFill/>
            <a:ln w="38100">
              <a:solidFill>
                <a:srgbClr val="BDE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57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F3FAD33-341D-41B5-BDEA-E3A509E70C36}"/>
                </a:ext>
              </a:extLst>
            </p:cNvPr>
            <p:cNvSpPr/>
            <p:nvPr/>
          </p:nvSpPr>
          <p:spPr>
            <a:xfrm>
              <a:off x="11748516" y="9349916"/>
              <a:ext cx="180000" cy="180000"/>
            </a:xfrm>
            <a:prstGeom prst="rect">
              <a:avLst/>
            </a:prstGeom>
            <a:noFill/>
            <a:ln w="38100">
              <a:solidFill>
                <a:srgbClr val="BDE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57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84F077F-4CAA-449F-B1FF-839364546454}"/>
                </a:ext>
              </a:extLst>
            </p:cNvPr>
            <p:cNvSpPr/>
            <p:nvPr/>
          </p:nvSpPr>
          <p:spPr>
            <a:xfrm>
              <a:off x="11748516" y="9762221"/>
              <a:ext cx="180000" cy="180000"/>
            </a:xfrm>
            <a:prstGeom prst="rect">
              <a:avLst/>
            </a:prstGeom>
            <a:noFill/>
            <a:ln w="38100">
              <a:solidFill>
                <a:srgbClr val="BDE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57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C472E04-9A14-4394-96F4-583BDDB3E444}"/>
                </a:ext>
              </a:extLst>
            </p:cNvPr>
            <p:cNvSpPr/>
            <p:nvPr/>
          </p:nvSpPr>
          <p:spPr>
            <a:xfrm>
              <a:off x="11950705" y="7638279"/>
              <a:ext cx="301454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429"/>
                </a:spcBef>
                <a:spcAft>
                  <a:spcPts val="429"/>
                </a:spcAft>
              </a:pPr>
              <a:r>
                <a:rPr lang="en-IE" sz="1600" dirty="0"/>
                <a:t>Curate and share objects using online tools</a:t>
              </a:r>
              <a:endParaRPr lang="en-GB" sz="1600" dirty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7C5B3A4B-FB7B-4079-BA8F-29015EA12A58}"/>
                </a:ext>
              </a:extLst>
            </p:cNvPr>
            <p:cNvSpPr/>
            <p:nvPr/>
          </p:nvSpPr>
          <p:spPr>
            <a:xfrm>
              <a:off x="11950703" y="8343588"/>
              <a:ext cx="367137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429"/>
                </a:spcBef>
                <a:spcAft>
                  <a:spcPts val="429"/>
                </a:spcAft>
              </a:pPr>
              <a:r>
                <a:rPr lang="en-IE" sz="1600" dirty="0"/>
                <a:t>Adapt existing digital materials to form new works</a:t>
              </a:r>
              <a:endParaRPr lang="en-GB" sz="1600" dirty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6411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D2867-07BC-4772-B30B-4713EFE3E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3. Storyboarding 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0EB5BD-0AEB-476F-95F2-1C9FFF7F32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Placeholder 6" descr="A close up of a logo&#10;&#10;Description automatically generated">
            <a:extLst>
              <a:ext uri="{FF2B5EF4-FFF2-40B4-BE49-F238E27FC236}">
                <a16:creationId xmlns:a16="http://schemas.microsoft.com/office/drawing/2014/main" id="{4055C1DB-58DA-40D8-9ED8-DDCE7B64BB0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t="-1498" b="-3041"/>
          <a:stretch/>
        </p:blipFill>
        <p:spPr>
          <a:xfrm>
            <a:off x="3384550" y="5281448"/>
            <a:ext cx="2374900" cy="1008993"/>
          </a:xfrm>
        </p:spPr>
      </p:pic>
    </p:spTree>
    <p:extLst>
      <p:ext uri="{BB962C8B-B14F-4D97-AF65-F5344CB8AC3E}">
        <p14:creationId xmlns:p14="http://schemas.microsoft.com/office/powerpoint/2010/main" val="1054101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67" y="7719045"/>
            <a:ext cx="2428971" cy="182172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17" y="7755903"/>
            <a:ext cx="2384532" cy="178487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191" y="7809520"/>
            <a:ext cx="2405014" cy="18019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4686" y="851868"/>
            <a:ext cx="13353831" cy="89164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4588" y="2883434"/>
            <a:ext cx="1252017" cy="89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856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7715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157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5431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9288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314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3700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086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20" b="1" dirty="0">
                <a:latin typeface="Bradley Hand ITC" panose="03070402050302030203" pitchFamily="66" charset="0"/>
              </a:rPr>
              <a:t>Week</a:t>
            </a:r>
          </a:p>
          <a:p>
            <a:r>
              <a:rPr lang="en-GB" sz="2620" b="1" dirty="0">
                <a:latin typeface="Bradley Hand ITC" panose="03070402050302030203" pitchFamily="66" charset="0"/>
              </a:rPr>
              <a:t> 1-4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44588" y="4692017"/>
            <a:ext cx="1252017" cy="89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856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7715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157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5431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9288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314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3700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086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20" b="1" dirty="0">
                <a:latin typeface="Bradley Hand ITC" panose="03070402050302030203" pitchFamily="66" charset="0"/>
              </a:rPr>
              <a:t>Week</a:t>
            </a:r>
          </a:p>
          <a:p>
            <a:r>
              <a:rPr lang="en-GB" sz="2620" b="1" dirty="0">
                <a:latin typeface="Bradley Hand ITC" panose="03070402050302030203" pitchFamily="66" charset="0"/>
              </a:rPr>
              <a:t> 5-8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44587" y="6635794"/>
            <a:ext cx="1252017" cy="49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856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7715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157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5431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9288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314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3700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086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20" b="1" dirty="0">
                <a:latin typeface="Bradley Hand ITC" panose="03070402050302030203" pitchFamily="66" charset="0"/>
              </a:rPr>
              <a:t>project</a:t>
            </a:r>
          </a:p>
        </p:txBody>
      </p:sp>
      <p:sp>
        <p:nvSpPr>
          <p:cNvPr id="2" name="Oval 1"/>
          <p:cNvSpPr/>
          <p:nvPr/>
        </p:nvSpPr>
        <p:spPr>
          <a:xfrm>
            <a:off x="1632853" y="2680692"/>
            <a:ext cx="1563751" cy="98427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856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7715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157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5431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9288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314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3700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086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62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7767" y="978934"/>
            <a:ext cx="711083" cy="62877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77" y="7752595"/>
            <a:ext cx="2450175" cy="183400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58" y="7765306"/>
            <a:ext cx="2416211" cy="180858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692" y="7763510"/>
            <a:ext cx="2450175" cy="183580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891" y="7763510"/>
            <a:ext cx="2450175" cy="184037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090" y="7731338"/>
            <a:ext cx="2450175" cy="183763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337" y="7731338"/>
            <a:ext cx="2450175" cy="183126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2172" y="7788020"/>
            <a:ext cx="2450175" cy="184496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195" y="7791949"/>
            <a:ext cx="2383014" cy="178106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5625" y="7822370"/>
            <a:ext cx="2369945" cy="178455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966" y="7795882"/>
            <a:ext cx="2346024" cy="176213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990247" y="4027824"/>
            <a:ext cx="9677035" cy="1865319"/>
            <a:chOff x="6590869" y="4417326"/>
            <a:chExt cx="9146227" cy="1763002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25080" y="4434649"/>
              <a:ext cx="2312016" cy="172800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9423" y="4435964"/>
              <a:ext cx="2300573" cy="1728000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0869" y="4452328"/>
              <a:ext cx="2308554" cy="172800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8593" y="4417326"/>
              <a:ext cx="2294839" cy="1728000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2954735" y="5862130"/>
            <a:ext cx="9677035" cy="1865319"/>
            <a:chOff x="6590869" y="4417326"/>
            <a:chExt cx="9146227" cy="1763002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25080" y="4434649"/>
              <a:ext cx="2312016" cy="1728000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9423" y="4435964"/>
              <a:ext cx="2300573" cy="1728000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0869" y="4452328"/>
              <a:ext cx="2308554" cy="1728000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8593" y="4417326"/>
              <a:ext cx="2294839" cy="1728000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2923362" y="7716352"/>
            <a:ext cx="9677035" cy="1865319"/>
            <a:chOff x="6590869" y="4417326"/>
            <a:chExt cx="9146227" cy="1763002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25080" y="4434649"/>
              <a:ext cx="2312016" cy="1728000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9423" y="4435964"/>
              <a:ext cx="2300573" cy="1728000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0869" y="4452328"/>
              <a:ext cx="2308554" cy="1728000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8593" y="4417326"/>
              <a:ext cx="2294839" cy="1728000"/>
            </a:xfrm>
            <a:prstGeom prst="rect">
              <a:avLst/>
            </a:prstGeom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6004" y="7715925"/>
            <a:ext cx="2479324" cy="1853045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1356108" y="11054"/>
            <a:ext cx="13544550" cy="683841"/>
          </a:xfrm>
          <a:prstGeom prst="rect">
            <a:avLst/>
          </a:prstGeom>
          <a:solidFill>
            <a:srgbClr val="002855"/>
          </a:solidFill>
        </p:spPr>
        <p:txBody>
          <a:bodyPr wrap="square" lIns="96734" tIns="48367" rIns="96734" bIns="48367">
            <a:spAutoFit/>
          </a:bodyPr>
          <a:lstStyle>
            <a:defPPr>
              <a:defRPr lang="en-US"/>
            </a:defPPr>
            <a:lvl1pPr marL="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856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7715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157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5431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9288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314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3700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086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809" b="1" dirty="0">
                <a:solidFill>
                  <a:schemeClr val="bg1"/>
                </a:solidFill>
              </a:rPr>
              <a:t>ABC Learning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51BD67-06C6-4C62-A19A-DBE3D345A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59934" y="9574979"/>
            <a:ext cx="971029" cy="540841"/>
          </a:xfrm>
        </p:spPr>
        <p:txBody>
          <a:bodyPr/>
          <a:lstStyle/>
          <a:p>
            <a:fld id="{88702FF6-C3CA-4071-A46A-383B9E73E6E5}" type="slidenum">
              <a:rPr lang="en-GB" smtClean="0">
                <a:solidFill>
                  <a:srgbClr val="005336"/>
                </a:solidFill>
              </a:rPr>
              <a:t>15</a:t>
            </a:fld>
            <a:endParaRPr lang="en-GB" dirty="0">
              <a:solidFill>
                <a:srgbClr val="0053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20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0159E-6 0.00215 L 0.16046 -0.542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23" y="-272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69 -0.00199 L 0.01092 -0.5461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0" y="-27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02 -0.0081 L -0.29786 -0.5487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00" y="-270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65 -0.00215 L 0.02294 -0.5426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" y="-270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855" y="893036"/>
            <a:ext cx="13353831" cy="926537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 rot="20891903">
            <a:off x="1944588" y="2824847"/>
            <a:ext cx="1252017" cy="89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856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7715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157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5431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9288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314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3700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086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20" b="1" dirty="0">
                <a:latin typeface="Bradley Hand ITC" panose="03070402050302030203" pitchFamily="66" charset="0"/>
              </a:rPr>
              <a:t>Week</a:t>
            </a:r>
          </a:p>
          <a:p>
            <a:r>
              <a:rPr lang="en-GB" sz="2620" b="1" dirty="0">
                <a:latin typeface="Bradley Hand ITC" panose="03070402050302030203" pitchFamily="66" charset="0"/>
              </a:rPr>
              <a:t> 1-4</a:t>
            </a:r>
          </a:p>
        </p:txBody>
      </p:sp>
      <p:sp>
        <p:nvSpPr>
          <p:cNvPr id="26" name="TextBox 25"/>
          <p:cNvSpPr txBox="1"/>
          <p:nvPr/>
        </p:nvSpPr>
        <p:spPr>
          <a:xfrm rot="20891903">
            <a:off x="1909748" y="6295509"/>
            <a:ext cx="1252017" cy="89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856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7715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157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5431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9288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314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3700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086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20" b="1" dirty="0">
                <a:latin typeface="Bradley Hand ITC" panose="03070402050302030203" pitchFamily="66" charset="0"/>
              </a:rPr>
              <a:t>Week</a:t>
            </a:r>
          </a:p>
          <a:p>
            <a:r>
              <a:rPr lang="en-GB" sz="2620" b="1" dirty="0">
                <a:latin typeface="Bradley Hand ITC" panose="03070402050302030203" pitchFamily="66" charset="0"/>
              </a:rPr>
              <a:t> 5-8</a:t>
            </a:r>
          </a:p>
        </p:txBody>
      </p:sp>
      <p:sp>
        <p:nvSpPr>
          <p:cNvPr id="27" name="TextBox 26"/>
          <p:cNvSpPr txBox="1"/>
          <p:nvPr/>
        </p:nvSpPr>
        <p:spPr>
          <a:xfrm rot="20891903">
            <a:off x="1909747" y="8269919"/>
            <a:ext cx="1252017" cy="49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856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7715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157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5431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9288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314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3700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086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20" b="1" dirty="0">
                <a:latin typeface="Bradley Hand ITC" panose="03070402050302030203" pitchFamily="66" charset="0"/>
              </a:rPr>
              <a:t>project</a:t>
            </a:r>
          </a:p>
        </p:txBody>
      </p:sp>
      <p:sp>
        <p:nvSpPr>
          <p:cNvPr id="31" name="TextBox 30"/>
          <p:cNvSpPr txBox="1"/>
          <p:nvPr/>
        </p:nvSpPr>
        <p:spPr>
          <a:xfrm rot="20891903">
            <a:off x="1784989" y="9602259"/>
            <a:ext cx="1571214" cy="49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856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7715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157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5431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9288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314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3700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086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20" b="1" dirty="0">
                <a:latin typeface="Bradley Hand ITC" panose="03070402050302030203" pitchFamily="66" charset="0"/>
              </a:rPr>
              <a:t>reflection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13059" y="1762260"/>
            <a:ext cx="5379383" cy="49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856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7715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157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5431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9288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314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3700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086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20" dirty="0"/>
              <a:t>Your module  may look like this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7767" y="978934"/>
            <a:ext cx="711083" cy="62877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803" y="2403429"/>
            <a:ext cx="2186348" cy="163652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319" y="7904073"/>
            <a:ext cx="2195841" cy="164688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438" y="5978067"/>
            <a:ext cx="2405014" cy="180196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151" y="2403428"/>
            <a:ext cx="2297479" cy="172998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138" y="2817556"/>
            <a:ext cx="2274777" cy="170016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644" y="3191362"/>
            <a:ext cx="2322961" cy="174048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823" y="5978067"/>
            <a:ext cx="2274777" cy="170016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916" y="2448164"/>
            <a:ext cx="2346024" cy="176213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419" y="2440161"/>
            <a:ext cx="2297479" cy="172998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580" y="2465099"/>
            <a:ext cx="2271133" cy="170165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319" y="5946214"/>
            <a:ext cx="2274681" cy="170264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836" y="5962407"/>
            <a:ext cx="2297479" cy="172998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148" y="7904073"/>
            <a:ext cx="2203482" cy="164688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637" y="2870841"/>
            <a:ext cx="2195841" cy="1646881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356108" y="11054"/>
            <a:ext cx="13544550" cy="683841"/>
          </a:xfrm>
          <a:prstGeom prst="rect">
            <a:avLst/>
          </a:prstGeom>
          <a:solidFill>
            <a:srgbClr val="2B416D"/>
          </a:solidFill>
        </p:spPr>
        <p:txBody>
          <a:bodyPr wrap="square" lIns="96734" tIns="48367" rIns="96734" bIns="48367">
            <a:spAutoFit/>
          </a:bodyPr>
          <a:lstStyle>
            <a:defPPr>
              <a:defRPr lang="en-US"/>
            </a:defPPr>
            <a:lvl1pPr marL="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856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7715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157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5431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9288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314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3700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086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809" b="1" dirty="0">
                <a:solidFill>
                  <a:schemeClr val="bg1"/>
                </a:solidFill>
              </a:rPr>
              <a:t>ABC Learning Design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588B41-7D5D-4CF4-84DF-5A207C185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6214" y="9587858"/>
            <a:ext cx="614881" cy="540841"/>
          </a:xfrm>
        </p:spPr>
        <p:txBody>
          <a:bodyPr/>
          <a:lstStyle/>
          <a:p>
            <a:fld id="{88702FF6-C3CA-4071-A46A-383B9E73E6E5}" type="slidenum">
              <a:rPr lang="en-GB" smtClean="0">
                <a:solidFill>
                  <a:srgbClr val="005336"/>
                </a:solidFill>
              </a:rPr>
              <a:t>16</a:t>
            </a:fld>
            <a:endParaRPr lang="en-GB" dirty="0">
              <a:solidFill>
                <a:srgbClr val="0053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02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855" y="893036"/>
            <a:ext cx="13353831" cy="926537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 rot="20891903">
            <a:off x="1944588" y="2824847"/>
            <a:ext cx="1252017" cy="89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856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7715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157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5431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9288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314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3700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086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20" b="1" dirty="0">
                <a:latin typeface="Bradley Hand ITC" panose="03070402050302030203" pitchFamily="66" charset="0"/>
              </a:rPr>
              <a:t>Week</a:t>
            </a:r>
          </a:p>
          <a:p>
            <a:r>
              <a:rPr lang="en-GB" sz="2620" b="1" dirty="0">
                <a:latin typeface="Bradley Hand ITC" panose="03070402050302030203" pitchFamily="66" charset="0"/>
              </a:rPr>
              <a:t> 1-4</a:t>
            </a:r>
          </a:p>
        </p:txBody>
      </p:sp>
      <p:sp>
        <p:nvSpPr>
          <p:cNvPr id="26" name="TextBox 25"/>
          <p:cNvSpPr txBox="1"/>
          <p:nvPr/>
        </p:nvSpPr>
        <p:spPr>
          <a:xfrm rot="20891903">
            <a:off x="1909748" y="6295509"/>
            <a:ext cx="1252017" cy="89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856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7715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157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5431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9288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314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3700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086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20" b="1" dirty="0">
                <a:latin typeface="Bradley Hand ITC" panose="03070402050302030203" pitchFamily="66" charset="0"/>
              </a:rPr>
              <a:t>Week</a:t>
            </a:r>
          </a:p>
          <a:p>
            <a:r>
              <a:rPr lang="en-GB" sz="2620" b="1" dirty="0">
                <a:latin typeface="Bradley Hand ITC" panose="03070402050302030203" pitchFamily="66" charset="0"/>
              </a:rPr>
              <a:t> 5-8</a:t>
            </a:r>
          </a:p>
        </p:txBody>
      </p:sp>
      <p:sp>
        <p:nvSpPr>
          <p:cNvPr id="27" name="TextBox 26"/>
          <p:cNvSpPr txBox="1"/>
          <p:nvPr/>
        </p:nvSpPr>
        <p:spPr>
          <a:xfrm rot="20891903">
            <a:off x="1909747" y="8269919"/>
            <a:ext cx="1252017" cy="49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856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7715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157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5431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9288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314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3700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086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20" b="1" dirty="0">
                <a:latin typeface="Bradley Hand ITC" panose="03070402050302030203" pitchFamily="66" charset="0"/>
              </a:rPr>
              <a:t>project</a:t>
            </a:r>
          </a:p>
        </p:txBody>
      </p:sp>
      <p:sp>
        <p:nvSpPr>
          <p:cNvPr id="31" name="TextBox 30"/>
          <p:cNvSpPr txBox="1"/>
          <p:nvPr/>
        </p:nvSpPr>
        <p:spPr>
          <a:xfrm rot="20891903">
            <a:off x="1784989" y="9602259"/>
            <a:ext cx="1571214" cy="49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856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7715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157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5431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9288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314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3700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086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20" b="1" dirty="0">
                <a:latin typeface="Bradley Hand ITC" panose="03070402050302030203" pitchFamily="66" charset="0"/>
              </a:rPr>
              <a:t>reflection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13059" y="1762260"/>
            <a:ext cx="5379383" cy="49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856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7715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157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5431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9288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314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3700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086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20" dirty="0"/>
              <a:t>Your module  may look like this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7767" y="978934"/>
            <a:ext cx="711083" cy="62877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803" y="2403429"/>
            <a:ext cx="2186348" cy="163652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319" y="7904073"/>
            <a:ext cx="2195841" cy="164688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438" y="5978067"/>
            <a:ext cx="2405014" cy="180196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151" y="2403428"/>
            <a:ext cx="2297479" cy="172998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138" y="2817556"/>
            <a:ext cx="2274777" cy="170016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644" y="3191362"/>
            <a:ext cx="2322961" cy="174048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823" y="5978067"/>
            <a:ext cx="2274777" cy="170016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916" y="2448164"/>
            <a:ext cx="2346024" cy="176213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419" y="2440161"/>
            <a:ext cx="2297479" cy="172998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580" y="2465099"/>
            <a:ext cx="2271133" cy="170165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319" y="5946214"/>
            <a:ext cx="2274681" cy="170264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836" y="5962407"/>
            <a:ext cx="2297479" cy="172998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148" y="7904073"/>
            <a:ext cx="2203482" cy="164688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637" y="2870841"/>
            <a:ext cx="2195841" cy="164688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446307" y="4876615"/>
            <a:ext cx="11722543" cy="1269991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856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7715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157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5431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9288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314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3700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086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809" dirty="0"/>
              <a:t>Once happy with your module design, turn the cards to the other side and select learning activities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356108" y="11054"/>
            <a:ext cx="13544550" cy="683841"/>
          </a:xfrm>
          <a:prstGeom prst="rect">
            <a:avLst/>
          </a:prstGeom>
          <a:solidFill>
            <a:srgbClr val="2B416D"/>
          </a:solidFill>
        </p:spPr>
        <p:txBody>
          <a:bodyPr wrap="square" lIns="96734" tIns="48367" rIns="96734" bIns="48367">
            <a:spAutoFit/>
          </a:bodyPr>
          <a:lstStyle>
            <a:defPPr>
              <a:defRPr lang="en-US"/>
            </a:defPPr>
            <a:lvl1pPr marL="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856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7715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157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5431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9288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314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3700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086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809" b="1" dirty="0">
                <a:solidFill>
                  <a:schemeClr val="bg1"/>
                </a:solidFill>
              </a:rPr>
              <a:t>ABC Learning Design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6E592F-3067-48E0-8B23-A1C8C62A1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8484" y="9577604"/>
            <a:ext cx="445085" cy="540841"/>
          </a:xfrm>
        </p:spPr>
        <p:txBody>
          <a:bodyPr/>
          <a:lstStyle/>
          <a:p>
            <a:fld id="{88702FF6-C3CA-4071-A46A-383B9E73E6E5}" type="slidenum">
              <a:rPr lang="en-GB" smtClean="0">
                <a:solidFill>
                  <a:srgbClr val="005336"/>
                </a:solidFill>
              </a:rPr>
              <a:t>17</a:t>
            </a:fld>
            <a:endParaRPr lang="en-GB" dirty="0">
              <a:solidFill>
                <a:srgbClr val="0053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785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855" y="893036"/>
            <a:ext cx="13353831" cy="926537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 rot="20891903">
            <a:off x="1944588" y="2824847"/>
            <a:ext cx="1252017" cy="89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856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7715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157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5431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9288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314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3700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086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20" b="1" dirty="0">
                <a:latin typeface="Bradley Hand ITC" panose="03070402050302030203" pitchFamily="66" charset="0"/>
              </a:rPr>
              <a:t>Week</a:t>
            </a:r>
          </a:p>
          <a:p>
            <a:r>
              <a:rPr lang="en-GB" sz="2620" b="1" dirty="0">
                <a:latin typeface="Bradley Hand ITC" panose="03070402050302030203" pitchFamily="66" charset="0"/>
              </a:rPr>
              <a:t> 1-4</a:t>
            </a:r>
          </a:p>
        </p:txBody>
      </p:sp>
      <p:sp>
        <p:nvSpPr>
          <p:cNvPr id="26" name="TextBox 25"/>
          <p:cNvSpPr txBox="1"/>
          <p:nvPr/>
        </p:nvSpPr>
        <p:spPr>
          <a:xfrm rot="20891903">
            <a:off x="1909748" y="6295509"/>
            <a:ext cx="1252017" cy="89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856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7715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157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5431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9288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314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3700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086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20" b="1" dirty="0">
                <a:latin typeface="Bradley Hand ITC" panose="03070402050302030203" pitchFamily="66" charset="0"/>
              </a:rPr>
              <a:t>Week</a:t>
            </a:r>
          </a:p>
          <a:p>
            <a:r>
              <a:rPr lang="en-GB" sz="2620" b="1" dirty="0">
                <a:latin typeface="Bradley Hand ITC" panose="03070402050302030203" pitchFamily="66" charset="0"/>
              </a:rPr>
              <a:t> 5-8</a:t>
            </a:r>
          </a:p>
        </p:txBody>
      </p:sp>
      <p:sp>
        <p:nvSpPr>
          <p:cNvPr id="27" name="TextBox 26"/>
          <p:cNvSpPr txBox="1"/>
          <p:nvPr/>
        </p:nvSpPr>
        <p:spPr>
          <a:xfrm rot="20891903">
            <a:off x="1909747" y="8269919"/>
            <a:ext cx="1252017" cy="49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856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7715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157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5431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9288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314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3700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086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20" b="1" dirty="0">
                <a:latin typeface="Bradley Hand ITC" panose="03070402050302030203" pitchFamily="66" charset="0"/>
              </a:rPr>
              <a:t>project</a:t>
            </a:r>
          </a:p>
        </p:txBody>
      </p:sp>
      <p:sp>
        <p:nvSpPr>
          <p:cNvPr id="31" name="TextBox 30"/>
          <p:cNvSpPr txBox="1"/>
          <p:nvPr/>
        </p:nvSpPr>
        <p:spPr>
          <a:xfrm rot="20891903">
            <a:off x="1784989" y="9602259"/>
            <a:ext cx="1571214" cy="49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856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7715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157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5431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9288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314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3700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086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20" b="1" dirty="0">
                <a:latin typeface="Bradley Hand ITC" panose="03070402050302030203" pitchFamily="66" charset="0"/>
              </a:rPr>
              <a:t>reflection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13059" y="1762260"/>
            <a:ext cx="5379383" cy="49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856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7715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157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5431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9288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314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3700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086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20" dirty="0"/>
              <a:t>Your module  may look like this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7767" y="978934"/>
            <a:ext cx="711083" cy="62877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319" y="5946214"/>
            <a:ext cx="2274681" cy="17026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3314" y="2448951"/>
            <a:ext cx="2146034" cy="161351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029" y="2384383"/>
            <a:ext cx="2230782" cy="167808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614" y="6047945"/>
            <a:ext cx="2149223" cy="161032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519" y="6053722"/>
            <a:ext cx="2152412" cy="161032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116" y="6007536"/>
            <a:ext cx="2146032" cy="160075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396" y="2279935"/>
            <a:ext cx="2198576" cy="157509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322" y="3276740"/>
            <a:ext cx="2203474" cy="165015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877" y="2295283"/>
            <a:ext cx="2152412" cy="161032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207" y="3327293"/>
            <a:ext cx="2146034" cy="161351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207" y="4266028"/>
            <a:ext cx="2149223" cy="1610323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161" y="2457333"/>
            <a:ext cx="2152412" cy="1610323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946" y="6035472"/>
            <a:ext cx="2146034" cy="1613512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811" y="7933174"/>
            <a:ext cx="2203474" cy="165015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472" y="7940506"/>
            <a:ext cx="2149223" cy="1610323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9629151" y="7873371"/>
            <a:ext cx="4865784" cy="618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856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7715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157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5431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9288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314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3700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086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386" dirty="0"/>
              <a:t>Select learning activities</a:t>
            </a:r>
          </a:p>
        </p:txBody>
      </p:sp>
      <p:sp>
        <p:nvSpPr>
          <p:cNvPr id="60" name="Rectangle 59"/>
          <p:cNvSpPr/>
          <p:nvPr/>
        </p:nvSpPr>
        <p:spPr>
          <a:xfrm>
            <a:off x="8913765" y="7732426"/>
            <a:ext cx="820847" cy="107460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856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7715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157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5431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9288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314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3700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086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348" b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GB" sz="6348" dirty="0"/>
          </a:p>
        </p:txBody>
      </p:sp>
      <p:sp>
        <p:nvSpPr>
          <p:cNvPr id="61" name="TextBox 60"/>
          <p:cNvSpPr txBox="1"/>
          <p:nvPr/>
        </p:nvSpPr>
        <p:spPr>
          <a:xfrm>
            <a:off x="9810233" y="8397641"/>
            <a:ext cx="1035102" cy="618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856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7715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157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5431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9288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314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3700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086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386" dirty="0"/>
              <a:t>and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9643951" y="8929644"/>
            <a:ext cx="4865784" cy="618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856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7715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157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5431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9288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314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3700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086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386" dirty="0"/>
              <a:t>add your own activities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8945671" y="8039733"/>
            <a:ext cx="578687" cy="4571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856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7715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157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5431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9288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314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3700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086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620"/>
          </a:p>
        </p:txBody>
      </p:sp>
      <p:sp>
        <p:nvSpPr>
          <p:cNvPr id="34" name="Rectangle 33"/>
          <p:cNvSpPr/>
          <p:nvPr/>
        </p:nvSpPr>
        <p:spPr>
          <a:xfrm>
            <a:off x="1356108" y="11054"/>
            <a:ext cx="13544550" cy="683841"/>
          </a:xfrm>
          <a:prstGeom prst="rect">
            <a:avLst/>
          </a:prstGeom>
          <a:solidFill>
            <a:srgbClr val="2B416D"/>
          </a:solidFill>
        </p:spPr>
        <p:txBody>
          <a:bodyPr wrap="square" lIns="96734" tIns="48367" rIns="96734" bIns="48367">
            <a:spAutoFit/>
          </a:bodyPr>
          <a:lstStyle>
            <a:defPPr>
              <a:defRPr lang="en-US"/>
            </a:defPPr>
            <a:lvl1pPr marL="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856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7715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157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5431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9288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314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3700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086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809" b="1" dirty="0">
                <a:solidFill>
                  <a:schemeClr val="bg1"/>
                </a:solidFill>
              </a:rPr>
              <a:t>ABC Learning Design</a:t>
            </a:r>
          </a:p>
        </p:txBody>
      </p:sp>
      <p:sp>
        <p:nvSpPr>
          <p:cNvPr id="36" name="Slide Number Placeholder 2">
            <a:extLst>
              <a:ext uri="{FF2B5EF4-FFF2-40B4-BE49-F238E27FC236}">
                <a16:creationId xmlns:a16="http://schemas.microsoft.com/office/drawing/2014/main" id="{9CB902D1-D376-4C15-B9F2-C6DA7E7654D9}"/>
              </a:ext>
            </a:extLst>
          </p:cNvPr>
          <p:cNvSpPr txBox="1">
            <a:spLocks/>
          </p:cNvSpPr>
          <p:nvPr/>
        </p:nvSpPr>
        <p:spPr>
          <a:xfrm>
            <a:off x="478484" y="9577604"/>
            <a:ext cx="445085" cy="540841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defPPr>
              <a:defRPr lang="en-US"/>
            </a:defPPr>
            <a:lvl1pPr marL="0" algn="r" defTabSz="1267752" rtl="0" eaLnBrk="1" latinLnBrk="0" hangingPunct="1">
              <a:defRPr sz="17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3876" algn="l" defTabSz="1267752" rtl="0" eaLnBrk="1" latinLnBrk="0" hangingPunct="1">
              <a:defRPr sz="24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7752" algn="l" defTabSz="1267752" rtl="0" eaLnBrk="1" latinLnBrk="0" hangingPunct="1">
              <a:defRPr sz="24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1628" algn="l" defTabSz="1267752" rtl="0" eaLnBrk="1" latinLnBrk="0" hangingPunct="1">
              <a:defRPr sz="24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5502" algn="l" defTabSz="1267752" rtl="0" eaLnBrk="1" latinLnBrk="0" hangingPunct="1">
              <a:defRPr sz="24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9379" algn="l" defTabSz="1267752" rtl="0" eaLnBrk="1" latinLnBrk="0" hangingPunct="1">
              <a:defRPr sz="24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3254" algn="l" defTabSz="1267752" rtl="0" eaLnBrk="1" latinLnBrk="0" hangingPunct="1">
              <a:defRPr sz="24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37130" algn="l" defTabSz="1267752" rtl="0" eaLnBrk="1" latinLnBrk="0" hangingPunct="1">
              <a:defRPr sz="24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1006" algn="l" defTabSz="1267752" rtl="0" eaLnBrk="1" latinLnBrk="0" hangingPunct="1">
              <a:defRPr sz="24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702FF6-C3CA-4071-A46A-383B9E73E6E5}" type="slidenum">
              <a:rPr lang="en-GB" smtClean="0">
                <a:solidFill>
                  <a:srgbClr val="005336"/>
                </a:solidFill>
              </a:rPr>
              <a:pPr/>
              <a:t>18</a:t>
            </a:fld>
            <a:endParaRPr lang="en-GB" dirty="0">
              <a:solidFill>
                <a:srgbClr val="0053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46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D2867-07BC-4772-B30B-4713EFE3E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4. Smaller sized cards – for copying and pasting onto storyboard</a:t>
            </a:r>
          </a:p>
        </p:txBody>
      </p:sp>
      <p:pic>
        <p:nvPicPr>
          <p:cNvPr id="6" name="Picture Placeholder 6" descr="A close up of a logo&#10;&#10;Description automatically generated">
            <a:extLst>
              <a:ext uri="{FF2B5EF4-FFF2-40B4-BE49-F238E27FC236}">
                <a16:creationId xmlns:a16="http://schemas.microsoft.com/office/drawing/2014/main" id="{4055C1DB-58DA-40D8-9ED8-DDCE7B64BB0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t="-1498" b="-3041"/>
          <a:stretch/>
        </p:blipFill>
        <p:spPr>
          <a:xfrm>
            <a:off x="3384550" y="5281448"/>
            <a:ext cx="2374900" cy="1008993"/>
          </a:xfrm>
        </p:spPr>
      </p:pic>
    </p:spTree>
    <p:extLst>
      <p:ext uri="{BB962C8B-B14F-4D97-AF65-F5344CB8AC3E}">
        <p14:creationId xmlns:p14="http://schemas.microsoft.com/office/powerpoint/2010/main" val="3738934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3C796-5D66-FC4A-A434-87BF2D449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association with the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92B98E-680C-1948-8541-182D34C7C7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IUA Enhancing Digital Teaching &amp; Learning project </a:t>
            </a:r>
          </a:p>
        </p:txBody>
      </p:sp>
      <p:pic>
        <p:nvPicPr>
          <p:cNvPr id="7" name="Picture Placeholder 6" descr="A close up of a logo&#10;&#10;Description automatically generated">
            <a:extLst>
              <a:ext uri="{FF2B5EF4-FFF2-40B4-BE49-F238E27FC236}">
                <a16:creationId xmlns:a16="http://schemas.microsoft.com/office/drawing/2014/main" id="{4760253A-8D92-48F7-B911-6085E0025B2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t="-1537" b="-1159"/>
          <a:stretch/>
        </p:blipFill>
        <p:spPr>
          <a:xfrm>
            <a:off x="3384000" y="5280339"/>
            <a:ext cx="2376000" cy="991672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3397F5F-F59A-4234-884A-63E1FB9D216D}"/>
              </a:ext>
            </a:extLst>
          </p:cNvPr>
          <p:cNvSpPr txBox="1"/>
          <p:nvPr/>
        </p:nvSpPr>
        <p:spPr>
          <a:xfrm>
            <a:off x="2588216" y="893081"/>
            <a:ext cx="9298983" cy="1569660"/>
          </a:xfrm>
          <a:prstGeom prst="rect">
            <a:avLst/>
          </a:prstGeom>
          <a:solidFill>
            <a:srgbClr val="FFD9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dirty="0">
                <a:solidFill>
                  <a:srgbClr val="005336"/>
                </a:solidFill>
              </a:rPr>
              <a:t>Please view this presentation in full screen slideshow mode</a:t>
            </a:r>
            <a:br>
              <a:rPr lang="en-IE" sz="2400" dirty="0">
                <a:solidFill>
                  <a:srgbClr val="005336"/>
                </a:solidFill>
              </a:rPr>
            </a:br>
            <a:r>
              <a:rPr lang="en-IE" sz="2400" dirty="0">
                <a:solidFill>
                  <a:srgbClr val="005336"/>
                </a:solidFill>
              </a:rPr>
              <a:t>(click F5 on the keyboard or select the Slide Show icon)</a:t>
            </a:r>
            <a:br>
              <a:rPr lang="en-IE" sz="2400" dirty="0">
                <a:solidFill>
                  <a:srgbClr val="005336"/>
                </a:solidFill>
              </a:rPr>
            </a:br>
            <a:br>
              <a:rPr lang="en-IE" sz="2400" dirty="0">
                <a:solidFill>
                  <a:srgbClr val="005336"/>
                </a:solidFill>
              </a:rPr>
            </a:br>
            <a:r>
              <a:rPr lang="en-IE" sz="2400" dirty="0">
                <a:solidFill>
                  <a:srgbClr val="005336"/>
                </a:solidFill>
              </a:rPr>
              <a:t>Section 3 contains animations that help to understand the process</a:t>
            </a:r>
          </a:p>
        </p:txBody>
      </p:sp>
    </p:spTree>
    <p:extLst>
      <p:ext uri="{BB962C8B-B14F-4D97-AF65-F5344CB8AC3E}">
        <p14:creationId xmlns:p14="http://schemas.microsoft.com/office/powerpoint/2010/main" val="12257973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626131" y="9318791"/>
            <a:ext cx="10913509" cy="4884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856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7715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157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5431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9288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314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3700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086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39" dirty="0">
                <a:solidFill>
                  <a:srgbClr val="00A956"/>
                </a:solidFill>
              </a:rPr>
              <a:t>Learning types on front side of card and sample activities on the back</a:t>
            </a:r>
            <a:endParaRPr lang="en-GB" sz="2620" dirty="0">
              <a:solidFill>
                <a:srgbClr val="00A956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29B1E6-FF75-4333-BBBC-9FEF24B24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759" y="2314492"/>
            <a:ext cx="2166496" cy="165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1D2FCE-7CB5-4808-920C-C91C7F512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2249" y="2314492"/>
            <a:ext cx="2182909" cy="165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DD1A0A4-7C1C-4837-9415-C8D1A50FF0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0152" y="2314492"/>
            <a:ext cx="2205893" cy="165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E0FFA78-4B87-4437-A09C-108A799FA2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6046" y="5160795"/>
            <a:ext cx="2191209" cy="165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555D30B-98E9-49E8-AFF5-64393D2748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6068" y="5160795"/>
            <a:ext cx="2235269" cy="165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C9ECAE3-9EFC-4F0D-A631-82EA6AEA917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89" r="1008" b="-126"/>
          <a:stretch/>
        </p:blipFill>
        <p:spPr>
          <a:xfrm>
            <a:off x="10360152" y="5160795"/>
            <a:ext cx="2264004" cy="165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3D2D7CD-3134-4994-9A53-E296C006F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758488"/>
            <a:ext cx="14022170" cy="1042950"/>
          </a:xfrm>
        </p:spPr>
        <p:txBody>
          <a:bodyPr/>
          <a:lstStyle/>
          <a:p>
            <a:r>
              <a:rPr lang="en-IE" dirty="0"/>
              <a:t>4. Smaller sized learning types cards (front)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F07C66-25F5-455E-98A0-4FE761476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003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626131" y="9563020"/>
            <a:ext cx="10913509" cy="4884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856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7715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157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5431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9288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314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3700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086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39" dirty="0">
                <a:solidFill>
                  <a:srgbClr val="00A956"/>
                </a:solidFill>
              </a:rPr>
              <a:t>Learning types on front side of card and sample activities on the back</a:t>
            </a:r>
            <a:endParaRPr lang="en-GB" sz="2620" dirty="0">
              <a:solidFill>
                <a:srgbClr val="00A956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D2D7CD-3134-4994-9A53-E296C006F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758488"/>
            <a:ext cx="14022170" cy="1042950"/>
          </a:xfrm>
        </p:spPr>
        <p:txBody>
          <a:bodyPr/>
          <a:lstStyle/>
          <a:p>
            <a:r>
              <a:rPr lang="en-IE" dirty="0"/>
              <a:t>4. Smaller sized learning types cards (back)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0ACB6E-C73B-4ECF-A64F-27C1340A2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21</a:t>
            </a:fld>
            <a:endParaRPr lang="en-US"/>
          </a:p>
        </p:txBody>
      </p:sp>
      <p:pic>
        <p:nvPicPr>
          <p:cNvPr id="7" name="Picture 6" descr="Back of Learning Types Card, Collaboration">
            <a:extLst>
              <a:ext uri="{FF2B5EF4-FFF2-40B4-BE49-F238E27FC236}">
                <a16:creationId xmlns:a16="http://schemas.microsoft.com/office/drawing/2014/main" id="{0F0EB681-DF2F-4410-9919-B6A0ED42D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646" y="2314492"/>
            <a:ext cx="2213536" cy="1656000"/>
          </a:xfrm>
          <a:prstGeom prst="rect">
            <a:avLst/>
          </a:prstGeom>
        </p:spPr>
      </p:pic>
      <p:pic>
        <p:nvPicPr>
          <p:cNvPr id="41" name="Picture 40" descr="Back of Learning Types Card, Acquisition">
            <a:extLst>
              <a:ext uri="{FF2B5EF4-FFF2-40B4-BE49-F238E27FC236}">
                <a16:creationId xmlns:a16="http://schemas.microsoft.com/office/drawing/2014/main" id="{42CE9BDF-79E9-41FE-BF37-C51F4A92C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689" y="2314492"/>
            <a:ext cx="2219306" cy="1656000"/>
          </a:xfrm>
          <a:prstGeom prst="rect">
            <a:avLst/>
          </a:prstGeom>
        </p:spPr>
      </p:pic>
      <p:pic>
        <p:nvPicPr>
          <p:cNvPr id="45" name="Picture 44" descr="Back of Learning Types Card, Investigation">
            <a:extLst>
              <a:ext uri="{FF2B5EF4-FFF2-40B4-BE49-F238E27FC236}">
                <a16:creationId xmlns:a16="http://schemas.microsoft.com/office/drawing/2014/main" id="{E61C7F68-8584-4249-9E4C-4B1B023682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5689" y="5439624"/>
            <a:ext cx="2273740" cy="1656000"/>
          </a:xfrm>
          <a:prstGeom prst="rect">
            <a:avLst/>
          </a:prstGeom>
        </p:spPr>
      </p:pic>
      <p:pic>
        <p:nvPicPr>
          <p:cNvPr id="47" name="Picture 46" descr="Back of Learning Types Card, Practice">
            <a:extLst>
              <a:ext uri="{FF2B5EF4-FFF2-40B4-BE49-F238E27FC236}">
                <a16:creationId xmlns:a16="http://schemas.microsoft.com/office/drawing/2014/main" id="{A3D94C04-35BE-41A0-BF2D-71D3E87F84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4646" y="5414719"/>
            <a:ext cx="2205818" cy="1656000"/>
          </a:xfrm>
          <a:prstGeom prst="rect">
            <a:avLst/>
          </a:prstGeom>
        </p:spPr>
      </p:pic>
      <p:pic>
        <p:nvPicPr>
          <p:cNvPr id="49" name="Picture 48" descr="Back of Learning Types Card, Production">
            <a:extLst>
              <a:ext uri="{FF2B5EF4-FFF2-40B4-BE49-F238E27FC236}">
                <a16:creationId xmlns:a16="http://schemas.microsoft.com/office/drawing/2014/main" id="{483032A0-B9E2-40DC-84FD-724C267524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57833" y="5414719"/>
            <a:ext cx="2210553" cy="1656000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77069B91-8917-4A9E-999C-67B1044430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57833" y="2314492"/>
            <a:ext cx="2260954" cy="16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946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D2867-07BC-4772-B30B-4713EFE3E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5. Blank Storyboard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0EB5BD-0AEB-476F-95F2-1C9FFF7F32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Copy and paste smaller sized cards onto this storyboard</a:t>
            </a:r>
          </a:p>
        </p:txBody>
      </p:sp>
      <p:pic>
        <p:nvPicPr>
          <p:cNvPr id="6" name="Picture Placeholder 6" descr="A close up of a logo&#10;&#10;Description automatically generated">
            <a:extLst>
              <a:ext uri="{FF2B5EF4-FFF2-40B4-BE49-F238E27FC236}">
                <a16:creationId xmlns:a16="http://schemas.microsoft.com/office/drawing/2014/main" id="{34FF6F52-4ECF-48E0-934E-3FDCF023311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t="-4765" b="-1406"/>
          <a:stretch/>
        </p:blipFill>
        <p:spPr>
          <a:xfrm>
            <a:off x="3384550" y="5249916"/>
            <a:ext cx="2374900" cy="1024759"/>
          </a:xfrm>
        </p:spPr>
      </p:pic>
    </p:spTree>
    <p:extLst>
      <p:ext uri="{BB962C8B-B14F-4D97-AF65-F5344CB8AC3E}">
        <p14:creationId xmlns:p14="http://schemas.microsoft.com/office/powerpoint/2010/main" val="20687499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E2F16F2E-242D-460E-AB6B-854E2ECAE681}"/>
              </a:ext>
            </a:extLst>
          </p:cNvPr>
          <p:cNvGraphicFramePr>
            <a:graphicFrameLocks noGrp="1"/>
          </p:cNvGraphicFramePr>
          <p:nvPr/>
        </p:nvGraphicFramePr>
        <p:xfrm>
          <a:off x="1069794" y="1262071"/>
          <a:ext cx="14089375" cy="7734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86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70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13061">
                <a:tc>
                  <a:txBody>
                    <a:bodyPr/>
                    <a:lstStyle/>
                    <a:p>
                      <a:r>
                        <a:rPr lang="en-GB" sz="8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E.g. weeks</a:t>
                      </a:r>
                      <a:r>
                        <a:rPr lang="en-GB" sz="800" b="0" baseline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or topic</a:t>
                      </a:r>
                      <a:endParaRPr lang="en-GB" sz="8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58308" marR="58308" marT="29154" marB="29154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58308" marR="58308" marT="29154" marB="29154"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0594">
                <a:tc>
                  <a:txBody>
                    <a:bodyPr/>
                    <a:lstStyle/>
                    <a:p>
                      <a:r>
                        <a:rPr lang="en-GB" sz="8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E.g. weeks</a:t>
                      </a:r>
                      <a:r>
                        <a:rPr lang="en-GB" sz="800" b="0" baseline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or topic</a:t>
                      </a:r>
                      <a:endParaRPr lang="en-GB" sz="8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endParaRPr lang="en-GB" sz="1200" dirty="0"/>
                    </a:p>
                  </a:txBody>
                  <a:tcPr marL="58308" marR="58308" marT="29154" marB="2915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58308" marR="58308" marT="29154" marB="2915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0594">
                <a:tc>
                  <a:txBody>
                    <a:bodyPr/>
                    <a:lstStyle/>
                    <a:p>
                      <a:r>
                        <a:rPr lang="en-GB" sz="8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E.g. weeks</a:t>
                      </a:r>
                      <a:r>
                        <a:rPr lang="en-GB" sz="800" b="0" baseline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or topic</a:t>
                      </a:r>
                      <a:endParaRPr lang="en-GB" sz="8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endParaRPr lang="en-GB" sz="800" dirty="0"/>
                    </a:p>
                  </a:txBody>
                  <a:tcPr marL="58308" marR="58308" marT="29154" marB="29154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58308" marR="58308" marT="29154" marB="29154"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0594">
                <a:tc>
                  <a:txBody>
                    <a:bodyPr/>
                    <a:lstStyle/>
                    <a:p>
                      <a:r>
                        <a:rPr lang="en-GB" sz="8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E.g. weeks</a:t>
                      </a:r>
                      <a:r>
                        <a:rPr lang="en-GB" sz="800" b="0" baseline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or topic</a:t>
                      </a:r>
                      <a:endParaRPr lang="en-GB" sz="8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58308" marR="58308" marT="29154" marB="29154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58308" marR="58308" marT="29154" marB="2915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7" name="Title 1">
            <a:extLst>
              <a:ext uri="{FF2B5EF4-FFF2-40B4-BE49-F238E27FC236}">
                <a16:creationId xmlns:a16="http://schemas.microsoft.com/office/drawing/2014/main" id="{93C15798-3CA3-4082-B8AC-0401EA97B8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794" y="107670"/>
            <a:ext cx="14089375" cy="488989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6" dirty="0">
                <a:solidFill>
                  <a:schemeClr val="bg1"/>
                </a:solidFill>
              </a:rPr>
              <a:t> </a:t>
            </a:r>
            <a:r>
              <a:rPr lang="en-GB" sz="2806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ABC LD (Arena Blended Connected Learning Design)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3746470B-20D1-493B-B71F-68EDF5F553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2974" y="602847"/>
            <a:ext cx="1194748" cy="181433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665" dirty="0"/>
              <a:t>Module/course/MOOC title</a:t>
            </a: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D0325430-1BCD-4F9A-8607-46D1D2A9518F}"/>
              </a:ext>
            </a:extLst>
          </p:cNvPr>
          <p:cNvSpPr txBox="1">
            <a:spLocks/>
          </p:cNvSpPr>
          <p:nvPr/>
        </p:nvSpPr>
        <p:spPr>
          <a:xfrm>
            <a:off x="1087645" y="993989"/>
            <a:ext cx="14071524" cy="2411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vert="horz" lIns="58308" tIns="29154" rIns="58308" bIns="29154" rtlCol="0">
            <a:noAutofit/>
          </a:bodyPr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665" dirty="0"/>
              <a:t>Learner timeline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64AA5941-3ACB-446A-8432-6A3C55577CFA}"/>
              </a:ext>
            </a:extLst>
          </p:cNvPr>
          <p:cNvSpPr txBox="1">
            <a:spLocks/>
          </p:cNvSpPr>
          <p:nvPr/>
        </p:nvSpPr>
        <p:spPr>
          <a:xfrm>
            <a:off x="1087645" y="9025572"/>
            <a:ext cx="14071524" cy="684080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vert="horz" lIns="58308" tIns="29154" rIns="58308" bIns="29154" rtlCol="0">
            <a:noAutofit/>
          </a:bodyPr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021" dirty="0">
                <a:latin typeface="Helvetica" panose="020B0604020202020204" pitchFamily="34" charset="0"/>
                <a:cs typeface="Helvetica" panose="020B0604020202020204" pitchFamily="34" charset="0"/>
              </a:rPr>
              <a:t>Notes</a:t>
            </a:r>
            <a:r>
              <a:rPr lang="en-GB" sz="1021" dirty="0"/>
              <a:t>	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932D40E-9F33-4A06-80E6-2BB8B31AB046}"/>
              </a:ext>
            </a:extLst>
          </p:cNvPr>
          <p:cNvSpPr/>
          <p:nvPr/>
        </p:nvSpPr>
        <p:spPr>
          <a:xfrm>
            <a:off x="2866021" y="1245482"/>
            <a:ext cx="2171955" cy="163883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437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9EA9FBE-755C-448B-B576-856243CD2600}"/>
              </a:ext>
            </a:extLst>
          </p:cNvPr>
          <p:cNvSpPr/>
          <p:nvPr/>
        </p:nvSpPr>
        <p:spPr>
          <a:xfrm>
            <a:off x="5305098" y="1257964"/>
            <a:ext cx="2171955" cy="163883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437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2C3F927-E5A4-485B-8CC2-AA5DBC5EEFA2}"/>
              </a:ext>
            </a:extLst>
          </p:cNvPr>
          <p:cNvSpPr/>
          <p:nvPr/>
        </p:nvSpPr>
        <p:spPr>
          <a:xfrm>
            <a:off x="7744175" y="1270447"/>
            <a:ext cx="2171955" cy="163883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437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85E9882-0D7C-4408-8795-A183297E9761}"/>
              </a:ext>
            </a:extLst>
          </p:cNvPr>
          <p:cNvSpPr/>
          <p:nvPr/>
        </p:nvSpPr>
        <p:spPr>
          <a:xfrm>
            <a:off x="10183253" y="1282929"/>
            <a:ext cx="2171955" cy="163883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437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0780712-8C2D-4148-9098-62F7096BC545}"/>
              </a:ext>
            </a:extLst>
          </p:cNvPr>
          <p:cNvSpPr/>
          <p:nvPr/>
        </p:nvSpPr>
        <p:spPr>
          <a:xfrm>
            <a:off x="12622330" y="1295412"/>
            <a:ext cx="2171955" cy="163883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437"/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EDC1DD67-2C9B-4E93-9BBF-3975A06115D9}"/>
              </a:ext>
            </a:extLst>
          </p:cNvPr>
          <p:cNvSpPr txBox="1">
            <a:spLocks/>
          </p:cNvSpPr>
          <p:nvPr/>
        </p:nvSpPr>
        <p:spPr>
          <a:xfrm>
            <a:off x="5580141" y="9833031"/>
            <a:ext cx="8620891" cy="162913"/>
          </a:xfrm>
          <a:prstGeom prst="rect">
            <a:avLst/>
          </a:prstGeom>
          <a:noFill/>
        </p:spPr>
        <p:txBody>
          <a:bodyPr vert="horz" lIns="43439" tIns="21720" rIns="43439" bIns="21720" rtlCol="0" anchor="ctr">
            <a:normAutofit/>
          </a:bodyPr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570" dirty="0"/>
              <a:t>ABC Learning Design method by Clive Young and Nataša Perović, UCL. (2015). Learning types, Laurillard, D. (2012). Resources available from https://abc-ld.org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614D6BA-42FF-4098-A076-294CD4AE52EE}"/>
              </a:ext>
            </a:extLst>
          </p:cNvPr>
          <p:cNvCxnSpPr/>
          <p:nvPr/>
        </p:nvCxnSpPr>
        <p:spPr>
          <a:xfrm>
            <a:off x="5166685" y="996994"/>
            <a:ext cx="0" cy="8017169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5FE0A65-B0B9-4183-947E-6A1C091EE328}"/>
              </a:ext>
            </a:extLst>
          </p:cNvPr>
          <p:cNvCxnSpPr/>
          <p:nvPr/>
        </p:nvCxnSpPr>
        <p:spPr>
          <a:xfrm flipH="1">
            <a:off x="7604096" y="993989"/>
            <a:ext cx="1702" cy="8036020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B7B6183-86D5-4029-B0D3-7D2BDB8CC2D0}"/>
              </a:ext>
            </a:extLst>
          </p:cNvPr>
          <p:cNvCxnSpPr/>
          <p:nvPr/>
        </p:nvCxnSpPr>
        <p:spPr>
          <a:xfrm>
            <a:off x="10041514" y="988707"/>
            <a:ext cx="0" cy="8017169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28F5CF5-0B3B-4616-9279-9E91D33236A6}"/>
              </a:ext>
            </a:extLst>
          </p:cNvPr>
          <p:cNvCxnSpPr/>
          <p:nvPr/>
        </p:nvCxnSpPr>
        <p:spPr>
          <a:xfrm>
            <a:off x="12478931" y="988706"/>
            <a:ext cx="0" cy="8017169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E98246E2-9259-4D8E-BF19-6A2B6094F1D0}"/>
              </a:ext>
            </a:extLst>
          </p:cNvPr>
          <p:cNvSpPr/>
          <p:nvPr/>
        </p:nvSpPr>
        <p:spPr>
          <a:xfrm>
            <a:off x="12478932" y="593582"/>
            <a:ext cx="907631" cy="19466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65" dirty="0"/>
              <a:t>Date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8445F12-7CC0-46A5-98C3-1E4A9CC0E4DE}"/>
              </a:ext>
            </a:extLst>
          </p:cNvPr>
          <p:cNvSpPr/>
          <p:nvPr/>
        </p:nvSpPr>
        <p:spPr>
          <a:xfrm>
            <a:off x="7550706" y="608547"/>
            <a:ext cx="252214" cy="50167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65" dirty="0"/>
              <a:t>Lead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2A777FD-7565-4AE0-8B4E-0CBE8F27983E}"/>
              </a:ext>
            </a:extLst>
          </p:cNvPr>
          <p:cNvCxnSpPr/>
          <p:nvPr/>
        </p:nvCxnSpPr>
        <p:spPr>
          <a:xfrm>
            <a:off x="2779763" y="995879"/>
            <a:ext cx="0" cy="8017169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itle 1">
            <a:extLst>
              <a:ext uri="{FF2B5EF4-FFF2-40B4-BE49-F238E27FC236}">
                <a16:creationId xmlns:a16="http://schemas.microsoft.com/office/drawing/2014/main" id="{17294C7F-5618-4B93-B4E7-337F2F06CA1B}"/>
              </a:ext>
            </a:extLst>
          </p:cNvPr>
          <p:cNvSpPr txBox="1">
            <a:spLocks/>
          </p:cNvSpPr>
          <p:nvPr/>
        </p:nvSpPr>
        <p:spPr>
          <a:xfrm>
            <a:off x="5591159" y="9995944"/>
            <a:ext cx="8620891" cy="151623"/>
          </a:xfrm>
          <a:prstGeom prst="rect">
            <a:avLst/>
          </a:prstGeom>
          <a:noFill/>
        </p:spPr>
        <p:txBody>
          <a:bodyPr vert="horz" lIns="43439" tIns="21720" rIns="43439" bIns="21720" rtlCol="0" anchor="ctr">
            <a:normAutofit/>
          </a:bodyPr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570" dirty="0"/>
              <a:t>Storyboard worksheet adapted from Viewpoints Curriculum Design, University of Ulster. Available at http://wiki.ulster.ac.uk/display/VPR/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CE76139-3D93-4E38-9604-BF628A20E6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3019" y="9797197"/>
            <a:ext cx="974759" cy="341166"/>
          </a:xfrm>
          <a:prstGeom prst="rect">
            <a:avLst/>
          </a:prstGeom>
        </p:spPr>
      </p:pic>
      <p:pic>
        <p:nvPicPr>
          <p:cNvPr id="46" name="Picture 45" descr="LEFTLogoBeneficairesErasmus-med.jpg">
            <a:extLst>
              <a:ext uri="{FF2B5EF4-FFF2-40B4-BE49-F238E27FC236}">
                <a16:creationId xmlns:a16="http://schemas.microsoft.com/office/drawing/2014/main" id="{C0E536FF-6E63-4306-A11F-1050C1C67A5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26" y="9721577"/>
            <a:ext cx="2211880" cy="429065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633057F5-058D-4B49-AF05-8ED346915E65}"/>
              </a:ext>
            </a:extLst>
          </p:cNvPr>
          <p:cNvSpPr txBox="1"/>
          <p:nvPr/>
        </p:nvSpPr>
        <p:spPr>
          <a:xfrm>
            <a:off x="927279" y="9784121"/>
            <a:ext cx="1343303" cy="35548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710" b="1" dirty="0">
                <a:solidFill>
                  <a:schemeClr val="accent5">
                    <a:lumMod val="75000"/>
                  </a:schemeClr>
                </a:solidFill>
              </a:rPr>
              <a:t>@ABCtoVLE</a:t>
            </a:r>
          </a:p>
        </p:txBody>
      </p:sp>
    </p:spTree>
    <p:extLst>
      <p:ext uri="{BB962C8B-B14F-4D97-AF65-F5344CB8AC3E}">
        <p14:creationId xmlns:p14="http://schemas.microsoft.com/office/powerpoint/2010/main" val="7489167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E2F16F2E-242D-460E-AB6B-854E2ECAE681}"/>
              </a:ext>
            </a:extLst>
          </p:cNvPr>
          <p:cNvGraphicFramePr>
            <a:graphicFrameLocks noGrp="1"/>
          </p:cNvGraphicFramePr>
          <p:nvPr/>
        </p:nvGraphicFramePr>
        <p:xfrm>
          <a:off x="1069794" y="1262071"/>
          <a:ext cx="14089375" cy="7734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86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70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13061">
                <a:tc>
                  <a:txBody>
                    <a:bodyPr/>
                    <a:lstStyle/>
                    <a:p>
                      <a:r>
                        <a:rPr lang="en-GB" sz="8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E.g. weeks</a:t>
                      </a:r>
                      <a:r>
                        <a:rPr lang="en-GB" sz="800" b="0" baseline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or topic</a:t>
                      </a:r>
                      <a:endParaRPr lang="en-GB" sz="8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58308" marR="58308" marT="29154" marB="29154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58308" marR="58308" marT="29154" marB="29154"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0594">
                <a:tc>
                  <a:txBody>
                    <a:bodyPr/>
                    <a:lstStyle/>
                    <a:p>
                      <a:r>
                        <a:rPr lang="en-GB" sz="8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E.g. weeks</a:t>
                      </a:r>
                      <a:r>
                        <a:rPr lang="en-GB" sz="800" b="0" baseline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or topic</a:t>
                      </a:r>
                      <a:endParaRPr lang="en-GB" sz="8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endParaRPr lang="en-GB" sz="1200" dirty="0"/>
                    </a:p>
                  </a:txBody>
                  <a:tcPr marL="58308" marR="58308" marT="29154" marB="2915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58308" marR="58308" marT="29154" marB="2915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0594">
                <a:tc>
                  <a:txBody>
                    <a:bodyPr/>
                    <a:lstStyle/>
                    <a:p>
                      <a:r>
                        <a:rPr lang="en-GB" sz="8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E.g. weeks</a:t>
                      </a:r>
                      <a:r>
                        <a:rPr lang="en-GB" sz="800" b="0" baseline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or topic</a:t>
                      </a:r>
                      <a:endParaRPr lang="en-GB" sz="8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endParaRPr lang="en-GB" sz="800" dirty="0"/>
                    </a:p>
                  </a:txBody>
                  <a:tcPr marL="58308" marR="58308" marT="29154" marB="29154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58308" marR="58308" marT="29154" marB="29154"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0594">
                <a:tc>
                  <a:txBody>
                    <a:bodyPr/>
                    <a:lstStyle/>
                    <a:p>
                      <a:r>
                        <a:rPr lang="en-GB" sz="8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E.g. weeks</a:t>
                      </a:r>
                      <a:r>
                        <a:rPr lang="en-GB" sz="800" b="0" baseline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or topic</a:t>
                      </a:r>
                      <a:endParaRPr lang="en-GB" sz="8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58308" marR="58308" marT="29154" marB="29154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58308" marR="58308" marT="29154" marB="2915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7" name="Title 1">
            <a:extLst>
              <a:ext uri="{FF2B5EF4-FFF2-40B4-BE49-F238E27FC236}">
                <a16:creationId xmlns:a16="http://schemas.microsoft.com/office/drawing/2014/main" id="{93C15798-3CA3-4082-B8AC-0401EA97B8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794" y="107670"/>
            <a:ext cx="14089375" cy="488989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6" dirty="0">
                <a:solidFill>
                  <a:schemeClr val="bg1"/>
                </a:solidFill>
              </a:rPr>
              <a:t> </a:t>
            </a:r>
            <a:r>
              <a:rPr lang="en-GB" sz="2806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ABC LD (Arena Blended Connected Learning Design)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3746470B-20D1-493B-B71F-68EDF5F553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2974" y="602847"/>
            <a:ext cx="1194748" cy="181433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665" dirty="0"/>
              <a:t>Module/course/MOOC title</a:t>
            </a: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D0325430-1BCD-4F9A-8607-46D1D2A9518F}"/>
              </a:ext>
            </a:extLst>
          </p:cNvPr>
          <p:cNvSpPr txBox="1">
            <a:spLocks/>
          </p:cNvSpPr>
          <p:nvPr/>
        </p:nvSpPr>
        <p:spPr>
          <a:xfrm>
            <a:off x="1087645" y="993989"/>
            <a:ext cx="14071524" cy="2411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vert="horz" lIns="58308" tIns="29154" rIns="58308" bIns="29154" rtlCol="0">
            <a:noAutofit/>
          </a:bodyPr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665" dirty="0"/>
              <a:t>Learner timeline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64AA5941-3ACB-446A-8432-6A3C55577CFA}"/>
              </a:ext>
            </a:extLst>
          </p:cNvPr>
          <p:cNvSpPr txBox="1">
            <a:spLocks/>
          </p:cNvSpPr>
          <p:nvPr/>
        </p:nvSpPr>
        <p:spPr>
          <a:xfrm>
            <a:off x="1087645" y="9025572"/>
            <a:ext cx="14071524" cy="684080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vert="horz" lIns="58308" tIns="29154" rIns="58308" bIns="29154" rtlCol="0">
            <a:noAutofit/>
          </a:bodyPr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021" dirty="0">
                <a:latin typeface="Helvetica" panose="020B0604020202020204" pitchFamily="34" charset="0"/>
                <a:cs typeface="Helvetica" panose="020B0604020202020204" pitchFamily="34" charset="0"/>
              </a:rPr>
              <a:t>Notes</a:t>
            </a:r>
            <a:r>
              <a:rPr lang="en-GB" sz="1021" dirty="0"/>
              <a:t>	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932D40E-9F33-4A06-80E6-2BB8B31AB046}"/>
              </a:ext>
            </a:extLst>
          </p:cNvPr>
          <p:cNvSpPr/>
          <p:nvPr/>
        </p:nvSpPr>
        <p:spPr>
          <a:xfrm>
            <a:off x="2866021" y="1245482"/>
            <a:ext cx="2171955" cy="163883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437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9EA9FBE-755C-448B-B576-856243CD2600}"/>
              </a:ext>
            </a:extLst>
          </p:cNvPr>
          <p:cNvSpPr/>
          <p:nvPr/>
        </p:nvSpPr>
        <p:spPr>
          <a:xfrm>
            <a:off x="5305098" y="1257964"/>
            <a:ext cx="2171955" cy="163883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437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2C3F927-E5A4-485B-8CC2-AA5DBC5EEFA2}"/>
              </a:ext>
            </a:extLst>
          </p:cNvPr>
          <p:cNvSpPr/>
          <p:nvPr/>
        </p:nvSpPr>
        <p:spPr>
          <a:xfrm>
            <a:off x="7744175" y="1270447"/>
            <a:ext cx="2171955" cy="163883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437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85E9882-0D7C-4408-8795-A183297E9761}"/>
              </a:ext>
            </a:extLst>
          </p:cNvPr>
          <p:cNvSpPr/>
          <p:nvPr/>
        </p:nvSpPr>
        <p:spPr>
          <a:xfrm>
            <a:off x="10183253" y="1282929"/>
            <a:ext cx="2171955" cy="163883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437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0780712-8C2D-4148-9098-62F7096BC545}"/>
              </a:ext>
            </a:extLst>
          </p:cNvPr>
          <p:cNvSpPr/>
          <p:nvPr/>
        </p:nvSpPr>
        <p:spPr>
          <a:xfrm>
            <a:off x="12622330" y="1295412"/>
            <a:ext cx="2171955" cy="163883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437"/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EDC1DD67-2C9B-4E93-9BBF-3975A06115D9}"/>
              </a:ext>
            </a:extLst>
          </p:cNvPr>
          <p:cNvSpPr txBox="1">
            <a:spLocks/>
          </p:cNvSpPr>
          <p:nvPr/>
        </p:nvSpPr>
        <p:spPr>
          <a:xfrm>
            <a:off x="5580141" y="9833031"/>
            <a:ext cx="8620891" cy="162913"/>
          </a:xfrm>
          <a:prstGeom prst="rect">
            <a:avLst/>
          </a:prstGeom>
          <a:noFill/>
        </p:spPr>
        <p:txBody>
          <a:bodyPr vert="horz" lIns="43439" tIns="21720" rIns="43439" bIns="21720" rtlCol="0" anchor="ctr">
            <a:normAutofit/>
          </a:bodyPr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570" dirty="0"/>
              <a:t>ABC Learning Design method by Clive Young and Nataša Perović, UCL. (2015). Learning types, Laurillard, D. (2012). Resources available from https://abc-ld.org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614D6BA-42FF-4098-A076-294CD4AE52EE}"/>
              </a:ext>
            </a:extLst>
          </p:cNvPr>
          <p:cNvCxnSpPr/>
          <p:nvPr/>
        </p:nvCxnSpPr>
        <p:spPr>
          <a:xfrm>
            <a:off x="5166685" y="996994"/>
            <a:ext cx="0" cy="8017169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5FE0A65-B0B9-4183-947E-6A1C091EE328}"/>
              </a:ext>
            </a:extLst>
          </p:cNvPr>
          <p:cNvCxnSpPr/>
          <p:nvPr/>
        </p:nvCxnSpPr>
        <p:spPr>
          <a:xfrm flipH="1">
            <a:off x="7604096" y="993989"/>
            <a:ext cx="1702" cy="8036020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B7B6183-86D5-4029-B0D3-7D2BDB8CC2D0}"/>
              </a:ext>
            </a:extLst>
          </p:cNvPr>
          <p:cNvCxnSpPr/>
          <p:nvPr/>
        </p:nvCxnSpPr>
        <p:spPr>
          <a:xfrm>
            <a:off x="10041514" y="988707"/>
            <a:ext cx="0" cy="8017169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28F5CF5-0B3B-4616-9279-9E91D33236A6}"/>
              </a:ext>
            </a:extLst>
          </p:cNvPr>
          <p:cNvCxnSpPr/>
          <p:nvPr/>
        </p:nvCxnSpPr>
        <p:spPr>
          <a:xfrm>
            <a:off x="12478931" y="988706"/>
            <a:ext cx="0" cy="8017169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E98246E2-9259-4D8E-BF19-6A2B6094F1D0}"/>
              </a:ext>
            </a:extLst>
          </p:cNvPr>
          <p:cNvSpPr/>
          <p:nvPr/>
        </p:nvSpPr>
        <p:spPr>
          <a:xfrm>
            <a:off x="12478932" y="593582"/>
            <a:ext cx="907631" cy="19466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65" dirty="0"/>
              <a:t>Date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8445F12-7CC0-46A5-98C3-1E4A9CC0E4DE}"/>
              </a:ext>
            </a:extLst>
          </p:cNvPr>
          <p:cNvSpPr/>
          <p:nvPr/>
        </p:nvSpPr>
        <p:spPr>
          <a:xfrm>
            <a:off x="7550706" y="608547"/>
            <a:ext cx="252214" cy="50167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65" dirty="0"/>
              <a:t>Lead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2A777FD-7565-4AE0-8B4E-0CBE8F27983E}"/>
              </a:ext>
            </a:extLst>
          </p:cNvPr>
          <p:cNvCxnSpPr/>
          <p:nvPr/>
        </p:nvCxnSpPr>
        <p:spPr>
          <a:xfrm>
            <a:off x="2779763" y="995879"/>
            <a:ext cx="0" cy="8017169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itle 1">
            <a:extLst>
              <a:ext uri="{FF2B5EF4-FFF2-40B4-BE49-F238E27FC236}">
                <a16:creationId xmlns:a16="http://schemas.microsoft.com/office/drawing/2014/main" id="{17294C7F-5618-4B93-B4E7-337F2F06CA1B}"/>
              </a:ext>
            </a:extLst>
          </p:cNvPr>
          <p:cNvSpPr txBox="1">
            <a:spLocks/>
          </p:cNvSpPr>
          <p:nvPr/>
        </p:nvSpPr>
        <p:spPr>
          <a:xfrm>
            <a:off x="5591159" y="9995944"/>
            <a:ext cx="8620891" cy="151623"/>
          </a:xfrm>
          <a:prstGeom prst="rect">
            <a:avLst/>
          </a:prstGeom>
          <a:noFill/>
        </p:spPr>
        <p:txBody>
          <a:bodyPr vert="horz" lIns="43439" tIns="21720" rIns="43439" bIns="21720" rtlCol="0" anchor="ctr">
            <a:normAutofit/>
          </a:bodyPr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570" dirty="0"/>
              <a:t>Storyboard worksheet adapted from Viewpoints Curriculum Design, University of Ulster. Available at http://wiki.ulster.ac.uk/display/VPR/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CE76139-3D93-4E38-9604-BF628A20E6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3019" y="9797197"/>
            <a:ext cx="974759" cy="341166"/>
          </a:xfrm>
          <a:prstGeom prst="rect">
            <a:avLst/>
          </a:prstGeom>
        </p:spPr>
      </p:pic>
      <p:pic>
        <p:nvPicPr>
          <p:cNvPr id="46" name="Picture 45" descr="LEFTLogoBeneficairesErasmus-med.jpg">
            <a:extLst>
              <a:ext uri="{FF2B5EF4-FFF2-40B4-BE49-F238E27FC236}">
                <a16:creationId xmlns:a16="http://schemas.microsoft.com/office/drawing/2014/main" id="{C0E536FF-6E63-4306-A11F-1050C1C67A5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26" y="9721577"/>
            <a:ext cx="2211880" cy="429065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633057F5-058D-4B49-AF05-8ED346915E65}"/>
              </a:ext>
            </a:extLst>
          </p:cNvPr>
          <p:cNvSpPr txBox="1"/>
          <p:nvPr/>
        </p:nvSpPr>
        <p:spPr>
          <a:xfrm>
            <a:off x="927279" y="9784121"/>
            <a:ext cx="1343303" cy="35548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710" b="1" dirty="0">
                <a:solidFill>
                  <a:schemeClr val="accent5">
                    <a:lumMod val="75000"/>
                  </a:schemeClr>
                </a:solidFill>
              </a:rPr>
              <a:t>@ABCtoVLE</a:t>
            </a:r>
          </a:p>
        </p:txBody>
      </p:sp>
    </p:spTree>
    <p:extLst>
      <p:ext uri="{BB962C8B-B14F-4D97-AF65-F5344CB8AC3E}">
        <p14:creationId xmlns:p14="http://schemas.microsoft.com/office/powerpoint/2010/main" val="41254691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E2F16F2E-242D-460E-AB6B-854E2ECAE681}"/>
              </a:ext>
            </a:extLst>
          </p:cNvPr>
          <p:cNvGraphicFramePr>
            <a:graphicFrameLocks noGrp="1"/>
          </p:cNvGraphicFramePr>
          <p:nvPr/>
        </p:nvGraphicFramePr>
        <p:xfrm>
          <a:off x="1069794" y="1262071"/>
          <a:ext cx="14089375" cy="7734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86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70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13061">
                <a:tc>
                  <a:txBody>
                    <a:bodyPr/>
                    <a:lstStyle/>
                    <a:p>
                      <a:r>
                        <a:rPr lang="en-GB" sz="8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E.g. weeks</a:t>
                      </a:r>
                      <a:r>
                        <a:rPr lang="en-GB" sz="800" b="0" baseline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or topic</a:t>
                      </a:r>
                      <a:endParaRPr lang="en-GB" sz="8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58308" marR="58308" marT="29154" marB="29154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58308" marR="58308" marT="29154" marB="29154"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0594">
                <a:tc>
                  <a:txBody>
                    <a:bodyPr/>
                    <a:lstStyle/>
                    <a:p>
                      <a:r>
                        <a:rPr lang="en-GB" sz="8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E.g. weeks</a:t>
                      </a:r>
                      <a:r>
                        <a:rPr lang="en-GB" sz="800" b="0" baseline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or topic</a:t>
                      </a:r>
                      <a:endParaRPr lang="en-GB" sz="8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endParaRPr lang="en-GB" sz="1200" dirty="0"/>
                    </a:p>
                  </a:txBody>
                  <a:tcPr marL="58308" marR="58308" marT="29154" marB="2915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58308" marR="58308" marT="29154" marB="2915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0594">
                <a:tc>
                  <a:txBody>
                    <a:bodyPr/>
                    <a:lstStyle/>
                    <a:p>
                      <a:r>
                        <a:rPr lang="en-GB" sz="8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E.g. weeks</a:t>
                      </a:r>
                      <a:r>
                        <a:rPr lang="en-GB" sz="800" b="0" baseline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or topic</a:t>
                      </a:r>
                      <a:endParaRPr lang="en-GB" sz="8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endParaRPr lang="en-GB" sz="800" dirty="0"/>
                    </a:p>
                  </a:txBody>
                  <a:tcPr marL="58308" marR="58308" marT="29154" marB="29154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58308" marR="58308" marT="29154" marB="29154"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0594">
                <a:tc>
                  <a:txBody>
                    <a:bodyPr/>
                    <a:lstStyle/>
                    <a:p>
                      <a:r>
                        <a:rPr lang="en-GB" sz="8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E.g. weeks</a:t>
                      </a:r>
                      <a:r>
                        <a:rPr lang="en-GB" sz="800" b="0" baseline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or topic</a:t>
                      </a:r>
                      <a:endParaRPr lang="en-GB" sz="8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58308" marR="58308" marT="29154" marB="29154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58308" marR="58308" marT="29154" marB="2915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7" name="Title 1">
            <a:extLst>
              <a:ext uri="{FF2B5EF4-FFF2-40B4-BE49-F238E27FC236}">
                <a16:creationId xmlns:a16="http://schemas.microsoft.com/office/drawing/2014/main" id="{93C15798-3CA3-4082-B8AC-0401EA97B8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794" y="107670"/>
            <a:ext cx="14089375" cy="488989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6" dirty="0">
                <a:solidFill>
                  <a:schemeClr val="bg1"/>
                </a:solidFill>
              </a:rPr>
              <a:t> </a:t>
            </a:r>
            <a:r>
              <a:rPr lang="en-GB" sz="2806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ABC LD (Arena Blended Connected Learning Design)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3746470B-20D1-493B-B71F-68EDF5F553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2974" y="602847"/>
            <a:ext cx="1194748" cy="181433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665" dirty="0"/>
              <a:t>Module/course/MOOC title</a:t>
            </a: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D0325430-1BCD-4F9A-8607-46D1D2A9518F}"/>
              </a:ext>
            </a:extLst>
          </p:cNvPr>
          <p:cNvSpPr txBox="1">
            <a:spLocks/>
          </p:cNvSpPr>
          <p:nvPr/>
        </p:nvSpPr>
        <p:spPr>
          <a:xfrm>
            <a:off x="1087645" y="993989"/>
            <a:ext cx="14071524" cy="2411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vert="horz" lIns="58308" tIns="29154" rIns="58308" bIns="29154" rtlCol="0">
            <a:noAutofit/>
          </a:bodyPr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665" dirty="0"/>
              <a:t>Learner timeline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64AA5941-3ACB-446A-8432-6A3C55577CFA}"/>
              </a:ext>
            </a:extLst>
          </p:cNvPr>
          <p:cNvSpPr txBox="1">
            <a:spLocks/>
          </p:cNvSpPr>
          <p:nvPr/>
        </p:nvSpPr>
        <p:spPr>
          <a:xfrm>
            <a:off x="1087645" y="9025572"/>
            <a:ext cx="14071524" cy="684080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vert="horz" lIns="58308" tIns="29154" rIns="58308" bIns="29154" rtlCol="0">
            <a:noAutofit/>
          </a:bodyPr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021" dirty="0">
                <a:latin typeface="Helvetica" panose="020B0604020202020204" pitchFamily="34" charset="0"/>
                <a:cs typeface="Helvetica" panose="020B0604020202020204" pitchFamily="34" charset="0"/>
              </a:rPr>
              <a:t>Notes</a:t>
            </a:r>
            <a:r>
              <a:rPr lang="en-GB" sz="1021" dirty="0"/>
              <a:t>	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932D40E-9F33-4A06-80E6-2BB8B31AB046}"/>
              </a:ext>
            </a:extLst>
          </p:cNvPr>
          <p:cNvSpPr/>
          <p:nvPr/>
        </p:nvSpPr>
        <p:spPr>
          <a:xfrm>
            <a:off x="2866021" y="1245482"/>
            <a:ext cx="2171955" cy="163883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437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9EA9FBE-755C-448B-B576-856243CD2600}"/>
              </a:ext>
            </a:extLst>
          </p:cNvPr>
          <p:cNvSpPr/>
          <p:nvPr/>
        </p:nvSpPr>
        <p:spPr>
          <a:xfrm>
            <a:off x="5305098" y="1257964"/>
            <a:ext cx="2171955" cy="163883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437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2C3F927-E5A4-485B-8CC2-AA5DBC5EEFA2}"/>
              </a:ext>
            </a:extLst>
          </p:cNvPr>
          <p:cNvSpPr/>
          <p:nvPr/>
        </p:nvSpPr>
        <p:spPr>
          <a:xfrm>
            <a:off x="7744175" y="1270447"/>
            <a:ext cx="2171955" cy="163883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437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85E9882-0D7C-4408-8795-A183297E9761}"/>
              </a:ext>
            </a:extLst>
          </p:cNvPr>
          <p:cNvSpPr/>
          <p:nvPr/>
        </p:nvSpPr>
        <p:spPr>
          <a:xfrm>
            <a:off x="10183253" y="1282929"/>
            <a:ext cx="2171955" cy="163883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437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0780712-8C2D-4148-9098-62F7096BC545}"/>
              </a:ext>
            </a:extLst>
          </p:cNvPr>
          <p:cNvSpPr/>
          <p:nvPr/>
        </p:nvSpPr>
        <p:spPr>
          <a:xfrm>
            <a:off x="12622330" y="1295412"/>
            <a:ext cx="2171955" cy="163883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437"/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EDC1DD67-2C9B-4E93-9BBF-3975A06115D9}"/>
              </a:ext>
            </a:extLst>
          </p:cNvPr>
          <p:cNvSpPr txBox="1">
            <a:spLocks/>
          </p:cNvSpPr>
          <p:nvPr/>
        </p:nvSpPr>
        <p:spPr>
          <a:xfrm>
            <a:off x="5580141" y="9833031"/>
            <a:ext cx="8620891" cy="162913"/>
          </a:xfrm>
          <a:prstGeom prst="rect">
            <a:avLst/>
          </a:prstGeom>
          <a:noFill/>
        </p:spPr>
        <p:txBody>
          <a:bodyPr vert="horz" lIns="43439" tIns="21720" rIns="43439" bIns="21720" rtlCol="0" anchor="ctr">
            <a:normAutofit/>
          </a:bodyPr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570" dirty="0"/>
              <a:t>ABC Learning Design method by Clive Young and Nataša Perović, UCL. (2015). Learning types, Laurillard, D. (2012). Resources available from https://abc-ld.org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614D6BA-42FF-4098-A076-294CD4AE52EE}"/>
              </a:ext>
            </a:extLst>
          </p:cNvPr>
          <p:cNvCxnSpPr/>
          <p:nvPr/>
        </p:nvCxnSpPr>
        <p:spPr>
          <a:xfrm>
            <a:off x="5166685" y="996994"/>
            <a:ext cx="0" cy="8017169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5FE0A65-B0B9-4183-947E-6A1C091EE328}"/>
              </a:ext>
            </a:extLst>
          </p:cNvPr>
          <p:cNvCxnSpPr/>
          <p:nvPr/>
        </p:nvCxnSpPr>
        <p:spPr>
          <a:xfrm flipH="1">
            <a:off x="7604096" y="993989"/>
            <a:ext cx="1702" cy="8036020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B7B6183-86D5-4029-B0D3-7D2BDB8CC2D0}"/>
              </a:ext>
            </a:extLst>
          </p:cNvPr>
          <p:cNvCxnSpPr/>
          <p:nvPr/>
        </p:nvCxnSpPr>
        <p:spPr>
          <a:xfrm>
            <a:off x="10041514" y="988707"/>
            <a:ext cx="0" cy="8017169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28F5CF5-0B3B-4616-9279-9E91D33236A6}"/>
              </a:ext>
            </a:extLst>
          </p:cNvPr>
          <p:cNvCxnSpPr/>
          <p:nvPr/>
        </p:nvCxnSpPr>
        <p:spPr>
          <a:xfrm>
            <a:off x="12478931" y="988706"/>
            <a:ext cx="0" cy="8017169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E98246E2-9259-4D8E-BF19-6A2B6094F1D0}"/>
              </a:ext>
            </a:extLst>
          </p:cNvPr>
          <p:cNvSpPr/>
          <p:nvPr/>
        </p:nvSpPr>
        <p:spPr>
          <a:xfrm>
            <a:off x="12478932" y="593582"/>
            <a:ext cx="907631" cy="19466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65" dirty="0"/>
              <a:t>Date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8445F12-7CC0-46A5-98C3-1E4A9CC0E4DE}"/>
              </a:ext>
            </a:extLst>
          </p:cNvPr>
          <p:cNvSpPr/>
          <p:nvPr/>
        </p:nvSpPr>
        <p:spPr>
          <a:xfrm>
            <a:off x="7550706" y="608547"/>
            <a:ext cx="252214" cy="50167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65" dirty="0"/>
              <a:t>Lead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2A777FD-7565-4AE0-8B4E-0CBE8F27983E}"/>
              </a:ext>
            </a:extLst>
          </p:cNvPr>
          <p:cNvCxnSpPr/>
          <p:nvPr/>
        </p:nvCxnSpPr>
        <p:spPr>
          <a:xfrm>
            <a:off x="2779763" y="995879"/>
            <a:ext cx="0" cy="8017169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itle 1">
            <a:extLst>
              <a:ext uri="{FF2B5EF4-FFF2-40B4-BE49-F238E27FC236}">
                <a16:creationId xmlns:a16="http://schemas.microsoft.com/office/drawing/2014/main" id="{17294C7F-5618-4B93-B4E7-337F2F06CA1B}"/>
              </a:ext>
            </a:extLst>
          </p:cNvPr>
          <p:cNvSpPr txBox="1">
            <a:spLocks/>
          </p:cNvSpPr>
          <p:nvPr/>
        </p:nvSpPr>
        <p:spPr>
          <a:xfrm>
            <a:off x="5591159" y="9995944"/>
            <a:ext cx="8620891" cy="151623"/>
          </a:xfrm>
          <a:prstGeom prst="rect">
            <a:avLst/>
          </a:prstGeom>
          <a:noFill/>
        </p:spPr>
        <p:txBody>
          <a:bodyPr vert="horz" lIns="43439" tIns="21720" rIns="43439" bIns="21720" rtlCol="0" anchor="ctr">
            <a:normAutofit/>
          </a:bodyPr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570" dirty="0"/>
              <a:t>Storyboard worksheet adapted from Viewpoints Curriculum Design, University of Ulster. Available at http://wiki.ulster.ac.uk/display/VPR/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CE76139-3D93-4E38-9604-BF628A20E6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3019" y="9797197"/>
            <a:ext cx="974759" cy="341166"/>
          </a:xfrm>
          <a:prstGeom prst="rect">
            <a:avLst/>
          </a:prstGeom>
        </p:spPr>
      </p:pic>
      <p:pic>
        <p:nvPicPr>
          <p:cNvPr id="46" name="Picture 45" descr="LEFTLogoBeneficairesErasmus-med.jpg">
            <a:extLst>
              <a:ext uri="{FF2B5EF4-FFF2-40B4-BE49-F238E27FC236}">
                <a16:creationId xmlns:a16="http://schemas.microsoft.com/office/drawing/2014/main" id="{C0E536FF-6E63-4306-A11F-1050C1C67A5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26" y="9721577"/>
            <a:ext cx="2211880" cy="429065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633057F5-058D-4B49-AF05-8ED346915E65}"/>
              </a:ext>
            </a:extLst>
          </p:cNvPr>
          <p:cNvSpPr txBox="1"/>
          <p:nvPr/>
        </p:nvSpPr>
        <p:spPr>
          <a:xfrm>
            <a:off x="927279" y="9784121"/>
            <a:ext cx="1343303" cy="35548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710" b="1" dirty="0">
                <a:solidFill>
                  <a:schemeClr val="accent5">
                    <a:lumMod val="75000"/>
                  </a:schemeClr>
                </a:solidFill>
              </a:rPr>
              <a:t>@ABCtoVLE</a:t>
            </a:r>
          </a:p>
        </p:txBody>
      </p:sp>
    </p:spTree>
    <p:extLst>
      <p:ext uri="{BB962C8B-B14F-4D97-AF65-F5344CB8AC3E}">
        <p14:creationId xmlns:p14="http://schemas.microsoft.com/office/powerpoint/2010/main" val="29890118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E2F16F2E-242D-460E-AB6B-854E2ECAE681}"/>
              </a:ext>
            </a:extLst>
          </p:cNvPr>
          <p:cNvGraphicFramePr>
            <a:graphicFrameLocks noGrp="1"/>
          </p:cNvGraphicFramePr>
          <p:nvPr/>
        </p:nvGraphicFramePr>
        <p:xfrm>
          <a:off x="1069794" y="1262071"/>
          <a:ext cx="14089375" cy="7734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86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70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13061">
                <a:tc>
                  <a:txBody>
                    <a:bodyPr/>
                    <a:lstStyle/>
                    <a:p>
                      <a:r>
                        <a:rPr lang="en-GB" sz="8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E.g. weeks</a:t>
                      </a:r>
                      <a:r>
                        <a:rPr lang="en-GB" sz="800" b="0" baseline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or topic</a:t>
                      </a:r>
                      <a:endParaRPr lang="en-GB" sz="8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58308" marR="58308" marT="29154" marB="29154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58308" marR="58308" marT="29154" marB="29154"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0594">
                <a:tc>
                  <a:txBody>
                    <a:bodyPr/>
                    <a:lstStyle/>
                    <a:p>
                      <a:r>
                        <a:rPr lang="en-GB" sz="8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E.g. weeks</a:t>
                      </a:r>
                      <a:r>
                        <a:rPr lang="en-GB" sz="800" b="0" baseline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or topic</a:t>
                      </a:r>
                      <a:endParaRPr lang="en-GB" sz="8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endParaRPr lang="en-GB" sz="1200" dirty="0"/>
                    </a:p>
                  </a:txBody>
                  <a:tcPr marL="58308" marR="58308" marT="29154" marB="2915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58308" marR="58308" marT="29154" marB="2915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0594">
                <a:tc>
                  <a:txBody>
                    <a:bodyPr/>
                    <a:lstStyle/>
                    <a:p>
                      <a:r>
                        <a:rPr lang="en-GB" sz="8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E.g. weeks</a:t>
                      </a:r>
                      <a:r>
                        <a:rPr lang="en-GB" sz="800" b="0" baseline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or topic</a:t>
                      </a:r>
                      <a:endParaRPr lang="en-GB" sz="8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endParaRPr lang="en-GB" sz="800" dirty="0"/>
                    </a:p>
                  </a:txBody>
                  <a:tcPr marL="58308" marR="58308" marT="29154" marB="29154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58308" marR="58308" marT="29154" marB="29154"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0594">
                <a:tc>
                  <a:txBody>
                    <a:bodyPr/>
                    <a:lstStyle/>
                    <a:p>
                      <a:r>
                        <a:rPr lang="en-GB" sz="8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E.g. weeks</a:t>
                      </a:r>
                      <a:r>
                        <a:rPr lang="en-GB" sz="800" b="0" baseline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or topic</a:t>
                      </a:r>
                      <a:endParaRPr lang="en-GB" sz="8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58308" marR="58308" marT="29154" marB="29154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58308" marR="58308" marT="29154" marB="2915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7" name="Title 1">
            <a:extLst>
              <a:ext uri="{FF2B5EF4-FFF2-40B4-BE49-F238E27FC236}">
                <a16:creationId xmlns:a16="http://schemas.microsoft.com/office/drawing/2014/main" id="{93C15798-3CA3-4082-B8AC-0401EA97B8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794" y="107670"/>
            <a:ext cx="14089375" cy="488989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6" dirty="0">
                <a:solidFill>
                  <a:schemeClr val="bg1"/>
                </a:solidFill>
              </a:rPr>
              <a:t> </a:t>
            </a:r>
            <a:r>
              <a:rPr lang="en-GB" sz="2806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ABC LD (Arena Blended Connected Learning Design)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3746470B-20D1-493B-B71F-68EDF5F553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2974" y="602847"/>
            <a:ext cx="1194748" cy="181433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665" dirty="0"/>
              <a:t>Module/course/MOOC title</a:t>
            </a: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D0325430-1BCD-4F9A-8607-46D1D2A9518F}"/>
              </a:ext>
            </a:extLst>
          </p:cNvPr>
          <p:cNvSpPr txBox="1">
            <a:spLocks/>
          </p:cNvSpPr>
          <p:nvPr/>
        </p:nvSpPr>
        <p:spPr>
          <a:xfrm>
            <a:off x="1087645" y="993989"/>
            <a:ext cx="14071524" cy="2411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vert="horz" lIns="58308" tIns="29154" rIns="58308" bIns="29154" rtlCol="0">
            <a:noAutofit/>
          </a:bodyPr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665" dirty="0"/>
              <a:t>Learner timeline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64AA5941-3ACB-446A-8432-6A3C55577CFA}"/>
              </a:ext>
            </a:extLst>
          </p:cNvPr>
          <p:cNvSpPr txBox="1">
            <a:spLocks/>
          </p:cNvSpPr>
          <p:nvPr/>
        </p:nvSpPr>
        <p:spPr>
          <a:xfrm>
            <a:off x="1087645" y="9025572"/>
            <a:ext cx="14071524" cy="684080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vert="horz" lIns="58308" tIns="29154" rIns="58308" bIns="29154" rtlCol="0">
            <a:noAutofit/>
          </a:bodyPr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021" dirty="0">
                <a:latin typeface="Helvetica" panose="020B0604020202020204" pitchFamily="34" charset="0"/>
                <a:cs typeface="Helvetica" panose="020B0604020202020204" pitchFamily="34" charset="0"/>
              </a:rPr>
              <a:t>Notes</a:t>
            </a:r>
            <a:r>
              <a:rPr lang="en-GB" sz="1021" dirty="0"/>
              <a:t>	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932D40E-9F33-4A06-80E6-2BB8B31AB046}"/>
              </a:ext>
            </a:extLst>
          </p:cNvPr>
          <p:cNvSpPr/>
          <p:nvPr/>
        </p:nvSpPr>
        <p:spPr>
          <a:xfrm>
            <a:off x="2866021" y="1245482"/>
            <a:ext cx="2171955" cy="163883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437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9EA9FBE-755C-448B-B576-856243CD2600}"/>
              </a:ext>
            </a:extLst>
          </p:cNvPr>
          <p:cNvSpPr/>
          <p:nvPr/>
        </p:nvSpPr>
        <p:spPr>
          <a:xfrm>
            <a:off x="5305098" y="1257964"/>
            <a:ext cx="2171955" cy="163883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437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2C3F927-E5A4-485B-8CC2-AA5DBC5EEFA2}"/>
              </a:ext>
            </a:extLst>
          </p:cNvPr>
          <p:cNvSpPr/>
          <p:nvPr/>
        </p:nvSpPr>
        <p:spPr>
          <a:xfrm>
            <a:off x="7744175" y="1270447"/>
            <a:ext cx="2171955" cy="163883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437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85E9882-0D7C-4408-8795-A183297E9761}"/>
              </a:ext>
            </a:extLst>
          </p:cNvPr>
          <p:cNvSpPr/>
          <p:nvPr/>
        </p:nvSpPr>
        <p:spPr>
          <a:xfrm>
            <a:off x="10183253" y="1282929"/>
            <a:ext cx="2171955" cy="163883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437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0780712-8C2D-4148-9098-62F7096BC545}"/>
              </a:ext>
            </a:extLst>
          </p:cNvPr>
          <p:cNvSpPr/>
          <p:nvPr/>
        </p:nvSpPr>
        <p:spPr>
          <a:xfrm>
            <a:off x="12622330" y="1295412"/>
            <a:ext cx="2171955" cy="163883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437"/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EDC1DD67-2C9B-4E93-9BBF-3975A06115D9}"/>
              </a:ext>
            </a:extLst>
          </p:cNvPr>
          <p:cNvSpPr txBox="1">
            <a:spLocks/>
          </p:cNvSpPr>
          <p:nvPr/>
        </p:nvSpPr>
        <p:spPr>
          <a:xfrm>
            <a:off x="5580141" y="9833031"/>
            <a:ext cx="8620891" cy="162913"/>
          </a:xfrm>
          <a:prstGeom prst="rect">
            <a:avLst/>
          </a:prstGeom>
          <a:noFill/>
        </p:spPr>
        <p:txBody>
          <a:bodyPr vert="horz" lIns="43439" tIns="21720" rIns="43439" bIns="21720" rtlCol="0" anchor="ctr">
            <a:normAutofit/>
          </a:bodyPr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570" dirty="0"/>
              <a:t>ABC Learning Design method by Clive Young and Nataša Perović, UCL. (2015). Learning types, Laurillard, D. (2012). Resources available from https://abc-ld.org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614D6BA-42FF-4098-A076-294CD4AE52EE}"/>
              </a:ext>
            </a:extLst>
          </p:cNvPr>
          <p:cNvCxnSpPr/>
          <p:nvPr/>
        </p:nvCxnSpPr>
        <p:spPr>
          <a:xfrm>
            <a:off x="5166685" y="996994"/>
            <a:ext cx="0" cy="8017169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5FE0A65-B0B9-4183-947E-6A1C091EE328}"/>
              </a:ext>
            </a:extLst>
          </p:cNvPr>
          <p:cNvCxnSpPr/>
          <p:nvPr/>
        </p:nvCxnSpPr>
        <p:spPr>
          <a:xfrm flipH="1">
            <a:off x="7604096" y="993989"/>
            <a:ext cx="1702" cy="8036020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B7B6183-86D5-4029-B0D3-7D2BDB8CC2D0}"/>
              </a:ext>
            </a:extLst>
          </p:cNvPr>
          <p:cNvCxnSpPr/>
          <p:nvPr/>
        </p:nvCxnSpPr>
        <p:spPr>
          <a:xfrm>
            <a:off x="10041514" y="988707"/>
            <a:ext cx="0" cy="8017169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28F5CF5-0B3B-4616-9279-9E91D33236A6}"/>
              </a:ext>
            </a:extLst>
          </p:cNvPr>
          <p:cNvCxnSpPr/>
          <p:nvPr/>
        </p:nvCxnSpPr>
        <p:spPr>
          <a:xfrm>
            <a:off x="12478931" y="988706"/>
            <a:ext cx="0" cy="8017169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E98246E2-9259-4D8E-BF19-6A2B6094F1D0}"/>
              </a:ext>
            </a:extLst>
          </p:cNvPr>
          <p:cNvSpPr/>
          <p:nvPr/>
        </p:nvSpPr>
        <p:spPr>
          <a:xfrm>
            <a:off x="12478932" y="593582"/>
            <a:ext cx="907631" cy="19466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65" dirty="0"/>
              <a:t>Date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8445F12-7CC0-46A5-98C3-1E4A9CC0E4DE}"/>
              </a:ext>
            </a:extLst>
          </p:cNvPr>
          <p:cNvSpPr/>
          <p:nvPr/>
        </p:nvSpPr>
        <p:spPr>
          <a:xfrm>
            <a:off x="7550706" y="608547"/>
            <a:ext cx="252214" cy="50167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65" dirty="0"/>
              <a:t>Lead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2A777FD-7565-4AE0-8B4E-0CBE8F27983E}"/>
              </a:ext>
            </a:extLst>
          </p:cNvPr>
          <p:cNvCxnSpPr/>
          <p:nvPr/>
        </p:nvCxnSpPr>
        <p:spPr>
          <a:xfrm>
            <a:off x="2779763" y="995879"/>
            <a:ext cx="0" cy="8017169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itle 1">
            <a:extLst>
              <a:ext uri="{FF2B5EF4-FFF2-40B4-BE49-F238E27FC236}">
                <a16:creationId xmlns:a16="http://schemas.microsoft.com/office/drawing/2014/main" id="{17294C7F-5618-4B93-B4E7-337F2F06CA1B}"/>
              </a:ext>
            </a:extLst>
          </p:cNvPr>
          <p:cNvSpPr txBox="1">
            <a:spLocks/>
          </p:cNvSpPr>
          <p:nvPr/>
        </p:nvSpPr>
        <p:spPr>
          <a:xfrm>
            <a:off x="5591159" y="9995944"/>
            <a:ext cx="8620891" cy="151623"/>
          </a:xfrm>
          <a:prstGeom prst="rect">
            <a:avLst/>
          </a:prstGeom>
          <a:noFill/>
        </p:spPr>
        <p:txBody>
          <a:bodyPr vert="horz" lIns="43439" tIns="21720" rIns="43439" bIns="21720" rtlCol="0" anchor="ctr">
            <a:normAutofit/>
          </a:bodyPr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570" dirty="0"/>
              <a:t>Storyboard worksheet adapted from Viewpoints Curriculum Design, University of Ulster. Available at http://wiki.ulster.ac.uk/display/VPR/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CE76139-3D93-4E38-9604-BF628A20E6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3019" y="9797197"/>
            <a:ext cx="974759" cy="341166"/>
          </a:xfrm>
          <a:prstGeom prst="rect">
            <a:avLst/>
          </a:prstGeom>
        </p:spPr>
      </p:pic>
      <p:pic>
        <p:nvPicPr>
          <p:cNvPr id="46" name="Picture 45" descr="LEFTLogoBeneficairesErasmus-med.jpg">
            <a:extLst>
              <a:ext uri="{FF2B5EF4-FFF2-40B4-BE49-F238E27FC236}">
                <a16:creationId xmlns:a16="http://schemas.microsoft.com/office/drawing/2014/main" id="{C0E536FF-6E63-4306-A11F-1050C1C67A5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26" y="9721577"/>
            <a:ext cx="2211880" cy="429065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633057F5-058D-4B49-AF05-8ED346915E65}"/>
              </a:ext>
            </a:extLst>
          </p:cNvPr>
          <p:cNvSpPr txBox="1"/>
          <p:nvPr/>
        </p:nvSpPr>
        <p:spPr>
          <a:xfrm>
            <a:off x="927279" y="9784121"/>
            <a:ext cx="1343303" cy="35548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710" b="1" dirty="0">
                <a:solidFill>
                  <a:schemeClr val="accent5">
                    <a:lumMod val="75000"/>
                  </a:schemeClr>
                </a:solidFill>
              </a:rPr>
              <a:t>@ABCtoVLE</a:t>
            </a:r>
          </a:p>
        </p:txBody>
      </p:sp>
    </p:spTree>
    <p:extLst>
      <p:ext uri="{BB962C8B-B14F-4D97-AF65-F5344CB8AC3E}">
        <p14:creationId xmlns:p14="http://schemas.microsoft.com/office/powerpoint/2010/main" val="12570251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E2F16F2E-242D-460E-AB6B-854E2ECAE681}"/>
              </a:ext>
            </a:extLst>
          </p:cNvPr>
          <p:cNvGraphicFramePr>
            <a:graphicFrameLocks noGrp="1"/>
          </p:cNvGraphicFramePr>
          <p:nvPr/>
        </p:nvGraphicFramePr>
        <p:xfrm>
          <a:off x="1069794" y="1262071"/>
          <a:ext cx="14089375" cy="7734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86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70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13061">
                <a:tc>
                  <a:txBody>
                    <a:bodyPr/>
                    <a:lstStyle/>
                    <a:p>
                      <a:r>
                        <a:rPr lang="en-GB" sz="8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E.g. weeks</a:t>
                      </a:r>
                      <a:r>
                        <a:rPr lang="en-GB" sz="800" b="0" baseline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or topic</a:t>
                      </a:r>
                      <a:endParaRPr lang="en-GB" sz="8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58308" marR="58308" marT="29154" marB="29154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58308" marR="58308" marT="29154" marB="29154"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0594">
                <a:tc>
                  <a:txBody>
                    <a:bodyPr/>
                    <a:lstStyle/>
                    <a:p>
                      <a:r>
                        <a:rPr lang="en-GB" sz="8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E.g. weeks</a:t>
                      </a:r>
                      <a:r>
                        <a:rPr lang="en-GB" sz="800" b="0" baseline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or topic</a:t>
                      </a:r>
                      <a:endParaRPr lang="en-GB" sz="8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endParaRPr lang="en-GB" sz="1200" dirty="0"/>
                    </a:p>
                  </a:txBody>
                  <a:tcPr marL="58308" marR="58308" marT="29154" marB="2915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58308" marR="58308" marT="29154" marB="2915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0594">
                <a:tc>
                  <a:txBody>
                    <a:bodyPr/>
                    <a:lstStyle/>
                    <a:p>
                      <a:r>
                        <a:rPr lang="en-GB" sz="8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E.g. weeks</a:t>
                      </a:r>
                      <a:r>
                        <a:rPr lang="en-GB" sz="800" b="0" baseline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or topic</a:t>
                      </a:r>
                      <a:endParaRPr lang="en-GB" sz="8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endParaRPr lang="en-GB" sz="800" dirty="0"/>
                    </a:p>
                  </a:txBody>
                  <a:tcPr marL="58308" marR="58308" marT="29154" marB="29154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58308" marR="58308" marT="29154" marB="29154"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0594">
                <a:tc>
                  <a:txBody>
                    <a:bodyPr/>
                    <a:lstStyle/>
                    <a:p>
                      <a:r>
                        <a:rPr lang="en-GB" sz="8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E.g. weeks</a:t>
                      </a:r>
                      <a:r>
                        <a:rPr lang="en-GB" sz="800" b="0" baseline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or topic</a:t>
                      </a:r>
                      <a:endParaRPr lang="en-GB" sz="8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58308" marR="58308" marT="29154" marB="29154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58308" marR="58308" marT="29154" marB="2915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7" name="Title 1">
            <a:extLst>
              <a:ext uri="{FF2B5EF4-FFF2-40B4-BE49-F238E27FC236}">
                <a16:creationId xmlns:a16="http://schemas.microsoft.com/office/drawing/2014/main" id="{93C15798-3CA3-4082-B8AC-0401EA97B8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794" y="107670"/>
            <a:ext cx="14089375" cy="488989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6" dirty="0">
                <a:solidFill>
                  <a:schemeClr val="bg1"/>
                </a:solidFill>
              </a:rPr>
              <a:t> </a:t>
            </a:r>
            <a:r>
              <a:rPr lang="en-GB" sz="2806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ABC LD (Arena Blended Connected Learning Design)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3746470B-20D1-493B-B71F-68EDF5F553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2974" y="602847"/>
            <a:ext cx="1194748" cy="181433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665" dirty="0"/>
              <a:t>Module/course/MOOC title</a:t>
            </a: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D0325430-1BCD-4F9A-8607-46D1D2A9518F}"/>
              </a:ext>
            </a:extLst>
          </p:cNvPr>
          <p:cNvSpPr txBox="1">
            <a:spLocks/>
          </p:cNvSpPr>
          <p:nvPr/>
        </p:nvSpPr>
        <p:spPr>
          <a:xfrm>
            <a:off x="1087645" y="993989"/>
            <a:ext cx="14071524" cy="2411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vert="horz" lIns="58308" tIns="29154" rIns="58308" bIns="29154" rtlCol="0">
            <a:noAutofit/>
          </a:bodyPr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665" dirty="0"/>
              <a:t>Learner timeline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64AA5941-3ACB-446A-8432-6A3C55577CFA}"/>
              </a:ext>
            </a:extLst>
          </p:cNvPr>
          <p:cNvSpPr txBox="1">
            <a:spLocks/>
          </p:cNvSpPr>
          <p:nvPr/>
        </p:nvSpPr>
        <p:spPr>
          <a:xfrm>
            <a:off x="1087645" y="9025572"/>
            <a:ext cx="14071524" cy="684080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vert="horz" lIns="58308" tIns="29154" rIns="58308" bIns="29154" rtlCol="0">
            <a:noAutofit/>
          </a:bodyPr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021" dirty="0">
                <a:latin typeface="Helvetica" panose="020B0604020202020204" pitchFamily="34" charset="0"/>
                <a:cs typeface="Helvetica" panose="020B0604020202020204" pitchFamily="34" charset="0"/>
              </a:rPr>
              <a:t>Notes</a:t>
            </a:r>
            <a:r>
              <a:rPr lang="en-GB" sz="1021" dirty="0"/>
              <a:t>	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932D40E-9F33-4A06-80E6-2BB8B31AB046}"/>
              </a:ext>
            </a:extLst>
          </p:cNvPr>
          <p:cNvSpPr/>
          <p:nvPr/>
        </p:nvSpPr>
        <p:spPr>
          <a:xfrm>
            <a:off x="2866021" y="1245482"/>
            <a:ext cx="2171955" cy="163883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437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9EA9FBE-755C-448B-B576-856243CD2600}"/>
              </a:ext>
            </a:extLst>
          </p:cNvPr>
          <p:cNvSpPr/>
          <p:nvPr/>
        </p:nvSpPr>
        <p:spPr>
          <a:xfrm>
            <a:off x="5305098" y="1257964"/>
            <a:ext cx="2171955" cy="163883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437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2C3F927-E5A4-485B-8CC2-AA5DBC5EEFA2}"/>
              </a:ext>
            </a:extLst>
          </p:cNvPr>
          <p:cNvSpPr/>
          <p:nvPr/>
        </p:nvSpPr>
        <p:spPr>
          <a:xfrm>
            <a:off x="7744175" y="1270447"/>
            <a:ext cx="2171955" cy="163883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437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85E9882-0D7C-4408-8795-A183297E9761}"/>
              </a:ext>
            </a:extLst>
          </p:cNvPr>
          <p:cNvSpPr/>
          <p:nvPr/>
        </p:nvSpPr>
        <p:spPr>
          <a:xfrm>
            <a:off x="10183253" y="1282929"/>
            <a:ext cx="2171955" cy="163883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437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0780712-8C2D-4148-9098-62F7096BC545}"/>
              </a:ext>
            </a:extLst>
          </p:cNvPr>
          <p:cNvSpPr/>
          <p:nvPr/>
        </p:nvSpPr>
        <p:spPr>
          <a:xfrm>
            <a:off x="12622330" y="1295412"/>
            <a:ext cx="2171955" cy="163883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437"/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EDC1DD67-2C9B-4E93-9BBF-3975A06115D9}"/>
              </a:ext>
            </a:extLst>
          </p:cNvPr>
          <p:cNvSpPr txBox="1">
            <a:spLocks/>
          </p:cNvSpPr>
          <p:nvPr/>
        </p:nvSpPr>
        <p:spPr>
          <a:xfrm>
            <a:off x="5580141" y="9833031"/>
            <a:ext cx="8620891" cy="162913"/>
          </a:xfrm>
          <a:prstGeom prst="rect">
            <a:avLst/>
          </a:prstGeom>
          <a:noFill/>
        </p:spPr>
        <p:txBody>
          <a:bodyPr vert="horz" lIns="43439" tIns="21720" rIns="43439" bIns="21720" rtlCol="0" anchor="ctr">
            <a:normAutofit/>
          </a:bodyPr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570" dirty="0"/>
              <a:t>ABC Learning Design method by Clive Young and Nataša Perović, UCL. (2015). Learning types, Laurillard, D. (2012). Resources available from https://abc-ld.org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614D6BA-42FF-4098-A076-294CD4AE52EE}"/>
              </a:ext>
            </a:extLst>
          </p:cNvPr>
          <p:cNvCxnSpPr/>
          <p:nvPr/>
        </p:nvCxnSpPr>
        <p:spPr>
          <a:xfrm>
            <a:off x="5166685" y="996994"/>
            <a:ext cx="0" cy="8017169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5FE0A65-B0B9-4183-947E-6A1C091EE328}"/>
              </a:ext>
            </a:extLst>
          </p:cNvPr>
          <p:cNvCxnSpPr/>
          <p:nvPr/>
        </p:nvCxnSpPr>
        <p:spPr>
          <a:xfrm flipH="1">
            <a:off x="7604096" y="993989"/>
            <a:ext cx="1702" cy="8036020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B7B6183-86D5-4029-B0D3-7D2BDB8CC2D0}"/>
              </a:ext>
            </a:extLst>
          </p:cNvPr>
          <p:cNvCxnSpPr/>
          <p:nvPr/>
        </p:nvCxnSpPr>
        <p:spPr>
          <a:xfrm>
            <a:off x="10041514" y="988707"/>
            <a:ext cx="0" cy="8017169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28F5CF5-0B3B-4616-9279-9E91D33236A6}"/>
              </a:ext>
            </a:extLst>
          </p:cNvPr>
          <p:cNvCxnSpPr/>
          <p:nvPr/>
        </p:nvCxnSpPr>
        <p:spPr>
          <a:xfrm>
            <a:off x="12478931" y="988706"/>
            <a:ext cx="0" cy="8017169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E98246E2-9259-4D8E-BF19-6A2B6094F1D0}"/>
              </a:ext>
            </a:extLst>
          </p:cNvPr>
          <p:cNvSpPr/>
          <p:nvPr/>
        </p:nvSpPr>
        <p:spPr>
          <a:xfrm>
            <a:off x="12478932" y="593582"/>
            <a:ext cx="907631" cy="19466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65" dirty="0"/>
              <a:t>Date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8445F12-7CC0-46A5-98C3-1E4A9CC0E4DE}"/>
              </a:ext>
            </a:extLst>
          </p:cNvPr>
          <p:cNvSpPr/>
          <p:nvPr/>
        </p:nvSpPr>
        <p:spPr>
          <a:xfrm>
            <a:off x="7550706" y="608547"/>
            <a:ext cx="252214" cy="50167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65" dirty="0"/>
              <a:t>Lead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2A777FD-7565-4AE0-8B4E-0CBE8F27983E}"/>
              </a:ext>
            </a:extLst>
          </p:cNvPr>
          <p:cNvCxnSpPr/>
          <p:nvPr/>
        </p:nvCxnSpPr>
        <p:spPr>
          <a:xfrm>
            <a:off x="2779763" y="995879"/>
            <a:ext cx="0" cy="8017169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itle 1">
            <a:extLst>
              <a:ext uri="{FF2B5EF4-FFF2-40B4-BE49-F238E27FC236}">
                <a16:creationId xmlns:a16="http://schemas.microsoft.com/office/drawing/2014/main" id="{17294C7F-5618-4B93-B4E7-337F2F06CA1B}"/>
              </a:ext>
            </a:extLst>
          </p:cNvPr>
          <p:cNvSpPr txBox="1">
            <a:spLocks/>
          </p:cNvSpPr>
          <p:nvPr/>
        </p:nvSpPr>
        <p:spPr>
          <a:xfrm>
            <a:off x="5591159" y="9995944"/>
            <a:ext cx="8620891" cy="151623"/>
          </a:xfrm>
          <a:prstGeom prst="rect">
            <a:avLst/>
          </a:prstGeom>
          <a:noFill/>
        </p:spPr>
        <p:txBody>
          <a:bodyPr vert="horz" lIns="43439" tIns="21720" rIns="43439" bIns="21720" rtlCol="0" anchor="ctr">
            <a:normAutofit/>
          </a:bodyPr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570" dirty="0"/>
              <a:t>Storyboard worksheet adapted from Viewpoints Curriculum Design, University of Ulster. Available at http://wiki.ulster.ac.uk/display/VPR/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CE76139-3D93-4E38-9604-BF628A20E6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3019" y="9797197"/>
            <a:ext cx="974759" cy="341166"/>
          </a:xfrm>
          <a:prstGeom prst="rect">
            <a:avLst/>
          </a:prstGeom>
        </p:spPr>
      </p:pic>
      <p:pic>
        <p:nvPicPr>
          <p:cNvPr id="46" name="Picture 45" descr="LEFTLogoBeneficairesErasmus-med.jpg">
            <a:extLst>
              <a:ext uri="{FF2B5EF4-FFF2-40B4-BE49-F238E27FC236}">
                <a16:creationId xmlns:a16="http://schemas.microsoft.com/office/drawing/2014/main" id="{C0E536FF-6E63-4306-A11F-1050C1C67A5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26" y="9721577"/>
            <a:ext cx="2211880" cy="429065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633057F5-058D-4B49-AF05-8ED346915E65}"/>
              </a:ext>
            </a:extLst>
          </p:cNvPr>
          <p:cNvSpPr txBox="1"/>
          <p:nvPr/>
        </p:nvSpPr>
        <p:spPr>
          <a:xfrm>
            <a:off x="927279" y="9784121"/>
            <a:ext cx="1343303" cy="35548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766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7533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299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8832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2598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6365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0131" algn="l" defTabSz="233766" rtl="0" eaLnBrk="1" latinLnBrk="0" hangingPunct="1">
              <a:defRPr sz="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710" b="1" dirty="0">
                <a:solidFill>
                  <a:schemeClr val="accent5">
                    <a:lumMod val="75000"/>
                  </a:schemeClr>
                </a:solidFill>
              </a:rPr>
              <a:t>@ABCtoVLE</a:t>
            </a:r>
          </a:p>
        </p:txBody>
      </p:sp>
    </p:spTree>
    <p:extLst>
      <p:ext uri="{BB962C8B-B14F-4D97-AF65-F5344CB8AC3E}">
        <p14:creationId xmlns:p14="http://schemas.microsoft.com/office/powerpoint/2010/main" val="313963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EE75C-7A52-4A55-A5DF-CB6BFA301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F36EE-5E46-4615-80C4-0AA06D4AB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The Process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Learning Types Cards – larger view of front &amp; back of cards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/>
              <a:t>Storyboarding Example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Smaller sized cards – for copying and pasting onto storyboard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Blank Storyboard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DF6725-8A35-4C72-8812-B2D36406A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12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1F4C4-FF3C-4710-8DB4-DCB241E36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1. The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5B815-9835-41C5-8F83-3B6620729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000" y="2411999"/>
            <a:ext cx="14022170" cy="6819283"/>
          </a:xfrm>
        </p:spPr>
        <p:txBody>
          <a:bodyPr/>
          <a:lstStyle/>
          <a:p>
            <a:r>
              <a:rPr lang="en-IE" sz="2400" dirty="0"/>
              <a:t>In your module or programme teams, discuss the topics and sub-topics for each week using </a:t>
            </a:r>
            <a:r>
              <a:rPr lang="en-IE" sz="2400" dirty="0">
                <a:hlinkClick r:id="rId2" action="ppaction://hlinksldjump"/>
              </a:rPr>
              <a:t>the storyboard timeline</a:t>
            </a:r>
            <a:endParaRPr lang="en-IE" sz="2400" dirty="0"/>
          </a:p>
          <a:p>
            <a:endParaRPr lang="en-IE" sz="2400" dirty="0"/>
          </a:p>
          <a:p>
            <a:pPr marL="0" indent="0">
              <a:buNone/>
            </a:pPr>
            <a:r>
              <a:rPr lang="en-IE" sz="2400" dirty="0"/>
              <a:t>Map learning types to the storyboard: </a:t>
            </a:r>
          </a:p>
          <a:p>
            <a:r>
              <a:rPr lang="en-IE" sz="2400" dirty="0"/>
              <a:t>Firstly, consider the associated </a:t>
            </a:r>
            <a:r>
              <a:rPr lang="en-IE" sz="2400" dirty="0">
                <a:hlinkClick r:id="rId3" action="ppaction://hlinksldjump"/>
              </a:rPr>
              <a:t>Learning Types Cards (front) </a:t>
            </a:r>
            <a:r>
              <a:rPr lang="en-IE" sz="2400" dirty="0"/>
              <a:t>and discuss what might work well for each week</a:t>
            </a:r>
          </a:p>
          <a:p>
            <a:r>
              <a:rPr lang="en-IE" sz="2400" dirty="0"/>
              <a:t>After initial discussion and consideration, copy and paste the relevant </a:t>
            </a:r>
            <a:r>
              <a:rPr lang="en-IE" sz="2400" dirty="0">
                <a:hlinkClick r:id="rId4" action="ppaction://hlinksldjump"/>
              </a:rPr>
              <a:t>smaller sized learning types cards (front)</a:t>
            </a:r>
            <a:r>
              <a:rPr lang="en-IE" sz="2400" dirty="0"/>
              <a:t> onto your blank storyboard timeline</a:t>
            </a:r>
          </a:p>
          <a:p>
            <a:endParaRPr lang="en-IE" sz="2400" dirty="0"/>
          </a:p>
          <a:p>
            <a:pPr marL="0" indent="0">
              <a:buNone/>
            </a:pPr>
            <a:r>
              <a:rPr lang="en-IE" sz="2400" dirty="0"/>
              <a:t>Map associated activities to the storyboard:</a:t>
            </a:r>
          </a:p>
          <a:p>
            <a:r>
              <a:rPr lang="en-IE" sz="2400" dirty="0"/>
              <a:t>Next, once discussions and considerations have advanced, consider the </a:t>
            </a:r>
            <a:r>
              <a:rPr lang="en-IE" sz="2400" dirty="0">
                <a:hlinkClick r:id="rId5" action="ppaction://hlinksldjump"/>
              </a:rPr>
              <a:t>activities on the back of the cards</a:t>
            </a:r>
            <a:r>
              <a:rPr lang="en-IE" sz="2400" dirty="0"/>
              <a:t> that are associated with the learning types you have selected</a:t>
            </a:r>
          </a:p>
          <a:p>
            <a:r>
              <a:rPr lang="en-IE" sz="2400" dirty="0"/>
              <a:t>Copy and paste the relevant </a:t>
            </a:r>
            <a:r>
              <a:rPr lang="en-IE" sz="2400" dirty="0">
                <a:hlinkClick r:id="rId6" action="ppaction://hlinksldjump"/>
              </a:rPr>
              <a:t>smaller sized cards (back) </a:t>
            </a:r>
            <a:r>
              <a:rPr lang="en-IE" sz="2400" dirty="0"/>
              <a:t>onto your blank storyboard timeline</a:t>
            </a:r>
          </a:p>
          <a:p>
            <a:endParaRPr lang="en-IE" sz="2400" dirty="0"/>
          </a:p>
          <a:p>
            <a:r>
              <a:rPr lang="en-IE" sz="2400" dirty="0"/>
              <a:t>Discuss what available tools and technologies will help you to realise your storyboard</a:t>
            </a:r>
          </a:p>
          <a:p>
            <a:endParaRPr lang="en-IE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9927DD-77E9-4212-8175-18800C49D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10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AE068C-1904-4999-9F85-7A899C710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2. Learning Types Cards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B3A329-35B5-4119-921D-11B3E6EA1E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Larger view of front &amp; back of cards</a:t>
            </a:r>
          </a:p>
          <a:p>
            <a:endParaRPr lang="en-IE" dirty="0"/>
          </a:p>
        </p:txBody>
      </p:sp>
      <p:pic>
        <p:nvPicPr>
          <p:cNvPr id="7" name="Picture Placeholder 6" descr="A close up of a logo&#10;&#10;Description automatically generated">
            <a:extLst>
              <a:ext uri="{FF2B5EF4-FFF2-40B4-BE49-F238E27FC236}">
                <a16:creationId xmlns:a16="http://schemas.microsoft.com/office/drawing/2014/main" id="{8223B6DD-C845-4020-8E47-8519767B039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t="-3131" b="-3042"/>
          <a:stretch/>
        </p:blipFill>
        <p:spPr>
          <a:xfrm>
            <a:off x="3384550" y="5265683"/>
            <a:ext cx="2374900" cy="1024758"/>
          </a:xfrm>
        </p:spPr>
      </p:pic>
    </p:spTree>
    <p:extLst>
      <p:ext uri="{BB962C8B-B14F-4D97-AF65-F5344CB8AC3E}">
        <p14:creationId xmlns:p14="http://schemas.microsoft.com/office/powerpoint/2010/main" val="3085878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626131" y="9318791"/>
            <a:ext cx="10913509" cy="4884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856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7715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157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5431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9288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314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3700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086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39" dirty="0">
                <a:solidFill>
                  <a:srgbClr val="00A956"/>
                </a:solidFill>
              </a:rPr>
              <a:t>Learning types on front side of card and sample activities on the back</a:t>
            </a:r>
            <a:endParaRPr lang="en-GB" sz="2620" dirty="0">
              <a:solidFill>
                <a:srgbClr val="00A956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29B1E6-FF75-4333-BBBC-9FEF24B24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854" y="1927851"/>
            <a:ext cx="4189820" cy="32025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1D2FCE-7CB5-4808-920C-C91C7F512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0633" y="1927851"/>
            <a:ext cx="4221561" cy="32025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DD1A0A4-7C1C-4837-9415-C8D1A50FF0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0152" y="1927851"/>
            <a:ext cx="4266011" cy="32025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E0FFA78-4B87-4437-A09C-108A799FA2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2852" y="5720360"/>
            <a:ext cx="4189820" cy="31664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555D30B-98E9-49E8-AFF5-64393D2748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0633" y="5724286"/>
            <a:ext cx="4221561" cy="31275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C9ECAE3-9EFC-4F0D-A631-82EA6AEA917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89" r="1008" b="-126"/>
          <a:stretch/>
        </p:blipFill>
        <p:spPr>
          <a:xfrm>
            <a:off x="10360152" y="5732513"/>
            <a:ext cx="4264584" cy="31193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3D2D7CD-3134-4994-9A53-E296C006F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758488"/>
            <a:ext cx="14022170" cy="1042950"/>
          </a:xfrm>
        </p:spPr>
        <p:txBody>
          <a:bodyPr/>
          <a:lstStyle/>
          <a:p>
            <a:r>
              <a:rPr lang="en-IE" dirty="0"/>
              <a:t>2. Learning types cards (front – 6 types)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F07C66-25F5-455E-98A0-4FE761476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03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626131" y="9563020"/>
            <a:ext cx="10913509" cy="4884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856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7715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157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5431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9288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314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37003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0860" algn="l" defTabSz="1267715" rtl="0" eaLnBrk="1" latinLnBrk="0" hangingPunct="1">
              <a:defRPr sz="24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39" dirty="0">
                <a:solidFill>
                  <a:srgbClr val="00A956"/>
                </a:solidFill>
              </a:rPr>
              <a:t>Learning types on front side of card and sample activities on the back</a:t>
            </a:r>
            <a:endParaRPr lang="en-GB" sz="2620" dirty="0">
              <a:solidFill>
                <a:srgbClr val="00A956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D2D7CD-3134-4994-9A53-E296C006F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758488"/>
            <a:ext cx="14022170" cy="1042950"/>
          </a:xfrm>
        </p:spPr>
        <p:txBody>
          <a:bodyPr/>
          <a:lstStyle/>
          <a:p>
            <a:r>
              <a:rPr lang="en-IE" dirty="0"/>
              <a:t>2. Learning types cards (back - activities)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0ACB6E-C73B-4ECF-A64F-27C1340A2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 descr="Back of Learning Types Card, Collaboration">
            <a:extLst>
              <a:ext uri="{FF2B5EF4-FFF2-40B4-BE49-F238E27FC236}">
                <a16:creationId xmlns:a16="http://schemas.microsoft.com/office/drawing/2014/main" id="{0F0EB681-DF2F-4410-9919-B6A0ED42D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295" y="1617282"/>
            <a:ext cx="5196998" cy="3888000"/>
          </a:xfrm>
          <a:prstGeom prst="rect">
            <a:avLst/>
          </a:prstGeom>
        </p:spPr>
      </p:pic>
      <p:pic>
        <p:nvPicPr>
          <p:cNvPr id="41" name="Picture 40" descr="Back of Learning Types Card, Acquisition">
            <a:extLst>
              <a:ext uri="{FF2B5EF4-FFF2-40B4-BE49-F238E27FC236}">
                <a16:creationId xmlns:a16="http://schemas.microsoft.com/office/drawing/2014/main" id="{42CE9BDF-79E9-41FE-BF37-C51F4A92C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98" y="1631560"/>
            <a:ext cx="5210544" cy="3888000"/>
          </a:xfrm>
          <a:prstGeom prst="rect">
            <a:avLst/>
          </a:prstGeom>
        </p:spPr>
      </p:pic>
      <p:pic>
        <p:nvPicPr>
          <p:cNvPr id="45" name="Picture 44" descr="Back of Learning Types Card, Investigation">
            <a:extLst>
              <a:ext uri="{FF2B5EF4-FFF2-40B4-BE49-F238E27FC236}">
                <a16:creationId xmlns:a16="http://schemas.microsoft.com/office/drawing/2014/main" id="{E61C7F68-8584-4249-9E4C-4B1B023682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949" y="5675020"/>
            <a:ext cx="5338346" cy="3888000"/>
          </a:xfrm>
          <a:prstGeom prst="rect">
            <a:avLst/>
          </a:prstGeom>
        </p:spPr>
      </p:pic>
      <p:pic>
        <p:nvPicPr>
          <p:cNvPr id="47" name="Picture 46" descr="Back of Learning Types Card, Practice">
            <a:extLst>
              <a:ext uri="{FF2B5EF4-FFF2-40B4-BE49-F238E27FC236}">
                <a16:creationId xmlns:a16="http://schemas.microsoft.com/office/drawing/2014/main" id="{A3D94C04-35BE-41A0-BF2D-71D3E87F84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9151" y="5659698"/>
            <a:ext cx="5039285" cy="3783203"/>
          </a:xfrm>
          <a:prstGeom prst="rect">
            <a:avLst/>
          </a:prstGeom>
        </p:spPr>
      </p:pic>
      <p:pic>
        <p:nvPicPr>
          <p:cNvPr id="49" name="Picture 48" descr="Back of Learning Types Card, Production">
            <a:extLst>
              <a:ext uri="{FF2B5EF4-FFF2-40B4-BE49-F238E27FC236}">
                <a16:creationId xmlns:a16="http://schemas.microsoft.com/office/drawing/2014/main" id="{483032A0-B9E2-40DC-84FD-724C267524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75645" y="5659698"/>
            <a:ext cx="5189994" cy="3888000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96CA9F5-6876-498C-AD95-BE44EC4141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75645" y="1617282"/>
            <a:ext cx="5308326" cy="38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278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8275FE-8542-4D06-BF02-BF67F4384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415" y="71371"/>
            <a:ext cx="8215750" cy="616714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4B32573-1FED-4C8B-A454-ADE23BD6D15D}"/>
              </a:ext>
            </a:extLst>
          </p:cNvPr>
          <p:cNvGrpSpPr/>
          <p:nvPr/>
        </p:nvGrpSpPr>
        <p:grpSpPr>
          <a:xfrm>
            <a:off x="6724890" y="3683774"/>
            <a:ext cx="9178675" cy="6846502"/>
            <a:chOff x="6528255" y="3920116"/>
            <a:chExt cx="9178675" cy="684650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3659" y="7653577"/>
              <a:ext cx="769498" cy="68042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0006803-C70F-4788-B202-EB5200533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8255" y="3920116"/>
              <a:ext cx="9178675" cy="6846502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D7E8595-761D-48E8-B392-5443E252685E}"/>
                </a:ext>
              </a:extLst>
            </p:cNvPr>
            <p:cNvSpPr/>
            <p:nvPr/>
          </p:nvSpPr>
          <p:spPr>
            <a:xfrm>
              <a:off x="6643793" y="4622232"/>
              <a:ext cx="4454221" cy="5901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/>
                <a:t>Reading books, papers;</a:t>
              </a:r>
              <a:endParaRPr lang="en-GB" sz="20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1744DB0-0BE0-4849-B327-6B307E2799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2952" y="4629158"/>
              <a:ext cx="4454221" cy="5901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126BA17-7683-4243-9DC7-26F70E871DEB}"/>
                </a:ext>
              </a:extLst>
            </p:cNvPr>
            <p:cNvSpPr/>
            <p:nvPr/>
          </p:nvSpPr>
          <p:spPr>
            <a:xfrm>
              <a:off x="6643793" y="4610432"/>
              <a:ext cx="4454221" cy="400110"/>
            </a:xfrm>
            <a:prstGeom prst="rect">
              <a:avLst/>
            </a:prstGeom>
            <a:solidFill>
              <a:srgbClr val="A1F5ED"/>
            </a:solidFill>
          </p:spPr>
          <p:txBody>
            <a:bodyPr wrap="square">
              <a:spAutoFit/>
            </a:bodyPr>
            <a:lstStyle/>
            <a:p>
              <a:r>
                <a:rPr lang="en-GB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   Conventional method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9F84780-5D85-4636-9076-0524CDEEF59E}"/>
                </a:ext>
              </a:extLst>
            </p:cNvPr>
            <p:cNvSpPr/>
            <p:nvPr/>
          </p:nvSpPr>
          <p:spPr>
            <a:xfrm>
              <a:off x="11192952" y="4627019"/>
              <a:ext cx="4454221" cy="400110"/>
            </a:xfrm>
            <a:prstGeom prst="rect">
              <a:avLst/>
            </a:prstGeom>
            <a:solidFill>
              <a:srgbClr val="A1F5ED"/>
            </a:solidFill>
          </p:spPr>
          <p:txBody>
            <a:bodyPr wrap="square">
              <a:spAutoFit/>
            </a:bodyPr>
            <a:lstStyle/>
            <a:p>
              <a:r>
                <a:rPr lang="en-GB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   Digital technology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C72DF41-3666-4CB1-BB37-FDD9DABB6BEE}"/>
                </a:ext>
              </a:extLst>
            </p:cNvPr>
            <p:cNvSpPr/>
            <p:nvPr/>
          </p:nvSpPr>
          <p:spPr>
            <a:xfrm>
              <a:off x="6954013" y="5601521"/>
              <a:ext cx="386913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/>
                <a:t>listening to teacher presentations face-to-face, lectures</a:t>
              </a:r>
              <a:endParaRPr lang="en-GB" sz="16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1F5E02E-27AB-4C69-8D91-74561E689CB1}"/>
                </a:ext>
              </a:extLst>
            </p:cNvPr>
            <p:cNvSpPr/>
            <p:nvPr/>
          </p:nvSpPr>
          <p:spPr>
            <a:xfrm>
              <a:off x="6954013" y="5120918"/>
              <a:ext cx="221406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429"/>
                </a:spcBef>
                <a:spcAft>
                  <a:spcPts val="429"/>
                </a:spcAft>
              </a:pPr>
              <a:r>
                <a:rPr lang="en-US" sz="1600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reading books, papers</a:t>
              </a:r>
              <a:endParaRPr lang="en-GB" sz="1600" dirty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8CD67E3-29DA-4D1F-91AF-C6B77D546375}"/>
                </a:ext>
              </a:extLst>
            </p:cNvPr>
            <p:cNvSpPr/>
            <p:nvPr/>
          </p:nvSpPr>
          <p:spPr>
            <a:xfrm>
              <a:off x="6954013" y="6407246"/>
              <a:ext cx="387622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 dirty="0">
                  <a:ea typeface="MS Mincho" panose="02020609040205080304" pitchFamily="49" charset="-128"/>
                  <a:cs typeface="Times New Roman" panose="02020603050405020304" pitchFamily="18" charset="0"/>
                </a:rPr>
                <a:t>watching demonstrations, </a:t>
              </a:r>
            </a:p>
            <a:p>
              <a:r>
                <a:rPr lang="en-GB" sz="1600" dirty="0">
                  <a:ea typeface="MS Mincho" panose="02020609040205080304" pitchFamily="49" charset="-128"/>
                  <a:cs typeface="Times New Roman" panose="02020603050405020304" pitchFamily="18" charset="0"/>
                </a:rPr>
                <a:t>master classes</a:t>
              </a:r>
              <a:endParaRPr lang="en-GB" sz="16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CFD92E1-873B-4E54-A06E-515646996E6F}"/>
                </a:ext>
              </a:extLst>
            </p:cNvPr>
            <p:cNvSpPr/>
            <p:nvPr/>
          </p:nvSpPr>
          <p:spPr>
            <a:xfrm>
              <a:off x="11509664" y="5120918"/>
              <a:ext cx="406713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429"/>
                </a:spcBef>
                <a:spcAft>
                  <a:spcPts val="429"/>
                </a:spcAft>
              </a:pPr>
              <a:r>
                <a:rPr lang="en-IE" sz="1600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Read online learning materials (papers, documents, websites, resources)</a:t>
              </a:r>
              <a:endParaRPr lang="en-GB" sz="1600" dirty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03CAE68-BDDC-4FD5-AF04-2232E3109828}"/>
                </a:ext>
              </a:extLst>
            </p:cNvPr>
            <p:cNvSpPr/>
            <p:nvPr/>
          </p:nvSpPr>
          <p:spPr>
            <a:xfrm>
              <a:off x="11509664" y="5899963"/>
              <a:ext cx="363546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429"/>
                </a:spcBef>
                <a:spcAft>
                  <a:spcPts val="429"/>
                </a:spcAft>
              </a:pPr>
              <a:r>
                <a:rPr lang="en-IE" sz="1600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Listen to audio, podcasts, etc.</a:t>
              </a:r>
              <a:endParaRPr lang="en-GB" sz="1600" dirty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0C11504-90BE-48C0-9CF5-9854D2C33627}"/>
                </a:ext>
              </a:extLst>
            </p:cNvPr>
            <p:cNvSpPr/>
            <p:nvPr/>
          </p:nvSpPr>
          <p:spPr>
            <a:xfrm>
              <a:off x="11509664" y="6407246"/>
              <a:ext cx="341822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 dirty="0">
                  <a:ea typeface="MS Mincho" panose="02020609040205080304" pitchFamily="49" charset="-128"/>
                  <a:cs typeface="Times New Roman" panose="02020603050405020304" pitchFamily="18" charset="0"/>
                </a:rPr>
                <a:t>Watch livestream or recorded videos, lectures</a:t>
              </a:r>
              <a:endParaRPr lang="en-GB" sz="160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B36DFD7-567E-440A-974D-E643600F4C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73923" y="5232714"/>
              <a:ext cx="180979" cy="181029"/>
            </a:xfrm>
            <a:prstGeom prst="rect">
              <a:avLst/>
            </a:prstGeom>
            <a:noFill/>
            <a:ln w="38100">
              <a:solidFill>
                <a:srgbClr val="77EE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DEFB4ED-1B63-4BAF-BF84-6B6A3936C8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73923" y="5977100"/>
              <a:ext cx="180000" cy="180000"/>
            </a:xfrm>
            <a:prstGeom prst="rect">
              <a:avLst/>
            </a:prstGeom>
            <a:noFill/>
            <a:ln w="38100">
              <a:solidFill>
                <a:srgbClr val="77EE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7031727-C769-483F-A35B-0F69E2217C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73923" y="6526544"/>
              <a:ext cx="180000" cy="180000"/>
            </a:xfrm>
            <a:prstGeom prst="rect">
              <a:avLst/>
            </a:prstGeom>
            <a:noFill/>
            <a:ln w="38100">
              <a:solidFill>
                <a:srgbClr val="77EE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09B5A1A-BD6A-4E16-9903-B9B99B2F4E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21714" y="5232714"/>
              <a:ext cx="180000" cy="180000"/>
            </a:xfrm>
            <a:prstGeom prst="rect">
              <a:avLst/>
            </a:prstGeom>
            <a:noFill/>
            <a:ln w="38100">
              <a:solidFill>
                <a:srgbClr val="77EE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4D6C777-8964-4339-A12D-1977F48A37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21714" y="5700006"/>
              <a:ext cx="180000" cy="180000"/>
            </a:xfrm>
            <a:prstGeom prst="rect">
              <a:avLst/>
            </a:prstGeom>
            <a:noFill/>
            <a:ln w="38100">
              <a:solidFill>
                <a:srgbClr val="77EE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ED03ECA-26A4-4621-8747-0F56ADB791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21714" y="6526544"/>
              <a:ext cx="180000" cy="180000"/>
            </a:xfrm>
            <a:prstGeom prst="rect">
              <a:avLst/>
            </a:prstGeom>
            <a:noFill/>
            <a:ln w="38100">
              <a:solidFill>
                <a:srgbClr val="77EE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CAC0C31-9E25-4AC4-9CA3-6F3824F872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21714" y="7279634"/>
              <a:ext cx="180000" cy="180000"/>
            </a:xfrm>
            <a:prstGeom prst="rect">
              <a:avLst/>
            </a:prstGeom>
            <a:noFill/>
            <a:ln w="38100">
              <a:solidFill>
                <a:srgbClr val="77EE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89E60D8-5ACA-4287-9197-13B077B7D3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21714" y="7979488"/>
              <a:ext cx="180000" cy="180000"/>
            </a:xfrm>
            <a:prstGeom prst="rect">
              <a:avLst/>
            </a:prstGeom>
            <a:noFill/>
            <a:ln w="38100">
              <a:solidFill>
                <a:srgbClr val="77EE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47CA8E1-B58B-4414-BC51-F5FF46547A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21714" y="8662530"/>
              <a:ext cx="180000" cy="180000"/>
            </a:xfrm>
            <a:prstGeom prst="rect">
              <a:avLst/>
            </a:prstGeom>
            <a:noFill/>
            <a:ln w="38100">
              <a:solidFill>
                <a:srgbClr val="77EE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CCF1588-03A1-4F68-BEE7-1B600C0352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78870" y="7979488"/>
              <a:ext cx="180000" cy="180000"/>
            </a:xfrm>
            <a:prstGeom prst="rect">
              <a:avLst/>
            </a:prstGeom>
            <a:noFill/>
            <a:ln w="38100">
              <a:solidFill>
                <a:srgbClr val="77EE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C5D1A59-D5AA-4390-94C5-143304FD26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78870" y="8572435"/>
              <a:ext cx="180000" cy="180000"/>
            </a:xfrm>
            <a:prstGeom prst="rect">
              <a:avLst/>
            </a:prstGeom>
            <a:noFill/>
            <a:ln w="38100">
              <a:solidFill>
                <a:srgbClr val="77EE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14650B4-4063-481D-B9CD-1E0CDBB1FD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78870" y="7279634"/>
              <a:ext cx="180000" cy="180000"/>
            </a:xfrm>
            <a:prstGeom prst="rect">
              <a:avLst/>
            </a:prstGeom>
            <a:noFill/>
            <a:ln w="38100">
              <a:solidFill>
                <a:srgbClr val="77EE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46892E4-2C24-49B8-BE8A-E00B00E9600B}"/>
                </a:ext>
              </a:extLst>
            </p:cNvPr>
            <p:cNvSpPr/>
            <p:nvPr/>
          </p:nvSpPr>
          <p:spPr>
            <a:xfrm>
              <a:off x="11509664" y="7219037"/>
              <a:ext cx="373892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 dirty="0">
                  <a:ea typeface="MS Mincho" panose="02020609040205080304" pitchFamily="49" charset="-128"/>
                  <a:cs typeface="Times New Roman" panose="02020603050405020304" pitchFamily="18" charset="0"/>
                </a:rPr>
                <a:t>Attend webinars (virtual classrooms)​</a:t>
              </a:r>
              <a:endParaRPr lang="en-GB" sz="160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602CA04-0AA3-493C-ABEA-6AA89F416BC2}"/>
                </a:ext>
              </a:extLst>
            </p:cNvPr>
            <p:cNvSpPr/>
            <p:nvPr/>
          </p:nvSpPr>
          <p:spPr>
            <a:xfrm>
              <a:off x="11509664" y="7900211"/>
              <a:ext cx="373892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 dirty="0">
                  <a:ea typeface="MS Mincho" panose="02020609040205080304" pitchFamily="49" charset="-128"/>
                  <a:cs typeface="Times New Roman" panose="02020603050405020304" pitchFamily="18" charset="0"/>
                </a:rPr>
                <a:t>Read discussion posts</a:t>
              </a:r>
              <a:endParaRPr lang="en-GB" sz="160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D180052-552E-4995-BC28-AF0960E7C7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74902" y="9166035"/>
              <a:ext cx="180000" cy="180000"/>
            </a:xfrm>
            <a:prstGeom prst="rect">
              <a:avLst/>
            </a:prstGeom>
            <a:noFill/>
            <a:ln w="38100">
              <a:solidFill>
                <a:srgbClr val="77EE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FE9DCC5-0132-4B9E-8876-2500F84818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70934" y="9748743"/>
              <a:ext cx="180000" cy="180000"/>
            </a:xfrm>
            <a:prstGeom prst="rect">
              <a:avLst/>
            </a:prstGeom>
            <a:noFill/>
            <a:ln w="38100">
              <a:solidFill>
                <a:srgbClr val="77EE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1300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921734-8E8F-4A34-A2BD-9E98A1419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07" y="406851"/>
            <a:ext cx="8073816" cy="607368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340818A-90C6-4CCF-A82D-679E72193106}"/>
              </a:ext>
            </a:extLst>
          </p:cNvPr>
          <p:cNvGrpSpPr/>
          <p:nvPr/>
        </p:nvGrpSpPr>
        <p:grpSpPr>
          <a:xfrm>
            <a:off x="6858600" y="3455058"/>
            <a:ext cx="8929744" cy="6687357"/>
            <a:chOff x="6858600" y="3455058"/>
            <a:chExt cx="8929744" cy="668735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8576" y="7689238"/>
              <a:ext cx="769498" cy="72192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41A3E8C-C218-4393-82EE-1E32F228D3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600" y="3455058"/>
              <a:ext cx="8929744" cy="6687357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57AF250-6677-47C3-BC93-437AECAE9901}"/>
                </a:ext>
              </a:extLst>
            </p:cNvPr>
            <p:cNvSpPr/>
            <p:nvPr/>
          </p:nvSpPr>
          <p:spPr>
            <a:xfrm>
              <a:off x="6918332" y="4124038"/>
              <a:ext cx="4231880" cy="56275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/>
                <a:t>Reading books, papers;</a:t>
              </a:r>
              <a:endParaRPr lang="en-GB" sz="2000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19F963D-8D55-4AA1-B195-6F1E5EC5823B}"/>
                </a:ext>
              </a:extLst>
            </p:cNvPr>
            <p:cNvSpPr/>
            <p:nvPr/>
          </p:nvSpPr>
          <p:spPr>
            <a:xfrm>
              <a:off x="11397802" y="4130964"/>
              <a:ext cx="4341031" cy="59145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71AB94F-3FA1-4D9B-B893-FD32A1BFFBA3}"/>
                </a:ext>
              </a:extLst>
            </p:cNvPr>
            <p:cNvSpPr/>
            <p:nvPr/>
          </p:nvSpPr>
          <p:spPr>
            <a:xfrm>
              <a:off x="6918330" y="4086777"/>
              <a:ext cx="4473592" cy="400110"/>
            </a:xfrm>
            <a:prstGeom prst="rect">
              <a:avLst/>
            </a:prstGeom>
            <a:solidFill>
              <a:srgbClr val="FFD966"/>
            </a:solidFill>
          </p:spPr>
          <p:txBody>
            <a:bodyPr wrap="square">
              <a:spAutoFit/>
            </a:bodyPr>
            <a:lstStyle/>
            <a:p>
              <a:r>
                <a:rPr lang="en-GB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   Conventional method</a:t>
              </a:r>
              <a:endParaRPr lang="en-GB" sz="20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1525E46-1E35-481E-A709-86D6E6ADA0B3}"/>
                </a:ext>
              </a:extLst>
            </p:cNvPr>
            <p:cNvSpPr/>
            <p:nvPr/>
          </p:nvSpPr>
          <p:spPr>
            <a:xfrm>
              <a:off x="11328714" y="4095136"/>
              <a:ext cx="4454221" cy="400110"/>
            </a:xfrm>
            <a:prstGeom prst="rect">
              <a:avLst/>
            </a:prstGeom>
            <a:solidFill>
              <a:srgbClr val="FFD966"/>
            </a:solidFill>
          </p:spPr>
          <p:txBody>
            <a:bodyPr wrap="square">
              <a:spAutoFit/>
            </a:bodyPr>
            <a:lstStyle/>
            <a:p>
              <a:r>
                <a:rPr lang="en-GB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   Digital technology</a:t>
              </a:r>
              <a:endParaRPr lang="en-GB" sz="20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2DEA34C-5819-47E1-BD31-89AE36897E96}"/>
                </a:ext>
              </a:extLst>
            </p:cNvPr>
            <p:cNvSpPr/>
            <p:nvPr/>
          </p:nvSpPr>
          <p:spPr>
            <a:xfrm>
              <a:off x="7204617" y="4638873"/>
              <a:ext cx="191751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429"/>
                </a:spcBef>
                <a:spcAft>
                  <a:spcPts val="429"/>
                </a:spcAft>
              </a:pPr>
              <a:r>
                <a:rPr lang="en-GB" sz="1600" dirty="0"/>
                <a:t>small group project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158E3AE-7407-4663-9A3B-DDD24AEE41F1}"/>
                </a:ext>
              </a:extLst>
            </p:cNvPr>
            <p:cNvSpPr/>
            <p:nvPr/>
          </p:nvSpPr>
          <p:spPr>
            <a:xfrm>
              <a:off x="11625557" y="4594974"/>
              <a:ext cx="411327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429"/>
                </a:spcBef>
                <a:spcAft>
                  <a:spcPts val="429"/>
                </a:spcAft>
              </a:pPr>
              <a:r>
                <a:rPr lang="en-IE" sz="1600" dirty="0"/>
                <a:t>Participate in small group projects using forums, wikis, chat rooms, for discussing others outputs</a:t>
              </a:r>
              <a:endParaRPr lang="en-GB" sz="1600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1D9D817-90FE-4350-A432-E61C50147B02}"/>
                </a:ext>
              </a:extLst>
            </p:cNvPr>
            <p:cNvSpPr/>
            <p:nvPr/>
          </p:nvSpPr>
          <p:spPr>
            <a:xfrm>
              <a:off x="7204617" y="5175012"/>
              <a:ext cx="253665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429"/>
                </a:spcBef>
                <a:spcAft>
                  <a:spcPts val="429"/>
                </a:spcAft>
              </a:pPr>
              <a:r>
                <a:rPr lang="en-GB" sz="1600" dirty="0"/>
                <a:t>discussing others’ outputs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B26F8A2-F5D8-4CE2-ACAB-5E882EBBB4E3}"/>
                </a:ext>
              </a:extLst>
            </p:cNvPr>
            <p:cNvSpPr/>
            <p:nvPr/>
          </p:nvSpPr>
          <p:spPr>
            <a:xfrm>
              <a:off x="7204617" y="5705573"/>
              <a:ext cx="194957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429"/>
                </a:spcBef>
                <a:spcAft>
                  <a:spcPts val="429"/>
                </a:spcAft>
              </a:pPr>
              <a:r>
                <a:rPr lang="en-GB" sz="1600" dirty="0"/>
                <a:t>building joint output</a:t>
              </a:r>
              <a:endParaRPr lang="en-GB" sz="1600" dirty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F33AC05-7E1A-491B-BBC7-054403D046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81691" y="4752182"/>
              <a:ext cx="180000" cy="190977"/>
            </a:xfrm>
            <a:prstGeom prst="rect">
              <a:avLst/>
            </a:prstGeom>
            <a:noFill/>
            <a:ln w="38100">
              <a:solidFill>
                <a:srgbClr val="FED2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1B18E2C-BAFB-4F0C-8701-A51C82F7EA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81691" y="5268231"/>
              <a:ext cx="180000" cy="190977"/>
            </a:xfrm>
            <a:prstGeom prst="rect">
              <a:avLst/>
            </a:prstGeom>
            <a:noFill/>
            <a:ln w="38100">
              <a:solidFill>
                <a:srgbClr val="FED2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AF59C37-4AA9-43EC-B361-5C5B051786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81691" y="5815267"/>
              <a:ext cx="180000" cy="190977"/>
            </a:xfrm>
            <a:prstGeom prst="rect">
              <a:avLst/>
            </a:prstGeom>
            <a:noFill/>
            <a:ln w="38100">
              <a:solidFill>
                <a:srgbClr val="FED2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DB650A2-D284-4BBB-8E3E-A7B9E7A7DA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81691" y="6420949"/>
              <a:ext cx="180000" cy="190977"/>
            </a:xfrm>
            <a:prstGeom prst="rect">
              <a:avLst/>
            </a:prstGeom>
            <a:noFill/>
            <a:ln w="38100">
              <a:solidFill>
                <a:srgbClr val="FED2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4E128B5-9B25-453D-84CA-236E5F4646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81691" y="6977467"/>
              <a:ext cx="180000" cy="190977"/>
            </a:xfrm>
            <a:prstGeom prst="rect">
              <a:avLst/>
            </a:prstGeom>
            <a:noFill/>
            <a:ln w="38100">
              <a:solidFill>
                <a:srgbClr val="FED2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 dirty="0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1285843-8CF3-457F-B526-A8EFC9269C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90184" y="4752183"/>
              <a:ext cx="180000" cy="180000"/>
            </a:xfrm>
            <a:prstGeom prst="rect">
              <a:avLst/>
            </a:prstGeom>
            <a:noFill/>
            <a:ln w="38100">
              <a:solidFill>
                <a:srgbClr val="FED2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3A2941C-4DA5-4215-8A49-69D91FE074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90184" y="5598369"/>
              <a:ext cx="180000" cy="180000"/>
            </a:xfrm>
            <a:prstGeom prst="rect">
              <a:avLst/>
            </a:prstGeom>
            <a:noFill/>
            <a:ln w="38100">
              <a:solidFill>
                <a:srgbClr val="FED2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2019F43-7F6B-4E47-A8C2-23EE129624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90184" y="6261645"/>
              <a:ext cx="180000" cy="180000"/>
            </a:xfrm>
            <a:prstGeom prst="rect">
              <a:avLst/>
            </a:prstGeom>
            <a:noFill/>
            <a:ln w="38100">
              <a:solidFill>
                <a:srgbClr val="FED2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9D46B4A-5D56-43E0-9BA1-E4D596F58B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90184" y="6971067"/>
              <a:ext cx="180000" cy="180000"/>
            </a:xfrm>
            <a:prstGeom prst="rect">
              <a:avLst/>
            </a:prstGeom>
            <a:noFill/>
            <a:ln w="38100">
              <a:solidFill>
                <a:srgbClr val="FED2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CBE4943-275A-4661-97D1-C77EA1E4EA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90184" y="7750157"/>
              <a:ext cx="180000" cy="180000"/>
            </a:xfrm>
            <a:prstGeom prst="rect">
              <a:avLst/>
            </a:prstGeom>
            <a:noFill/>
            <a:ln w="38100">
              <a:solidFill>
                <a:srgbClr val="FED2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050FBDA-07C2-4889-9F0C-FC01FEEF7064}"/>
                </a:ext>
              </a:extLst>
            </p:cNvPr>
            <p:cNvSpPr txBox="1"/>
            <p:nvPr/>
          </p:nvSpPr>
          <p:spPr>
            <a:xfrm>
              <a:off x="11625557" y="5550477"/>
              <a:ext cx="32848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1600" dirty="0"/>
                <a:t>Brainstorm​ using online mind map</a:t>
              </a:r>
              <a:endParaRPr lang="en-GB" sz="1600" dirty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8101D36-D26E-4771-B69F-D9A3F26194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81691" y="7531651"/>
              <a:ext cx="180000" cy="190977"/>
            </a:xfrm>
            <a:prstGeom prst="rect">
              <a:avLst/>
            </a:prstGeom>
            <a:noFill/>
            <a:ln w="38100">
              <a:solidFill>
                <a:srgbClr val="FED2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8B6F2F2-D57A-437F-891D-4A98CFDC47BC}"/>
                </a:ext>
              </a:extLst>
            </p:cNvPr>
            <p:cNvSpPr txBox="1"/>
            <p:nvPr/>
          </p:nvSpPr>
          <p:spPr>
            <a:xfrm>
              <a:off x="11625557" y="6128561"/>
              <a:ext cx="378340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1600" dirty="0"/>
                <a:t>Share and discuss others’ outputs </a:t>
              </a:r>
            </a:p>
            <a:p>
              <a:r>
                <a:rPr lang="en-IE" sz="1600" dirty="0"/>
                <a:t>using digital annotation/discussion tools</a:t>
              </a:r>
              <a:endParaRPr lang="en-GB" sz="1600" dirty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46D251A-4CFE-4EB4-BDF7-6D84BC7A459B}"/>
                </a:ext>
              </a:extLst>
            </p:cNvPr>
            <p:cNvSpPr txBox="1"/>
            <p:nvPr/>
          </p:nvSpPr>
          <p:spPr>
            <a:xfrm>
              <a:off x="11639272" y="6891790"/>
              <a:ext cx="35253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1600" dirty="0"/>
                <a:t>Evaluate and provide peer feedback </a:t>
              </a:r>
            </a:p>
            <a:p>
              <a:r>
                <a:rPr lang="en-IE" sz="1600" dirty="0"/>
                <a:t>using online tools</a:t>
              </a:r>
              <a:endParaRPr lang="en-GB" sz="1600" dirty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91A5BD7-8913-42BF-AB76-87BEC9616963}"/>
                </a:ext>
              </a:extLst>
            </p:cNvPr>
            <p:cNvSpPr txBox="1"/>
            <p:nvPr/>
          </p:nvSpPr>
          <p:spPr>
            <a:xfrm>
              <a:off x="11657080" y="7643645"/>
              <a:ext cx="35477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1600" dirty="0"/>
                <a:t>Participate in a social network​ with a </a:t>
              </a:r>
            </a:p>
            <a:p>
              <a:r>
                <a:rPr lang="en-IE" sz="1600" dirty="0"/>
                <a:t>history of contributions</a:t>
              </a:r>
              <a:endParaRPr lang="en-GB" sz="1600" dirty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022A2A14-7A50-4D73-817F-180EDACE77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7856" y="9055759"/>
              <a:ext cx="180000" cy="180000"/>
            </a:xfrm>
            <a:prstGeom prst="rect">
              <a:avLst/>
            </a:prstGeom>
            <a:noFill/>
            <a:ln w="38100">
              <a:solidFill>
                <a:srgbClr val="FED2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 dirty="0">
                <a:ln>
                  <a:solidFill>
                    <a:srgbClr val="713888"/>
                  </a:solidFill>
                </a:ln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6E9E12B-94A7-42A3-9ECC-26F95FFFA1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90184" y="8391836"/>
              <a:ext cx="180000" cy="180000"/>
            </a:xfrm>
            <a:prstGeom prst="rect">
              <a:avLst/>
            </a:prstGeom>
            <a:noFill/>
            <a:ln w="38100">
              <a:solidFill>
                <a:srgbClr val="FED2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rgbClr val="713888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7381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L">
      <a:dk1>
        <a:srgbClr val="171616"/>
      </a:dk1>
      <a:lt1>
        <a:sysClr val="window" lastClr="FFFFFF"/>
      </a:lt1>
      <a:dk2>
        <a:srgbClr val="7F7F7F"/>
      </a:dk2>
      <a:lt2>
        <a:srgbClr val="E7E6E6"/>
      </a:lt2>
      <a:accent1>
        <a:srgbClr val="00B140"/>
      </a:accent1>
      <a:accent2>
        <a:srgbClr val="034638"/>
      </a:accent2>
      <a:accent3>
        <a:srgbClr val="00A3E0"/>
      </a:accent3>
      <a:accent4>
        <a:srgbClr val="FFC72C"/>
      </a:accent4>
      <a:accent5>
        <a:srgbClr val="E31C79"/>
      </a:accent5>
      <a:accent6>
        <a:srgbClr val="D45D00"/>
      </a:accent6>
      <a:hlink>
        <a:srgbClr val="00A3E0"/>
      </a:hlink>
      <a:folHlink>
        <a:srgbClr val="6F263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Presentation" id="{8C4FAECB-4FFE-514E-86E1-D19CB0E3BBD1}" vid="{3EB642C7-DB8F-A140-B2AB-5A42E3409E9F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PermissionLevels xmlns="43023927-f72a-40d9-82ec-f3f2d80d180b" xsi:nil="true"/>
    <MigrationWizIdDocumentLibraryPermissions xmlns="43023927-f72a-40d9-82ec-f3f2d80d180b" xsi:nil="true"/>
    <MigrationWizIdSecurityGroups xmlns="43023927-f72a-40d9-82ec-f3f2d80d180b" xsi:nil="true"/>
    <MigrationWizIdPermissions xmlns="43023927-f72a-40d9-82ec-f3f2d80d180b" xsi:nil="true"/>
    <MigrationWizId xmlns="43023927-f72a-40d9-82ec-f3f2d80d180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F37A4E611AA24DB4FAF81430362EDA" ma:contentTypeVersion="18" ma:contentTypeDescription="Create a new document." ma:contentTypeScope="" ma:versionID="fba20a77286ced6601ced5b2d7d2c6d6">
  <xsd:schema xmlns:xsd="http://www.w3.org/2001/XMLSchema" xmlns:xs="http://www.w3.org/2001/XMLSchema" xmlns:p="http://schemas.microsoft.com/office/2006/metadata/properties" xmlns:ns3="43023927-f72a-40d9-82ec-f3f2d80d180b" xmlns:ns4="bda90d89-8edc-45c0-9231-e7d028992c4b" targetNamespace="http://schemas.microsoft.com/office/2006/metadata/properties" ma:root="true" ma:fieldsID="96a200f46fe5532673d36aeb17dbd8f0" ns3:_="" ns4:_="">
    <xsd:import namespace="43023927-f72a-40d9-82ec-f3f2d80d180b"/>
    <xsd:import namespace="bda90d89-8edc-45c0-9231-e7d028992c4b"/>
    <xsd:element name="properties">
      <xsd:complexType>
        <xsd:sequence>
          <xsd:element name="documentManagement">
            <xsd:complexType>
              <xsd:all>
                <xsd:element ref="ns3:MigrationWizId" minOccurs="0"/>
                <xsd:element ref="ns3:MigrationWizIdPermissions" minOccurs="0"/>
                <xsd:element ref="ns3:MigrationWizIdPermissionLevels" minOccurs="0"/>
                <xsd:element ref="ns3:MigrationWizIdDocumentLibraryPermissions" minOccurs="0"/>
                <xsd:element ref="ns3:MigrationWizIdSecurityGroup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023927-f72a-40d9-82ec-f3f2d80d180b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a90d89-8edc-45c0-9231-e7d028992c4b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802F29-E2FD-4521-A0C0-C6A969A2BA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24D6D1-67AC-4E6E-8A01-6E1CEB9358DE}">
  <ds:schemaRefs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43023927-f72a-40d9-82ec-f3f2d80d180b"/>
    <ds:schemaRef ds:uri="http://www.w3.org/XML/1998/namespace"/>
    <ds:schemaRef ds:uri="http://purl.org/dc/elements/1.1/"/>
    <ds:schemaRef ds:uri="http://schemas.microsoft.com/office/infopath/2007/PartnerControls"/>
    <ds:schemaRef ds:uri="bda90d89-8edc-45c0-9231-e7d028992c4b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247D6DC-A9CA-47C3-B126-FB164D583A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023927-f72a-40d9-82ec-f3f2d80d180b"/>
    <ds:schemaRef ds:uri="bda90d89-8edc-45c0-9231-e7d028992c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UL-PowerPoint-template_Jul20</Template>
  <TotalTime>295</TotalTime>
  <Words>1432</Words>
  <Application>Microsoft Office PowerPoint</Application>
  <PresentationFormat>Custom</PresentationFormat>
  <Paragraphs>244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Bradley Hand ITC</vt:lpstr>
      <vt:lpstr>Calibri</vt:lpstr>
      <vt:lpstr>Calibri Light</vt:lpstr>
      <vt:lpstr>Georgia</vt:lpstr>
      <vt:lpstr>Helvetica</vt:lpstr>
      <vt:lpstr>Office Theme</vt:lpstr>
      <vt:lpstr>Office Theme</vt:lpstr>
      <vt:lpstr>Office Theme</vt:lpstr>
      <vt:lpstr>ABC Learning Design</vt:lpstr>
      <vt:lpstr>In association with the</vt:lpstr>
      <vt:lpstr>Overview</vt:lpstr>
      <vt:lpstr>1. The Process</vt:lpstr>
      <vt:lpstr>2. Learning Types Cards</vt:lpstr>
      <vt:lpstr>2. Learning types cards (front – 6 types)</vt:lpstr>
      <vt:lpstr>2. Learning types cards (back - activities)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Storyboarding Example</vt:lpstr>
      <vt:lpstr>PowerPoint Presentation</vt:lpstr>
      <vt:lpstr>PowerPoint Presentation</vt:lpstr>
      <vt:lpstr>PowerPoint Presentation</vt:lpstr>
      <vt:lpstr>PowerPoint Presentation</vt:lpstr>
      <vt:lpstr>4. Smaller sized cards – for copying and pasting onto storyboard</vt:lpstr>
      <vt:lpstr>4. Smaller sized learning types cards (front)</vt:lpstr>
      <vt:lpstr>4. Smaller sized learning types cards (back)</vt:lpstr>
      <vt:lpstr>5. Blank Storyboard</vt:lpstr>
      <vt:lpstr> ABC LD (Arena Blended Connected Learning Design)</vt:lpstr>
      <vt:lpstr> ABC LD (Arena Blended Connected Learning Design)</vt:lpstr>
      <vt:lpstr> ABC LD (Arena Blended Connected Learning Design)</vt:lpstr>
      <vt:lpstr> ABC LD (Arena Blended Connected Learning Design)</vt:lpstr>
      <vt:lpstr> ABC LD (Arena Blended Connected Learning Design)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ABC Learning Design</dc:title>
  <dc:creator>David.F.Moloney</dc:creator>
  <cp:lastModifiedBy>David.F.Moloney</cp:lastModifiedBy>
  <cp:revision>1</cp:revision>
  <dcterms:created xsi:type="dcterms:W3CDTF">2020-07-08T07:20:07Z</dcterms:created>
  <dcterms:modified xsi:type="dcterms:W3CDTF">2020-07-08T14:09:12Z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0x010100A2F37A4E611AA24DB4FAF81430362EDA</vt:lpwstr>
  </property>
</Properties>
</file>